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44D25-A435-4B98-AB29-F9D05F3CFB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C3DD25-BEA7-4BBE-A2CB-3C33B868F9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D0E7CD-405E-4254-A147-BC39EFC40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F3D4-4DB9-4F4B-9AE0-4E7F9B4BF092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66D7A9-663D-4029-BC86-C9DC3EC1A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56BDE8-BE50-4FF9-A96C-5D0008A6C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B7F8-8387-4DF9-88BD-32507CC32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521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D8139-A3D4-449C-944E-63484FC0C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DB2628-955B-41A8-866F-F974871073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313947-D44F-469E-A9A6-261A95957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F3D4-4DB9-4F4B-9AE0-4E7F9B4BF092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ABEDD8-18D0-4F1B-91DE-E62E44B12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A887E2-90AA-418E-ADF1-4DED865EC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B7F8-8387-4DF9-88BD-32507CC32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304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20ACA-53A7-4EB3-9F93-FF4DF58E3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682B9F-95A0-488A-90DC-F3C98ADAB3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229E27-4A09-4F7A-A49A-444864BFD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F3D4-4DB9-4F4B-9AE0-4E7F9B4BF092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3D838A-1FD8-452A-B2FA-53813E60F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313366-AE79-4723-B91E-1F7A26F8F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B7F8-8387-4DF9-88BD-32507CC32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254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6733B-57B4-4C0F-B435-199E649B8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66EDC-F581-4D59-B911-32F18F8A7B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F0E6DD-95D0-44A9-B58B-9DF7BF5F5D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53C383-9CBB-4049-924E-5CF86FEC1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F3D4-4DB9-4F4B-9AE0-4E7F9B4BF092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5BB9F8-45BC-4489-A6BE-7A7453B5AB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9FBB8A-42A1-4E9B-8E5E-83EE6351D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B7F8-8387-4DF9-88BD-32507CC32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697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2B29E-D044-4C34-AEA4-6647A6A29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3796F5-69B3-453D-A4AE-34A63B3927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C3E14-73A4-4B2C-AAA6-85646FA435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555BFE-2F04-4414-902C-C7353EB221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56548F0-6FF5-439A-BBA7-1AFE123E99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5C4F593-4618-4547-A9C2-87364C7BB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F3D4-4DB9-4F4B-9AE0-4E7F9B4BF092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699C67-C87B-4642-8E26-CEA90743E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DDF2A2-A74D-4113-BFA7-9EDB913B9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B7F8-8387-4DF9-88BD-32507CC32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604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AD3EC-FE10-4264-8DED-E3364C6CA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BF4C13-A68D-4694-BA53-B3C78FFDD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F3D4-4DB9-4F4B-9AE0-4E7F9B4BF092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A20363-64EB-41FE-8460-5BBC4C560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5B5913-7AA2-4339-877A-B0317154A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B7F8-8387-4DF9-88BD-32507CC32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647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4A6C43-506A-4A4C-85F5-8ACB7B4AC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F3D4-4DB9-4F4B-9AE0-4E7F9B4BF092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581429-0C9E-42F3-B0BD-C27EA73DC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F9D1BE-8FB4-4189-8576-E9E59BB8C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B7F8-8387-4DF9-88BD-32507CC32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329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42C1A2-C146-4730-B9C3-932575784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F085A2-53E5-4808-8F83-17DB3D4125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6B7E19-73CB-4072-A50B-570E9C1512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E8BC56-8BE4-4D87-9C12-AB9C976D2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F3D4-4DB9-4F4B-9AE0-4E7F9B4BF092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AA984D-CA47-42C3-8B5E-9733F66A2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2C3446-A355-41C8-98D3-4E3D08F18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B7F8-8387-4DF9-88BD-32507CC32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720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22CF0-F87F-4C55-99D2-A0D7C88E4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CAC232-20E8-458F-924F-784F185574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32CA58-27B1-4F2C-BF31-9742A309DE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91586E-A4C6-4B65-8CFF-E19B9CF7F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F3D4-4DB9-4F4B-9AE0-4E7F9B4BF092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A9196C-6865-45E8-904C-B50F4807B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7F527-F18C-4DDF-B0A3-BD09AE066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B7F8-8387-4DF9-88BD-32507CC32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319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6D2E79-7E5D-4646-AF9B-3FBFD9DBB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901A25-EB78-461F-A0D7-6CCC8041C6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CE481A-49C9-4022-A589-2E2700A80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F3D4-4DB9-4F4B-9AE0-4E7F9B4BF092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8D1E0-DEA3-460E-AE0D-443D8C51B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13254F-82CB-4496-B998-42BEFC260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B7F8-8387-4DF9-88BD-32507CC32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092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0CF925-1D0C-4803-8579-3C8489F92D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6EF4D8-16D6-4194-B854-741626F82B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1BD1B6-43C8-4A46-B380-7B2438941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F3D4-4DB9-4F4B-9AE0-4E7F9B4BF092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ABDB1C-F18C-4DFA-881E-60F2145F7B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E935E7-B5A5-47CC-B7BE-5D931B4E0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BB7F8-8387-4DF9-88BD-32507CC32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670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6ACE49-0C77-4107-86AF-C746593AC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4A7904-8487-46D7-9A6D-4C3206F2DB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567F0B-B958-4DD3-B5AF-011749CA36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D4F3D4-4DB9-4F4B-9AE0-4E7F9B4BF092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8B1B87-1AD6-4664-B538-6C5F45CF4E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32EB26-031D-439D-991B-D41D0047C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BBB7F8-8387-4DF9-88BD-32507CC324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907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B46F405-B6EE-46F1-A53D-724054AD2E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0630" y="131382"/>
            <a:ext cx="9374819" cy="34875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D542CDC-F65A-467E-913E-3AF0AADC27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9331" y="3618964"/>
            <a:ext cx="3765667" cy="295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977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40589A-851A-46AB-AB00-F3208FDE27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9695" y="130114"/>
            <a:ext cx="6695314" cy="48857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8BDE5C7-CADB-4BED-BCE4-D1F32ED299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5017" y="4697694"/>
            <a:ext cx="9925235" cy="2160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9850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66FA24-C003-47F5-B9CC-2A71BFF0EF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3217"/>
            <a:ext cx="12192000" cy="6651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0650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A428DDE-07DB-4D63-9EE0-88CCBB56AC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621" y="0"/>
            <a:ext cx="11440758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7474C38-3B6F-4508-9152-DE9A674E1F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15" y="615472"/>
            <a:ext cx="3726448" cy="1210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628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0897F8-746D-4ECB-A6BB-A1D6C62B71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894" y="0"/>
            <a:ext cx="100002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9512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375569-5607-44B7-A36C-01ACBD1310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442" y="0"/>
            <a:ext cx="11197701" cy="467610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86734C5-45A4-4C63-93B8-D9A8D89667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6442" y="4676107"/>
            <a:ext cx="11135558" cy="2444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348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95E901C-01C4-4E72-89B9-A085864DFF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4030"/>
            <a:ext cx="12192000" cy="24988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C5ABB95-6C9F-4D68-B028-B0D6207BB8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4054" y="2902901"/>
            <a:ext cx="8504345" cy="3844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634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M. Edwards</dc:creator>
  <cp:lastModifiedBy>M. Edwards</cp:lastModifiedBy>
  <cp:revision>4</cp:revision>
  <dcterms:created xsi:type="dcterms:W3CDTF">2021-01-08T13:56:41Z</dcterms:created>
  <dcterms:modified xsi:type="dcterms:W3CDTF">2021-01-08T14:45:29Z</dcterms:modified>
</cp:coreProperties>
</file>