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63" r:id="rId5"/>
    <p:sldId id="264" r:id="rId6"/>
    <p:sldId id="265" r:id="rId7"/>
    <p:sldId id="266" r:id="rId8"/>
    <p:sldId id="267" r:id="rId9"/>
    <p:sldId id="262" r:id="rId10"/>
    <p:sldId id="268" r:id="rId11"/>
    <p:sldId id="261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D3F2"/>
    <a:srgbClr val="E808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115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AE471-30B6-4094-AE8D-D800BA37DA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7FDF2A-57D0-49EC-B605-B8A48F4B55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E0C37-8FF4-4D86-B16F-D10CC1C42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F9936-4E99-42DB-8550-CCF04479A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15A47-D09C-476D-A3D3-15C613FD3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401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9986D-3742-46D8-85A0-37B5E8875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2CCC-8524-4048-8E89-39AB9C274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2D041-FBAE-42EC-8205-A58AF3BD9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60A0-42D7-4F60-A603-E413A9EE3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6A8C5-FC58-4C4C-A1B4-B24D72157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3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A8C95-E203-46C9-8581-99ABA4861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7CE65-122E-4715-B8C1-A59932743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34131-44F1-4494-97D1-0F47163FA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0E3EA-EF85-441E-8404-0694E48B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99C96-7E59-40EB-813C-57387683E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52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47AE-F445-4C98-AF2B-2690BE08C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1F504-96B1-4C47-876B-639C49AD17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66A56-C9BE-493A-82B5-6634E6DCD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BE6D8-AA16-4217-B37F-23B5FC144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33146-5788-456A-9B75-FB618B2CA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4525E-3662-447E-9843-7772A024F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48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5D20A-AE35-4C3C-919C-A499F4F7B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135496-6DDC-47E5-8A1F-0C77DEA08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2F9D2B-372A-422D-8231-D874E34A5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EC134A-C5EA-4A54-B8C7-84B2858980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D6BA77-4DE1-41ED-B890-0965090CB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2F8A0F-3225-4D10-AD29-4B2C2CA36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5EE83-5793-4C28-BBEA-E3A3BE31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CB941-E93E-49E9-906D-96CE4A366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73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7AFF7-390E-46F2-81B4-4DFEF6BD9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ABAF8A-A622-451A-A57B-178BA1E0F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696BBD-5696-4E35-8448-461904615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F9C17D-052E-454A-9997-9E2AB27BF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74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DF7219-B479-4FA2-816D-12B4FA20B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FDD753-00F2-4342-9F62-B9FA89C94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F76B59-9780-4303-9630-EC5EEE9C2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4B2EA-64C3-4F86-8A1C-CABA9F2F7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ECBDB-F873-4015-8920-6CAD8DEFA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BD1DEF-AA82-4D6A-AC56-851751C6F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EC7EA-0FD1-43A0-A50C-918E1AA48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B37F9-1C14-4AA9-9D75-7810DA155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0A812-F5CD-4FD5-8F9D-5F140109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4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0050F-0587-4756-B193-E0B1179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7D2D57-2B54-449A-AC98-C18A13BA8C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10C627-8145-42EB-B64D-BE8867152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2E65E-6CEE-45C2-B84F-5DA0CB587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2EE99-3EDC-4C5D-AB4C-6FCB9B976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988CC2-FFED-4029-9A72-916913CB8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24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22611-ECDF-420E-8DE5-0CCD562B7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48032D-4282-4D48-88CD-0BDDA4989C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69D00-AA38-4859-970A-3490E952E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19B45-CA40-4BF1-9E7B-7BF2435B1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54992-8F0B-4296-8792-7E12EC987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653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7E422C-B659-49A8-99BA-2D2A2F5EB1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BB62CA-E25A-448D-B3FF-F2FB99976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7FE69-1F31-4181-A246-9FB835DCC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37E86-21D7-43F2-8626-B811BEA3A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02DE1-E878-409E-AAD3-3F7F6DB66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57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468514-79B9-43AE-92CC-025B824AF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458DF-0111-47FA-9172-3F43701BF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01A8A-1DBC-44B3-8C7F-818672E9A6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1EA92-9835-420D-AFBB-D450B7AE4E0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8E64C-8683-4457-9950-9BA0181060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C4803-5814-4E8A-BF00-6F5E6BD41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3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8E4E3-9142-4161-99CB-98D89A424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rgbClr val="7030A0"/>
                </a:solidFill>
                <a:latin typeface="SassoonPrimaryInfant" pitchFamily="2" charset="0"/>
              </a:rPr>
              <a:t>English</a:t>
            </a:r>
          </a:p>
        </p:txBody>
      </p:sp>
      <p:pic>
        <p:nvPicPr>
          <p:cNvPr id="1026" name="Picture 2" descr="Jack Leading Black and Wht Cow Cutout Jack and the Beanstalk Fairytales KS2">
            <a:extLst>
              <a:ext uri="{FF2B5EF4-FFF2-40B4-BE49-F238E27FC236}">
                <a16:creationId xmlns:a16="http://schemas.microsoft.com/office/drawing/2014/main" id="{280CDB11-D0F7-4DF3-8F54-3D873847E6A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19" y="1782015"/>
            <a:ext cx="7621834" cy="3810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A69FCCC-29A4-467E-95BD-4CA0959F0784}"/>
              </a:ext>
            </a:extLst>
          </p:cNvPr>
          <p:cNvSpPr/>
          <p:nvPr/>
        </p:nvSpPr>
        <p:spPr>
          <a:xfrm>
            <a:off x="2388093" y="1890943"/>
            <a:ext cx="8265111" cy="3793315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74F2FB8-1164-47EF-83EF-97D5DF76E8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4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81"/>
    </mc:Choice>
    <mc:Fallback>
      <p:transition spd="slow" advTm="149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4101" y="466078"/>
            <a:ext cx="9144000" cy="1787695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  <a:latin typeface="SassoonPrimaryInfant" pitchFamily="2" charset="0"/>
              </a:rPr>
              <a:t>Learning Objective: </a:t>
            </a:r>
            <a:r>
              <a:rPr lang="en-GB" dirty="0">
                <a:solidFill>
                  <a:srgbClr val="7030A0"/>
                </a:solidFill>
                <a:latin typeface="SassoonPrimaryInfant" pitchFamily="2" charset="0"/>
              </a:rPr>
              <a:t>To retell a story in chronological order.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830EC0-670D-4692-9854-2A5F41BA2F85}"/>
              </a:ext>
            </a:extLst>
          </p:cNvPr>
          <p:cNvSpPr/>
          <p:nvPr/>
        </p:nvSpPr>
        <p:spPr>
          <a:xfrm>
            <a:off x="3684233" y="2557595"/>
            <a:ext cx="4461769" cy="3914226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Jack and the Beanstalk - Text &amp; audio - The Fable Cottage">
            <a:extLst>
              <a:ext uri="{FF2B5EF4-FFF2-40B4-BE49-F238E27FC236}">
                <a16:creationId xmlns:a16="http://schemas.microsoft.com/office/drawing/2014/main" id="{903F136D-2E21-414A-B4CC-28CE70D63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415" y="2615713"/>
            <a:ext cx="4267404" cy="379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F3DBD6B-7800-44AC-BF6F-27A22583A3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2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78"/>
    </mc:Choice>
    <mc:Fallback>
      <p:transition spd="slow" advTm="141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4969" y="411371"/>
            <a:ext cx="10175012" cy="110593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What is chronological order?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54969" y="1827079"/>
            <a:ext cx="8153039" cy="909084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SassoonPrimaryInfant" pitchFamily="2" charset="0"/>
              </a:rPr>
              <a:t>It is the order in which things happen.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20D7537E-E231-4A6F-8CD9-096AC1791A4C}"/>
              </a:ext>
            </a:extLst>
          </p:cNvPr>
          <p:cNvSpPr txBox="1">
            <a:spLocks/>
          </p:cNvSpPr>
          <p:nvPr/>
        </p:nvSpPr>
        <p:spPr>
          <a:xfrm>
            <a:off x="371874" y="5843095"/>
            <a:ext cx="11541203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latin typeface="SassoonPrimaryInfant" pitchFamily="2" charset="0"/>
              </a:rPr>
              <a:t>   </a:t>
            </a:r>
            <a:endParaRPr lang="en-GB" sz="3600" dirty="0">
              <a:latin typeface="SassoonPrimaryInfant" pitchFamily="2" charset="0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8CC0D8FB-77FA-457B-A63F-BE8CBAEB821C}"/>
              </a:ext>
            </a:extLst>
          </p:cNvPr>
          <p:cNvSpPr txBox="1">
            <a:spLocks/>
          </p:cNvSpPr>
          <p:nvPr/>
        </p:nvSpPr>
        <p:spPr>
          <a:xfrm>
            <a:off x="1008494" y="2736163"/>
            <a:ext cx="10175012" cy="11059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>
                <a:solidFill>
                  <a:srgbClr val="FF0000"/>
                </a:solidFill>
              </a:rPr>
              <a:t>What is retelling?</a:t>
            </a:r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3C83DE1-287C-4BAD-97C3-A4624D7F8101}"/>
              </a:ext>
            </a:extLst>
          </p:cNvPr>
          <p:cNvSpPr txBox="1">
            <a:spLocks/>
          </p:cNvSpPr>
          <p:nvPr/>
        </p:nvSpPr>
        <p:spPr>
          <a:xfrm>
            <a:off x="1008494" y="4187334"/>
            <a:ext cx="9397378" cy="16557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dirty="0">
                <a:latin typeface="SassoonPrimaryInfant" pitchFamily="2" charset="0"/>
              </a:rPr>
              <a:t>It is remembering all the events in the story, writing them down.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5379E55-5F08-4475-B144-DF166217A97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0836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464"/>
    </mc:Choice>
    <mc:Fallback>
      <p:transition spd="slow" advTm="394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6122" y="340695"/>
            <a:ext cx="10175012" cy="1105932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Let’s begin…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6122" y="1519779"/>
            <a:ext cx="11020494" cy="1655762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SassoonPrimaryInfant" pitchFamily="2" charset="0"/>
              </a:rPr>
              <a:t>Use the pictures if you need help from a picture clue.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20D7537E-E231-4A6F-8CD9-096AC1791A4C}"/>
              </a:ext>
            </a:extLst>
          </p:cNvPr>
          <p:cNvSpPr txBox="1">
            <a:spLocks/>
          </p:cNvSpPr>
          <p:nvPr/>
        </p:nvSpPr>
        <p:spPr>
          <a:xfrm>
            <a:off x="371874" y="5843095"/>
            <a:ext cx="11541203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latin typeface="SassoonPrimaryInfant" pitchFamily="2" charset="0"/>
              </a:rPr>
              <a:t>   </a:t>
            </a:r>
            <a:endParaRPr lang="en-GB" sz="3600" dirty="0">
              <a:latin typeface="SassoonPrimaryInfant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F1B659D-8814-48E5-AB8A-B700FA81A9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944" y="2415399"/>
            <a:ext cx="4177290" cy="3317889"/>
          </a:xfrm>
          <a:prstGeom prst="rect">
            <a:avLst/>
          </a:prstGeom>
        </p:spPr>
      </p:pic>
      <p:sp>
        <p:nvSpPr>
          <p:cNvPr id="28" name="Subtitle 2">
            <a:extLst>
              <a:ext uri="{FF2B5EF4-FFF2-40B4-BE49-F238E27FC236}">
                <a16:creationId xmlns:a16="http://schemas.microsoft.com/office/drawing/2014/main" id="{2C53A3B7-15D7-4245-9BC0-FEFD606B6B7A}"/>
              </a:ext>
            </a:extLst>
          </p:cNvPr>
          <p:cNvSpPr txBox="1">
            <a:spLocks/>
          </p:cNvSpPr>
          <p:nvPr/>
        </p:nvSpPr>
        <p:spPr>
          <a:xfrm>
            <a:off x="5049340" y="2970068"/>
            <a:ext cx="6368915" cy="27632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400" dirty="0">
                <a:latin typeface="SassoonPrimaryInfant" pitchFamily="2" charset="0"/>
              </a:rPr>
              <a:t>Once upon a time there was a little boy who lived with his mother and a black and white cow.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B8436D46-AC65-48D5-AFA1-BB8C7A1AE81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848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487"/>
    </mc:Choice>
    <mc:Fallback>
      <p:transition spd="slow" advTm="35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6122" y="340694"/>
            <a:ext cx="10517574" cy="1305225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Let’s continue to retell the story…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6122" y="1519779"/>
            <a:ext cx="11020494" cy="1655762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SassoonPrimaryInfant" pitchFamily="2" charset="0"/>
              </a:rPr>
              <a:t>.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20D7537E-E231-4A6F-8CD9-096AC1791A4C}"/>
              </a:ext>
            </a:extLst>
          </p:cNvPr>
          <p:cNvSpPr txBox="1">
            <a:spLocks/>
          </p:cNvSpPr>
          <p:nvPr/>
        </p:nvSpPr>
        <p:spPr>
          <a:xfrm>
            <a:off x="371874" y="5843095"/>
            <a:ext cx="11541203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latin typeface="SassoonPrimaryInfant" pitchFamily="2" charset="0"/>
              </a:rPr>
              <a:t>   </a:t>
            </a:r>
            <a:endParaRPr lang="en-GB" sz="3600" dirty="0">
              <a:latin typeface="SassoonPrimaryInfant" pitchFamily="2" charset="0"/>
            </a:endParaRPr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2C53A3B7-15D7-4245-9BC0-FEFD606B6B7A}"/>
              </a:ext>
            </a:extLst>
          </p:cNvPr>
          <p:cNvSpPr txBox="1">
            <a:spLocks/>
          </p:cNvSpPr>
          <p:nvPr/>
        </p:nvSpPr>
        <p:spPr>
          <a:xfrm>
            <a:off x="5307159" y="2428696"/>
            <a:ext cx="6368915" cy="33503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400" dirty="0">
                <a:latin typeface="SassoonPrimaryInfant" pitchFamily="2" charset="0"/>
              </a:rPr>
              <a:t>They were very poor so Jack had to sell his cow at the market. On the way he met a man who swapped the cow for 5 magic beans.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801456-F046-4C78-B51E-60E036EB56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926" y="2347660"/>
            <a:ext cx="4417788" cy="305846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74DFDB4-DFA8-44D5-8585-A9CAF32D8A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861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60"/>
    </mc:Choice>
    <mc:Fallback>
      <p:transition spd="slow" advTm="17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6122" y="340694"/>
            <a:ext cx="10517574" cy="1305225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Let’s continue to retell the story…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6122" y="1519779"/>
            <a:ext cx="11020494" cy="1655762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SassoonPrimaryInfant" pitchFamily="2" charset="0"/>
              </a:rPr>
              <a:t>.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20D7537E-E231-4A6F-8CD9-096AC1791A4C}"/>
              </a:ext>
            </a:extLst>
          </p:cNvPr>
          <p:cNvSpPr txBox="1">
            <a:spLocks/>
          </p:cNvSpPr>
          <p:nvPr/>
        </p:nvSpPr>
        <p:spPr>
          <a:xfrm>
            <a:off x="371874" y="5843095"/>
            <a:ext cx="11541203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latin typeface="SassoonPrimaryInfant" pitchFamily="2" charset="0"/>
              </a:rPr>
              <a:t>   </a:t>
            </a:r>
            <a:endParaRPr lang="en-GB" sz="3600" dirty="0">
              <a:latin typeface="SassoonPrimaryInfant" pitchFamily="2" charset="0"/>
            </a:endParaRPr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2C53A3B7-15D7-4245-9BC0-FEFD606B6B7A}"/>
              </a:ext>
            </a:extLst>
          </p:cNvPr>
          <p:cNvSpPr txBox="1">
            <a:spLocks/>
          </p:cNvSpPr>
          <p:nvPr/>
        </p:nvSpPr>
        <p:spPr>
          <a:xfrm>
            <a:off x="5307159" y="2647426"/>
            <a:ext cx="6479457" cy="3414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400" dirty="0">
                <a:latin typeface="SassoonPrimaryInfant" pitchFamily="2" charset="0"/>
              </a:rPr>
              <a:t>Jack climbed down the beanstalk so fast but he was being followed by the huge giant!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EF9EF4-1428-473E-B267-3109C1C288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122" y="2428695"/>
            <a:ext cx="4244790" cy="292469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7CDA8B6-AD24-484C-8FFB-366F0CC28CB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8490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641"/>
    </mc:Choice>
    <mc:Fallback>
      <p:transition spd="slow" advTm="31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6122" y="340694"/>
            <a:ext cx="10517574" cy="1305225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Let’s continue to retell the story…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6122" y="1519779"/>
            <a:ext cx="11020494" cy="1655762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SassoonPrimaryInfant" pitchFamily="2" charset="0"/>
              </a:rPr>
              <a:t>.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20D7537E-E231-4A6F-8CD9-096AC1791A4C}"/>
              </a:ext>
            </a:extLst>
          </p:cNvPr>
          <p:cNvSpPr txBox="1">
            <a:spLocks/>
          </p:cNvSpPr>
          <p:nvPr/>
        </p:nvSpPr>
        <p:spPr>
          <a:xfrm>
            <a:off x="371874" y="5843095"/>
            <a:ext cx="11541203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latin typeface="SassoonPrimaryInfant" pitchFamily="2" charset="0"/>
              </a:rPr>
              <a:t>   </a:t>
            </a:r>
            <a:endParaRPr lang="en-GB" sz="3600" dirty="0">
              <a:latin typeface="SassoonPrimaryInfant" pitchFamily="2" charset="0"/>
            </a:endParaRPr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2C53A3B7-15D7-4245-9BC0-FEFD606B6B7A}"/>
              </a:ext>
            </a:extLst>
          </p:cNvPr>
          <p:cNvSpPr txBox="1">
            <a:spLocks/>
          </p:cNvSpPr>
          <p:nvPr/>
        </p:nvSpPr>
        <p:spPr>
          <a:xfrm>
            <a:off x="5307159" y="2428696"/>
            <a:ext cx="6368915" cy="33503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400" dirty="0">
                <a:latin typeface="SassoonPrimaryInfant" pitchFamily="2" charset="0"/>
              </a:rPr>
              <a:t>When he arrived home, Jack’s mum was not happy to see the magic beans and she threw them out of the window!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265151-46A0-44EC-A923-5F9F7CF416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130" y="2428696"/>
            <a:ext cx="4272222" cy="292011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00EEA7B-66E6-45D5-AFE1-3D3FA976843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0492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17"/>
    </mc:Choice>
    <mc:Fallback>
      <p:transition spd="slow" advTm="249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6122" y="340694"/>
            <a:ext cx="10517574" cy="1305225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Let’s continue to retell the story…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6122" y="1519779"/>
            <a:ext cx="11020494" cy="1655762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SassoonPrimaryInfant" pitchFamily="2" charset="0"/>
              </a:rPr>
              <a:t>.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20D7537E-E231-4A6F-8CD9-096AC1791A4C}"/>
              </a:ext>
            </a:extLst>
          </p:cNvPr>
          <p:cNvSpPr txBox="1">
            <a:spLocks/>
          </p:cNvSpPr>
          <p:nvPr/>
        </p:nvSpPr>
        <p:spPr>
          <a:xfrm>
            <a:off x="371874" y="5843095"/>
            <a:ext cx="11541203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latin typeface="SassoonPrimaryInfant" pitchFamily="2" charset="0"/>
              </a:rPr>
              <a:t>   </a:t>
            </a:r>
            <a:endParaRPr lang="en-GB" sz="3600" dirty="0">
              <a:latin typeface="SassoonPrimaryInfant" pitchFamily="2" charset="0"/>
            </a:endParaRPr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2C53A3B7-15D7-4245-9BC0-FEFD606B6B7A}"/>
              </a:ext>
            </a:extLst>
          </p:cNvPr>
          <p:cNvSpPr txBox="1">
            <a:spLocks/>
          </p:cNvSpPr>
          <p:nvPr/>
        </p:nvSpPr>
        <p:spPr>
          <a:xfrm>
            <a:off x="5307159" y="2428696"/>
            <a:ext cx="6368915" cy="33503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400" dirty="0">
                <a:latin typeface="SassoonPrimaryInfant" pitchFamily="2" charset="0"/>
              </a:rPr>
              <a:t>In the morning, Jack saw a tall, green beanstalk growing right up to the clouds! He decided to climb up…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88CD51-35E4-4944-AA83-FEB4C77743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844" y="2462063"/>
            <a:ext cx="4159366" cy="287615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658D151-DE4B-49EB-9BDE-85D1CD385E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73616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10"/>
    </mc:Choice>
    <mc:Fallback>
      <p:transition spd="slow" advTm="30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02929A0-0D79-477F-B85F-5A54717B1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700" y="250824"/>
            <a:ext cx="4057650" cy="5473700"/>
          </a:xfrm>
        </p:spPr>
        <p:txBody>
          <a:bodyPr/>
          <a:lstStyle/>
          <a:p>
            <a:r>
              <a:rPr lang="en-GB" dirty="0"/>
              <a:t>Remember to order the events before you begin to write.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50DA3DD-EE3A-4912-9D62-0E5A4AFBB2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422" y="1133554"/>
            <a:ext cx="5814564" cy="4000847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3AFF9D5-7720-466B-A07D-42547E275E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18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39"/>
    </mc:Choice>
    <mc:Fallback>
      <p:transition spd="slow" advTm="272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02929A0-0D79-477F-B85F-5A54717B1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6060" y="1143963"/>
            <a:ext cx="4057650" cy="4325492"/>
          </a:xfrm>
        </p:spPr>
        <p:txBody>
          <a:bodyPr/>
          <a:lstStyle/>
          <a:p>
            <a:r>
              <a:rPr lang="en-GB" dirty="0"/>
              <a:t>Use your yellow book to retell the story or if you prefer, you can use the writing paper.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86CDCD-8CC0-410A-9217-64E93618C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9370" y="250824"/>
            <a:ext cx="4046571" cy="61117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9539B44-2915-4CA6-B6BA-F41EE732B8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597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92"/>
    </mc:Choice>
    <mc:Fallback>
      <p:transition spd="slow" advTm="15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SassoonPrimaryInfant" pitchFamily="2" charset="0"/>
              </a:rPr>
              <a:t>Writing sentences…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68171"/>
            <a:ext cx="10045824" cy="5169979"/>
          </a:xfrm>
          <a:solidFill>
            <a:srgbClr val="FBD3F2"/>
          </a:solidFill>
        </p:spPr>
        <p:txBody>
          <a:bodyPr>
            <a:normAutofit fontScale="47500" lnSpcReduction="20000"/>
          </a:bodyPr>
          <a:lstStyle/>
          <a:p>
            <a:r>
              <a:rPr lang="en-GB" sz="6500" dirty="0">
                <a:latin typeface="SassoonPrimaryInfant" pitchFamily="2" charset="0"/>
              </a:rPr>
              <a:t>Please use capital letters at the start of your sentence.</a:t>
            </a:r>
          </a:p>
          <a:p>
            <a:pPr marL="0" indent="0">
              <a:buNone/>
            </a:pPr>
            <a:endParaRPr lang="en-GB" sz="6500" dirty="0">
              <a:latin typeface="SassoonPrimaryInfant" pitchFamily="2" charset="0"/>
            </a:endParaRPr>
          </a:p>
          <a:p>
            <a:r>
              <a:rPr lang="en-GB" sz="6500" dirty="0">
                <a:latin typeface="SassoonPrimaryInfant" pitchFamily="2" charset="0"/>
              </a:rPr>
              <a:t>Please use full stops at the end of your sentence.</a:t>
            </a:r>
          </a:p>
          <a:p>
            <a:pPr marL="0" indent="0">
              <a:buNone/>
            </a:pPr>
            <a:endParaRPr lang="en-GB" sz="6500" dirty="0">
              <a:latin typeface="SassoonPrimaryInfant" pitchFamily="2" charset="0"/>
            </a:endParaRPr>
          </a:p>
          <a:p>
            <a:r>
              <a:rPr lang="en-GB" sz="6500" dirty="0">
                <a:latin typeface="SassoonPrimaryInfant" pitchFamily="2" charset="0"/>
              </a:rPr>
              <a:t>Please use finger spaces.</a:t>
            </a:r>
          </a:p>
          <a:p>
            <a:pPr marL="0" indent="0">
              <a:buNone/>
            </a:pPr>
            <a:endParaRPr lang="en-GB" sz="6500" dirty="0">
              <a:latin typeface="SassoonPrimaryInfant" pitchFamily="2" charset="0"/>
            </a:endParaRPr>
          </a:p>
          <a:p>
            <a:r>
              <a:rPr lang="en-GB" sz="6500" dirty="0">
                <a:latin typeface="SassoonPrimaryInfant" pitchFamily="2" charset="0"/>
              </a:rPr>
              <a:t>Please use adjectives.</a:t>
            </a:r>
          </a:p>
          <a:p>
            <a:pPr marL="0" indent="0">
              <a:buNone/>
            </a:pPr>
            <a:endParaRPr lang="en-GB" sz="6500" dirty="0">
              <a:latin typeface="SassoonPrimaryInfant" pitchFamily="2" charset="0"/>
            </a:endParaRPr>
          </a:p>
          <a:p>
            <a:r>
              <a:rPr lang="en-GB" sz="6500" dirty="0">
                <a:latin typeface="SassoonPrimaryInfant" pitchFamily="2" charset="0"/>
              </a:rPr>
              <a:t>Please use conjunctions. (and, but, so, because)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sz="3600" dirty="0">
                <a:latin typeface="SassoonPrimaryInfant" pitchFamily="2" charset="0"/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C3D3D7-E31E-45A4-B174-C9A493D17BEF}"/>
              </a:ext>
            </a:extLst>
          </p:cNvPr>
          <p:cNvSpPr/>
          <p:nvPr/>
        </p:nvSpPr>
        <p:spPr>
          <a:xfrm>
            <a:off x="8777262" y="3031162"/>
            <a:ext cx="2780754" cy="1964176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jack and the beanstalk » &lt;? bloginfo('name'); ?&gt;">
            <a:extLst>
              <a:ext uri="{FF2B5EF4-FFF2-40B4-BE49-F238E27FC236}">
                <a16:creationId xmlns:a16="http://schemas.microsoft.com/office/drawing/2014/main" id="{5587E813-9D1A-41E2-B6CD-4B6BFF565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320" y="3095606"/>
            <a:ext cx="2598638" cy="183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4D61D2C-99EB-4D4B-A53D-8417E33550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194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727"/>
    </mc:Choice>
    <mc:Fallback>
      <p:transition spd="slow" advTm="60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Jack and the Beanstalk eBook: Joy, Sarah: Amazon.co.uk: Kindle Store">
            <a:extLst>
              <a:ext uri="{FF2B5EF4-FFF2-40B4-BE49-F238E27FC236}">
                <a16:creationId xmlns:a16="http://schemas.microsoft.com/office/drawing/2014/main" id="{EB4DC956-0DB6-409E-9698-A5452465B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76" y="270510"/>
            <a:ext cx="4592002" cy="650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606AD4B-09D1-4F7B-B30F-4A653CCDC1ED}"/>
              </a:ext>
            </a:extLst>
          </p:cNvPr>
          <p:cNvSpPr/>
          <p:nvPr/>
        </p:nvSpPr>
        <p:spPr>
          <a:xfrm>
            <a:off x="3684233" y="270510"/>
            <a:ext cx="4606645" cy="6504252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218EC6F-E0D9-4A86-B4B1-CF40807FF5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830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220"/>
    </mc:Choice>
    <mc:Fallback>
      <p:transition spd="slow" advTm="48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8.3|1.6|1.3|1.2|9|1.2|1.2|1.3|17|1.4|1.5|1.2|1.2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5|1.7|1.7|1.4|1.8|1.4|1.5|13.2|1.7|1.2|1.5|1.3|1.2|1.3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5|1.7|1.7|1.4|1.8|1.4|1.5|13.2|1.7|1.2|1.5|1.3|1.2|1.3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5|1.7|1.7|1.4|1.8|1.4|1.5|13.2|1.7|1.2|1.5|1.3|1.2|1.3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5|1.7|1.7|1.4|1.8|1.4|1.5|13.2|1.7|1.2|1.5|1.3|1.2|1.3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5|1.7|1.7|1.4|1.8|1.4|1.5|13.2|1.7|1.2|1.5|1.3|1.2|1.3|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2336</TotalTime>
  <Words>293</Words>
  <Application>Microsoft Office PowerPoint</Application>
  <PresentationFormat>Widescreen</PresentationFormat>
  <Paragraphs>41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SassoonPrimaryInfant</vt:lpstr>
      <vt:lpstr>Office Theme</vt:lpstr>
      <vt:lpstr>English</vt:lpstr>
      <vt:lpstr>Learning Objective: To retell a story in chronological order.</vt:lpstr>
      <vt:lpstr>What is chronological order?</vt:lpstr>
      <vt:lpstr>Let’s begin…</vt:lpstr>
      <vt:lpstr>Let’s continue to retell the story…</vt:lpstr>
      <vt:lpstr>Let’s continue to retell the story…</vt:lpstr>
      <vt:lpstr>Let’s continue to retell the story…</vt:lpstr>
      <vt:lpstr>Let’s continue to retell the story…</vt:lpstr>
      <vt:lpstr>Remember to order the events before you begin to write.</vt:lpstr>
      <vt:lpstr>Use your yellow book to retell the story or if you prefer, you can use the writing paper.</vt:lpstr>
      <vt:lpstr>Writing sentences…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West</dc:creator>
  <cp:lastModifiedBy>J. West</cp:lastModifiedBy>
  <cp:revision>41</cp:revision>
  <dcterms:created xsi:type="dcterms:W3CDTF">2021-01-06T02:13:19Z</dcterms:created>
  <dcterms:modified xsi:type="dcterms:W3CDTF">2021-01-24T01:18:04Z</dcterms:modified>
</cp:coreProperties>
</file>