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9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30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874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1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85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903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614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17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46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53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2676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186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74784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80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98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114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800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6457D3-B7BF-44BF-98E8-B3804551F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9007" y="3240118"/>
            <a:ext cx="2924175" cy="30765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BF2CEE-E127-443A-A98F-E0D7FCDDC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1728"/>
            <a:ext cx="12192000" cy="16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447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E3DE3F5-60B2-46E5-B001-8D87D00E53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7309"/>
            <a:ext cx="12192000" cy="22845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75A686-A5DE-4BD9-827B-2CE189AEC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105" y="3840425"/>
            <a:ext cx="5362575" cy="2000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B4F60C-0E1A-471E-8344-A25C59BABC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0206" y="3860400"/>
            <a:ext cx="4619625" cy="1771650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979235A-6B4D-4117-865A-3B7EA6EE2ED4}"/>
              </a:ext>
            </a:extLst>
          </p:cNvPr>
          <p:cNvCxnSpPr/>
          <p:nvPr/>
        </p:nvCxnSpPr>
        <p:spPr>
          <a:xfrm>
            <a:off x="6096000" y="4840550"/>
            <a:ext cx="508986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0485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E0104E-1539-48C3-ACF6-1C871B622B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3628"/>
            <a:ext cx="12192000" cy="22504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7DD4EC-78A7-46FE-A311-0BF7BD1240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398" y="3306194"/>
            <a:ext cx="2915204" cy="318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079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A0A86A-BF20-4A65-93F7-49C809FBF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499" y="0"/>
            <a:ext cx="10132381" cy="25154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DD52F8-D102-455D-9E92-A514792FB7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3340" y="2201122"/>
            <a:ext cx="8685320" cy="465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401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CAF507C-05C5-4BDE-9F70-BFB69C4FB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41" y="279092"/>
            <a:ext cx="8765219" cy="25122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7554DE-DA11-43C6-A635-B1F254A51F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175" y="3143065"/>
            <a:ext cx="2248254" cy="318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15608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2</cp:revision>
  <dcterms:created xsi:type="dcterms:W3CDTF">2021-01-04T17:53:19Z</dcterms:created>
  <dcterms:modified xsi:type="dcterms:W3CDTF">2021-01-04T18:11:00Z</dcterms:modified>
</cp:coreProperties>
</file>