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272" r:id="rId22"/>
    <p:sldId id="264" r:id="rId23"/>
    <p:sldId id="314" r:id="rId24"/>
    <p:sldId id="315" r:id="rId25"/>
    <p:sldId id="31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vMyssfAUx0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18AFA56-F238-43B7-948C-4B3C11380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39D48-1C9C-4A74-8E1C-1F531AB8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038"/>
            <a:ext cx="12192000" cy="66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EEDD751-67D3-429B-99DD-7B9F2FDA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120"/>
            <a:ext cx="12192000" cy="66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6068EFF-BED9-42D9-A62F-1EDA72785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3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0AA643-0DA5-44C0-A591-6F03C4F7CC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3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18BA1D0-FF04-4672-ABC3-5056341BC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5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73405F1-8771-4DE9-99CC-8D76AD8D2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92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99B1BC0-2F5F-4789-BBBE-9C371475D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7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1735387-8620-4DFA-91CE-D3BDF11B1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689"/>
            <a:ext cx="12192000" cy="672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43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CBF59F-2A54-4203-ACFB-6479017F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9776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E890AEA-4199-4765-BB92-63FEE6A85C99}"/>
              </a:ext>
            </a:extLst>
          </p:cNvPr>
          <p:cNvSpPr/>
          <p:nvPr/>
        </p:nvSpPr>
        <p:spPr>
          <a:xfrm>
            <a:off x="3748558" y="6147332"/>
            <a:ext cx="4960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https://www.youtube.com/watch?v=TvMyssfAUx0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3004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B6A8F1-2A9B-4B18-8ADB-B85FF1576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76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DE32BC-04AA-4FE0-BACC-D7BD0C13B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41"/>
            <a:ext cx="12192000" cy="674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335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13</Words>
  <Application>Microsoft Office PowerPoint</Application>
  <PresentationFormat>Widescreen</PresentationFormat>
  <Paragraphs>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19</cp:revision>
  <dcterms:created xsi:type="dcterms:W3CDTF">2020-10-10T16:52:18Z</dcterms:created>
  <dcterms:modified xsi:type="dcterms:W3CDTF">2020-10-17T16:28:20Z</dcterms:modified>
</cp:coreProperties>
</file>