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272" r:id="rId22"/>
    <p:sldId id="264" r:id="rId23"/>
    <p:sldId id="307" r:id="rId24"/>
    <p:sldId id="304" r:id="rId25"/>
    <p:sldId id="305" r:id="rId26"/>
    <p:sldId id="306" r:id="rId27"/>
    <p:sldId id="308" r:id="rId28"/>
    <p:sldId id="31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buried-treasure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970FC2-9F6B-44A9-A67F-FC4C1BFC7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077"/>
            <a:ext cx="12192000" cy="667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39D48-1C9C-4A74-8E1C-1F531AB8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038"/>
            <a:ext cx="12192000" cy="66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EEDD751-67D3-429B-99DD-7B9F2FDA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120"/>
            <a:ext cx="12192000" cy="6623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DA484D-7987-459A-B919-08196D94FC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990"/>
            <a:ext cx="12192000" cy="675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3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9C1A49-14C8-4723-B1A8-F7358C572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666"/>
            <a:ext cx="12192000" cy="671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3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090F05-0A61-4F8B-93C5-D8ED2E616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813"/>
            <a:ext cx="12192000" cy="675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5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000AB0-F80B-4F0A-91DB-42910E9DE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666"/>
            <a:ext cx="12192000" cy="673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892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939976-FB8C-4B26-A7B3-E6702A589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867"/>
            <a:ext cx="12192000" cy="673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97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2F665-D92C-467B-B822-FC8DB8ABE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43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D12F1F-E314-4787-8378-2BC7C2FF6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9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F1044B-F587-46B4-86A6-2348A1A47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548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89CB81-EB99-4240-8BD7-347EC995A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72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DE6AF9-4103-4175-8B9F-C12BDEBB8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240"/>
            <a:ext cx="12192000" cy="678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74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08084B-4DC7-4F70-ABE8-FD393D8A0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6824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F48A587-9C08-4BA6-A0C1-A4B98F95CEA7}"/>
              </a:ext>
            </a:extLst>
          </p:cNvPr>
          <p:cNvSpPr/>
          <p:nvPr/>
        </p:nvSpPr>
        <p:spPr>
          <a:xfrm>
            <a:off x="2959224" y="6266286"/>
            <a:ext cx="6948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https://www.phonicsplay.co.uk/resources/phase/2/buried-treasure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8E1D59-725D-43A4-8FD0-9A8A85B463BE}"/>
              </a:ext>
            </a:extLst>
          </p:cNvPr>
          <p:cNvSpPr txBox="1"/>
          <p:nvPr/>
        </p:nvSpPr>
        <p:spPr>
          <a:xfrm>
            <a:off x="2379216" y="5841507"/>
            <a:ext cx="7528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Phase 2- ck</a:t>
            </a:r>
          </a:p>
        </p:txBody>
      </p:sp>
    </p:spTree>
    <p:extLst>
      <p:ext uri="{BB962C8B-B14F-4D97-AF65-F5344CB8AC3E}">
        <p14:creationId xmlns:p14="http://schemas.microsoft.com/office/powerpoint/2010/main" val="17859550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66FC9D-ECFF-497F-BDD5-15C75AC5CB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01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20</Words>
  <Application>Microsoft Office PowerPoint</Application>
  <PresentationFormat>Widescreen</PresentationFormat>
  <Paragraphs>2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13</cp:revision>
  <dcterms:created xsi:type="dcterms:W3CDTF">2020-10-10T16:52:18Z</dcterms:created>
  <dcterms:modified xsi:type="dcterms:W3CDTF">2020-10-17T15:25:05Z</dcterms:modified>
</cp:coreProperties>
</file>