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3:58:49.273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act:action type="add" startTime="18489">
    <iact:property name="dataType"/>
    <iact:actionData xml:id="d0">
      <inkml:trace xmlns:inkml="http://www.w3.org/2003/InkML" xml:id="stk0" contextRef="#ctx0" brushRef="#br0">21005 14447 0,'0'47'138,"0"-24"-131,0 1 0,23 23 2,-23-23-1,0 23 0,0 24-1,0-47 1,0 46 1,0 1-3,0-47 3,0 23-1,0 0 1,0 24-3,0 0 2,0-24 2,0 24-5,0 0 3,0-48-1,0 48 2,0 0-1,24-47-1,-24 23 0,0 0 2,0-23-2,0 23 2,0-24 0,0 1-2,0 23-1,0-23 3,0-1-3,0 25 2,0-25-1,0 1 2,0-1-1,0 1 0,0 0-1,0-1 17,0 1-3,0-1-4</inkml:trace>
    </iact:actionData>
  </iact:action>
  <iact:action type="add" startTime="27519">
    <iact:property name="dataType"/>
    <iact:actionData xml:id="d1">
      <inkml:trace xmlns:inkml="http://www.w3.org/2003/InkML" xml:id="stk1" contextRef="#ctx0" brushRef="#br0">4319 10410 0</inkml:trace>
    </iact:actionData>
  </iact:action>
  <iact:action type="add" startTime="28640">
    <iact:property name="dataType"/>
    <iact:actionData xml:id="d2">
      <inkml:trace xmlns:inkml="http://www.w3.org/2003/InkML" xml:id="stk2" contextRef="#ctx0" brushRef="#br0">12202 9985 0</inkml:trace>
    </iact:actionData>
  </iact:action>
  <iact:action type="add" startTime="29610">
    <iact:property name="dataType"/>
    <iact:actionData xml:id="d3">
      <inkml:trace xmlns:inkml="http://www.w3.org/2003/InkML" xml:id="stk3" contextRef="#ctx0" brushRef="#br0">26362 10622 0</inkml:trace>
    </iact:actionData>
  </iact:action>
  <iact:action type="add" startTime="36276">
    <iact:property name="dataType"/>
    <iact:actionData xml:id="d4">
      <inkml:trace xmlns:inkml="http://www.w3.org/2003/InkML" xml:id="stk4" contextRef="#ctx0" brushRef="#br0">27306 14754 0,'24'0'90,"-24"-24"-50,23 24-24,-23-24-1,0 1-7,0-1-1,24 24 1,0 0 0,-24-23 0,23-1 0,1 24 7,-1-24-6,1 24-1,23-23 6,-23 23 1,-1 0-7,25 0 8,-25 0-8,24 0 6,-23 0-5,0 0 6,23 0-6,-24 23 5,25 1 2,-48 0-1,23-24-7,-23 23 0,24-23-1,-24 24 1,23-1 8,1 1-8,-24 0-1,24-24 1,-24 23 0,0 24-1,0-23 9,0 0-8,0-1-1,0 48 3,0 0 3,0-48-4,0 72-2,-24-48 1,0 24-1,-23-24 1,24 24 0,-25 0 0,1 23 0,0-47-1,23-23 1,1 47-1,-48-24 2,47-23-2,1-1 1,23 24 0,-47 1-1,23-25 1,-23 1 2,47-1-4,-47 1 1,23 0 9,24-1-8,-47 1-1,23-24 2,24 23-2,-23 1 1,-1-24 0,0 24 0,24-1 0,-47 1-1,24-24 0,-1 0 8,0 0-7,72 0 208,-1 0-199,-24 0-11,25 0 11,-25 0 5,1 0-6,-1 0-8,1 0 8,23 0 6,-23 0-6,23 0 7,-23 0 8,-1 0-22,1 0 29,-1 0-31,1 0 71,0 0-63,-1 0 1,1 0 0,-1 0-8,1 0 0,0 0 7,-1 0-8,1 0 9,-1 0-7,1 0-3,0 0 2,-1 0-1,1 0 1,-1 0 0,1 0 0,0 0 7,-1 0-6,1 0-1,-1 0 15,1 0-16,0 0 0,-1 0 1,1 0 0,-1 0-1,25 0 1,-25 0 8,24 0-8</inkml:trace>
    </iact:actionData>
  </iact:action>
  <iact:action type="add" startTime="41589">
    <iact:property name="dataType"/>
    <iact:actionData xml:id="d5">
      <inkml:trace xmlns:inkml="http://www.w3.org/2003/InkML" xml:id="stk5" contextRef="#ctx0" brushRef="#br0">19966 8781 0</inkml:trace>
    </iact:actionData>
  </iact:action>
  <iact:action type="add" startTime="42573">
    <iact:property name="dataType"/>
    <iact:actionData xml:id="d6">
      <inkml:trace xmlns:inkml="http://www.w3.org/2003/InkML" xml:id="stk6" contextRef="#ctx0" brushRef="#br0">26858 9773 0</inkml:trace>
    </iact:actionData>
  </iact:action>
  <iact:action type="add" startTime="47784">
    <iact:property name="dataType"/>
    <iact:actionData xml:id="d7">
      <inkml:trace xmlns:inkml="http://www.w3.org/2003/InkML" xml:id="stk7" contextRef="#ctx0" brushRef="#br0">5641 13290 0,'47'0'115,"24"0"-100,0 0-8,-24 0 1,47 0 0,1 0-1,23 0 4,-48 0-5,25 0 1,-1 0 1,1 0 0,-48 0 0,24 0-1,0 0 0,-24 0 5,0 0-8,0 0 3,-23 0 1,23 0 0,-23 0 0,-1 0 0,48 24 0,-47-24-1,-1 0 1,24 23 0,-23-23 0,23 0-1,-23 0 2,23 0-2,-23 24 1,23-24 8,-24 0-1,1 0-7,0 0-1,-1 0 0,1 0 11,-1 0 4</inkml:trace>
    </iact:actionData>
  </iact:action>
  <iact:action type="add" startTime="49317">
    <iact:property name="dataType"/>
    <iact:actionData xml:id="d8">
      <inkml:trace xmlns:inkml="http://www.w3.org/2003/InkML" xml:id="stk8" contextRef="#ctx0" brushRef="#br0">13028 13361 0,'23'0'67,"1"0"-58,0 0 6,-1 0-7,24 0-1,1 0 1,-1 0 0,0 0 1,47-24-2,-46 24 1,22 0-1,1 0 1,24 0 0,-48 0-1,24 0 1,-1 0 0,-22 0-1,-1 0 1,47 0 0,-47 0 0,24 0 0,0 0 0,-24 0-1,24 0 0,0-23 2,-48 23-1,48 0-1,-47 0 0,23 0 2,-23 0-1,-1 0-1,1 0 2,23 0-3,-23 0 18,23-24-16,-24 24 15,1 0-7,0-24 15,-1 24-16</inkml:trace>
    </iact:actionData>
  </iact:action>
  <iact:action type="add" startTime="64309">
    <iact:property name="dataType"/>
    <iact:actionData xml:id="d9">
      <inkml:trace xmlns:inkml="http://www.w3.org/2003/InkML" xml:id="stk9" contextRef="#ctx0" brushRef="#br0">13264 14659 0,'23'-23'169,"1"-1"-160,0 24 4,-1-24-5,1 1 0,-1-1-1,25 24 1,-48-24 0,47 1 1,0 23-2,-23-24 1,23 1-1,-24 23 1,1 0-1,23 0 1,-23 0 0,23 0 0,0 0-1,-23 0 1,-1 0 0,1 0 0,23 0-1,-23 0 1,-1 0 0,1 0 0,0 0-1,-1 0 1,1 0 0,-1 0 0,1 0 1,0 0-3,-1 0 2,1 0 8,23 23-8,-47 1-1,47-24 9,-23 23-8,-24 1 1,0 0-2,23-1 8,-23 1-8,0 0 8,0-1-6,0 1-2,0-1 9,0 1-9,0 0 9,0 23-9,-47-24 2,0-23-2,23 24 0,1 0 1,-24-1 0,23-23 0,0 24-1,-23-24 2,0 0 6,23 0-7,24 23-1,-23-23 1,-1 0 0,1 24 0,-1-24 8,0 0-9,1 0 32,46 0 69,25 0-100,-1 0 8,-24 0-8,1 0 0,0 0-1,-1 0 1,1 0 0,-1 0-1,1 0 0,0 24 2,-24-1-2,23-23 1,1 47 1,-1-47-2,1 0 0,-24 48 1,24-25 0,-1-23 0,1 0-1,-24 24 1,0-1 1,23-23-3,1 24 3,-24 0-3,0-1 3,24-23-1,-24 24-1,23-1 2,1 1 6,-24 0-8,0-1 9,0 1 8,0-1-18,0 1 17,0 0-14,0-1-2,0 1 9,0 0-9,0-1 9,0 1-9,-47-1 10,47 1-9,-24 0-1,-23-24 1,-24 23 7,24 1-7,23-1-1,-47-23 2,24 24-2,0 0 1,0-1-1,-24-23 1,47 0 1,-46 0-1,22 0-1,1 0 0,0 24 1,0-24 0,23 0 0,-47 0-1,24 0 2,24 0-3,-1 0 2,0 0 0,-23 0 0,0 0-1,23 0 2,1 0-1,-1 0-2,-23 0 4,23 0-4,1 0 2,-1 0-1,1 0 3,-1 0-4,24-24 3,-24 24-3,1 0 2,23-23 0,-24 23 17,1 0 6</inkml:trace>
    </iact:actionData>
  </iact:action>
  <iact:action type="add" startTime="70070">
    <iact:property name="dataType"/>
    <iact:actionData xml:id="d10">
      <inkml:trace xmlns:inkml="http://www.w3.org/2003/InkML" xml:id="stk10" contextRef="#ctx0" brushRef="#br0">5971 14636 0,'0'23'242,"0"1"-221,0-1-6,0 1-7,0 0 14,0-1-14,0 1 25,0-1-20,0 1-5,0 0 16,0-1-9,0 1 8,0-1-16,0 1 3,0 0 11,0-1-4,0 1-2,0-1-8,0 1 10,0 0-9,0-1-1,0 1 15,0-1-14,0 1 23,0 0-15,0-1 15,0 1 131,0-1-146,0 25 0,-23-25-9,23 1 10,0-1-10,0 1 2,0 0 13,0-1-14,23-23 232,24 0-233,1 0 8,-1 0-7,-24 0 0,48 0-1,-47 0 1,47 0 0,-1 0-1,-46 0 1,23 0 0,0 0 0,-23 0 0,47 0-1,-47 0 1,-1 0 0,24 0 0,1 0 0,-25 0-1,24 0 1,-23 0-1,23 0 1,-23 0 0,23 24 0,24-24 0,-48 24-1,25-24 2,22 0-2,-46 0 0,47 23 2,-24 1-2,0-24 1,0 0 0,24 23-1,-47-23 1,23 24 0,0-24-1,-23 0 1,-1 0 0,1 0 0,23 0 8,-23 0-1,-1 0 31</inkml:trace>
    </iact:actionData>
  </iact:action>
  <iact:action type="add" startTime="72324">
    <iact:property name="dataType"/>
    <iact:actionData xml:id="d11">
      <inkml:trace xmlns:inkml="http://www.w3.org/2003/InkML" xml:id="stk11" contextRef="#ctx0" brushRef="#br0">7010 15391 0,'0'23'31,"0"1"91,0 0-98,0-1-18,0 1 10,0 23-8,0-23-1,0-1 2,0 25-1,0 22-1,-24-22 1,24 22-1,0-22 2,0-1-2,0 0 1,0-23-1,0 23 1,0-24 1,0 1-2,0 23 2,0-23 5,0-1-6,0 1-1,0 0 1,0-1 0,0 25 7,0-25 0,0 1 2,0-1-11,0 1 26,0 0-9</inkml:trace>
    </iact:actionData>
  </iact:action>
  <iact:action type="add" startTime="74019">
    <iact:property name="dataType"/>
    <iact:actionData xml:id="d12">
      <inkml:trace xmlns:inkml="http://www.w3.org/2003/InkML" xml:id="stk12" contextRef="#ctx0" brushRef="#br0">19447 13054 0</inkml:trace>
    </iact:actionData>
  </iact:action>
  <iact:action type="add" startTime="77333">
    <iact:property name="dataType"/>
    <iact:actionData xml:id="d13">
      <inkml:trace xmlns:inkml="http://www.w3.org/2003/InkML" xml:id="stk13" contextRef="#ctx0" brushRef="#br0">8733 13078 0</inkml:trace>
    </iact:actionData>
  </iact:action>
  <iact:action type="add" startTime="86394">
    <iact:property name="dataType"/>
    <iact:actionData xml:id="d14">
      <inkml:trace xmlns:inkml="http://www.w3.org/2003/InkML" xml:id="stk14" contextRef="#ctx0" brushRef="#br0">6774 5358 0,'-24'0'44,"1"0"2,-1 0-37,-23 0 5,23 0-6,1-23 0,-25 23-1,25 0 2,-25 0-2,1 0 1,24 0 0,-1 0 0,-23 0 0,23 0-1,-23 0 1,23 0-1,-23 0 1,24 0 0,-1 0 0,0 0-1,1 0 2,-1 0-2,1 0 1,-1 0 9,0 0-11,1 23 2,23 1 1,-24-24-2,24 24 0,-47 23 1,23-24 0,24 1 0,0 23-1,-23-23 2,-1-1 0,1 25-3,23-1 8,0-24-6,0 1 0,-24 23 3,24-23-6,0-1 3,0 25-1,0-25 1,0 1-1,0 23 1,0 0 7,0-23-7,0 23 0,0-23 0,0 23 0,0-23-1,24-1 1,-1 24 0,24 1 0,1 22-1,-1-22 10,-24-1-10,25-24 1,-25 25-1,1-1 1,23-24 0,0 25 0,-23-48-1,-1 23 1,25 25 0,-25-25 0,24-23 0,1 24 0,22-1 0,-46 1-1,23-24 0,24 0 2,-24 24-1,1-24-1,22 0 1,-22 0-1,-1 0 1,-24 0 0,25 0-1,-1 0 1,-24 0 1,1-24-2,23 24 0,-23-24 2,-1 1-2,1-1 0,23 1 8,0-1-7,-47 0 0,24 1 0,0-25 0,23 1-1,-24 0 2,1-24-2,0 0 0,-1-23 1,-23 47 0,0-24 0,0 0 1,0 48-3,0-48 2,0 24 0,0 23-1,0-23 2,0-24-3,0 47 3,0-23-1,0 0-1,-47 23 1,47 1 0,-24-25 0,-23 25-1,0-1 9,0-23-8,47 23 0,-71 24 0,47-23 1,-23-1-3,0 1 1,-24-1 2,24 0 5,23 24-6,1 0 0,-24 0 0,-1 0 7,25 0-7,-24 0 8,23 0-7,-23 0 5,23 0-7,1 0 9,-1 0-6,0 0-5,1 0 4,-1 0-1,0 0 6,-23 0-6,24 0 16,-1 0-9</inkml:trace>
    </iact:actionData>
  </iact:action>
  <iact:action type="add" startTime="90775">
    <iact:property name="dataType"/>
    <iact:actionData xml:id="d15">
      <inkml:trace xmlns:inkml="http://www.w3.org/2003/InkML" xml:id="stk15" contextRef="#ctx0" brushRef="#br0">14444 5712 0,'-24'0'156,"1"0"-150,23-47 1,-24 24 2,0 23-2,-23-48 8,24 25-6,-1 23-2,0 0 0,1-24 2,23 1-2,-24 23 0,-23 0 3,47-24-4,-24 0 2,1 24 1,-1 0-3,-23-23 2,0 23 0,0 0 8,-24 0-8,24 0-1,-1 0 1,25 0 0,-48 0-1,0 0 2,48 0-2,-25 0 1,25 0-1,-1 0 2,-23 23-2,23-23 0,-23 0 9,47 24-8,-23-24 3,-1 0-7,0 0 6,24 24-4,-23-1 1,-1-23 2,24 24-2,-23-1 2,-1 1-1,0-24-2,24 24 3,-47-1-1,24 1-1,23-1 1,-24 25 0,0-48-1,1 47 1,23-24 1,-24 1-2,1 0 0,-1-1 9,24 1-1,0 0-8,-24-1 2,24 1 6,0 23-1,0-23 4,0-1-10,0 1-1,0-1 0,0 1 2,0 0 5,0 23-7,0 0 17,0-23-16,0-1 8,24 1-8,0-1-1,-24 1 1,23 0 1,-23-1-3,24 1 2,-1-1 1,-23 1-3,24 0 3,-24-1-3,24-23 2,-24 24 1,23-24-1,-23 23 0,24-23-2,-1 24 3,-23 0-1,24-1-1,0-23 2,-1 0-3,1 24 3,-1 0-2,1-1 1,0-23 0,-1 24-1,24-24 0,1 23 10,-25-23-9,1 24-2,-1-24 2,1 0 1,0 0-2,-1 0 1,1 0 7,-1 0-7,1 0-1,23 0 9,-23 0-7,-1 0 7,1 0-9,0 24 0,-1-24 1,1 0 0,-1 0-1,1 0 1,0 0 1,-1 0-3,24 0 1,-23 0 4,23 0 2,0 0 3,-23 0-9,0 0 10,-1 0-11,1-24 4,-1 24-3,-23-24 1,48 24-1,-48-23 1,23 23 6,1-24-5,-24 1-1,23 23-1,1 0 1,0-24-1,-24-23 2,23 47 6,-23-24-6,24 0-3,-24 1 3,23 23 5,-23-47-6,24 47-1,0-24 10,-24-23-9,23 23 7,-23 1-7,24-1 0,-1 0-1,-23 1 0,0-1 1,0 1 8,0-1-7,24 0-3,-24 1 10,0-1-8,24 1 7,-24-1-6,0 0 5,0 1-6,0-1 16,0 1 31,0-1-49,0 0 26,0 1-17,0-1-7,0 1 30,0-1-15,-24 24 16,24-24-23,0 1 7,-24 23-8,24-24 1,-23 24 0,-1 0 7,24-24-16,0 1 17,-23 23-1,-1 0 0,0 0 62,1 0-53,23-24-10,-24 24-6</inkml:trace>
    </iact:actionData>
  </iact:action>
  <iact:action type="add" startTime="95036">
    <iact:property name="dataType"/>
    <iact:actionData xml:id="d16">
      <inkml:trace xmlns:inkml="http://www.w3.org/2003/InkML" xml:id="stk16" contextRef="#ctx0" brushRef="#br0">22114 5712 0,'-24'0'21,"24"-23"64,-23 23-53,23-24-26,-24 1 41,1-1-40,23 0 9,-24 24-1,24-23-7,-24-1 0,1 24-1,-1-23 17,1-1-16,-1 0 7,0 24 1,1-23-9,23-1 9,-24 24-8,1 0 0,-1 0 7,-23 0-7,47-23-1,-24 23 9,-23-24-9,23 24 17,-23 0-16,0 0 14,0-24 2,23 24-16,-23 0 14,23 0-14,-23 0 16,24 0-17,-1 0 10,0 0-9,1 0-1,-1 0 1,1 0 0,-1 0 6,0 0-5,1 0-2,-1 0 9,1 0-7,-1 0 14,0 0-17,1 0 2,23 24 0,-24-24 7,1 0-7,-1 24 8,24-1-9,-24 1 2,1-24-3,23 23 10,-24 1-8,1-24 0,23 24 8,-24-1-9,0 1 0,24-1 10,-23 1-9,-1-24-2,1 0 2,23 24 8,-24-1-9,24 1 1,-24-24 7,24 23-6,-23 1 6,-1-24-7,24 24-1,-23-24 1,23 23 0,0 1 0,-24-24 0,0 23 0,24 1-1,-23 0 17,23-1-16,-24 1 6,24 0-5,-23-1-2,23 1 8,0-1-7,0 1 7,-24 0-7,24-1 8,-24-23-7,24 24-3,0-1 3,0 1 7,0 0-10,0-1 2,0 1 8,0-1-8,0 1 7,0 0-7,0-1-1,0 24 10,0 1-3,24-25-6,0 1-1,-24 23 1,23 0 0,1-47 0,-1 47 0,-23-23-1,48 0 1,-1 23 7,-47-23-7,23-24 1,1 23-2,0 1 0,-1-24 1,24 23 0,-47 1 0,48 0 0,-25-24 0,24 23 7,-23-23-7,0 24-2,-1-24 3,1 0-2,-1 0 2,25 0-2,-1 0 9,-24 23-8,1-23 1,0 0-3,-1 0 2,1 0 1,23 0-3,-23 0 10,-1 0-9,24 0 9,-23 0-8,0 0 8,-1 0-9,1-23 1,-1 23-1,1-24 2,0 24-1,-24-23-1,47 23 1,-24-24 0,25 0 7,-25 1-8,-23-1 3,24 1-4,-1-25 3,1 48-3,-24-47 2,24 0 1,23-24-2,-24 47 0,1-23 1,0 0 1,-24 0-1,23 23-1,1-23 1,-24 23 0,23-23-1,-23 24 0,24-1 1,-24-23 1,0 23-2,0 1 8,0-1-6,0 0 5,0 1-5,0-1-2,0 1 8,0-1-7,0 0 11,0 1-13,0-1 8,0 0 17,0 1 0</inkml:trace>
    </iact:actionData>
  </iact:action>
  <iact:action type="add" startTime="98536">
    <iact:property name="dataType"/>
    <iact:actionData xml:id="d17">
      <inkml:trace xmlns:inkml="http://www.w3.org/2003/InkML" xml:id="stk17" contextRef="#ctx0" brushRef="#br0">28297 5712 0,'24'-23'16,"0"23"13,-24-24-6,0 1 62,0-1-70,0 0-8,0 1 18,0-1-19,-24 24 2,0-23 1,1-1-1,-1 0 0,-23 24 5,23-23-5,24-1 0,-47 24 0,24-23 0,-25 23 7,25 0-7,-1 0 0,1 0 0,-1 0 1,0 0 2,-23 0-6,24 0 2,-1 0-1,0 0 2,1 0 0,-24 0 0,23 0 0,0 0 0,1 0-1,-1 0 2,1 0-2,-1 0 0,24 23 2,-24 1-3,1-24 2,-1 0 8,1 23 7,-1-23-8,24 24-7,0 0 8,-24-24-1,24 23-8,-23-23 1,23 24 0,-24-1 16,24 1-9,-23-24-6,23 24-2,-24-1 17,24 1-17,0-1 8,0 1 1,0 0 8,0-1-10,-24 1-6,24-1 15,0 1-15,0 0 8,0-1-10,0 1 2,0 0 8,0-1-9,0 1 17,0-1-9,0 1-7,0 0 9,0-1-10,0 1 2,0-1-3,0 1 1,0 0 2,0-1 0,0 1-3,0-1 25,0 1-23,0 0 7,24-1-7,-24 1 1,24-24-1,-1 23 6,1 1 2,-1 0-1,-23-1-6,24-23-3,0 24 3,-1-24-2,1 23 1,-1 1 0,1-24 1,0 24-2,-1-1 1,1 1 0,23-24 5,-47 23-4,24 1-1,-1-24-2,1 0 3,-1 0 7,1 24-8,0-1-1,-1-23 3,24 0-4,-23 24 9,0-24-7,-1 0-1,24 0 0,-23 24 10,0-24-9,-1 0 1,1 0-3,-1 0 2,1 0 7,0 0-7,-1 0-1,1 0 10,-1 0-10,1 0 15,0 0-13,-1 0-2,-23-24 1,24 0 2,-1 24 4,1-23-7,-24-1 8,24 0-5,-1 24-4,-23-23 10,24-1-1,-1 24-4,-23-23-6,0-1 4,24 0-3,-24 1 9,0-1-7,0 1 0,0-1-1,0 0 1,24-23 8,-24 24-7,0-25 7,0 25-9,0-1-1,0 1 3,0-1 6,0 0-7,0 1-1,0-1 1,23 1 0,-23-1 0,0 0 15,0 1-16,0-1 10,0 1-2,0-1-8,0 0 16,0 1-15,0-1 8,0 0-1,0 1-6,-23 23-2,23-24 24,-24 1-24,0 23 17,24-24-9,0 0 1,-23 24-8,-1 0-1,24-23 1,-23 23 8,23-24-1,-24 24 1,24-23-8,-24 23 0,24-24 30,-23 0-15,-1 24-8,24-23-6,-23 23 5,23-24 2,-24 24-8,24-23 7,-24 23-7,1-24 15,-1 0-6,1 24-11,23-23 34,-24 23-33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3:58:49.273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act:action type="add" startTime="12487">
    <iact:property name="dataType"/>
    <iact:actionData xml:id="d0">
      <inkml:trace xmlns:inkml="http://www.w3.org/2003/InkML" xml:id="stk0" contextRef="#ctx0" brushRef="#br0">13854 15296 0,'0'24'330,"0"0"-313,0-1-2,0 1 1,0-1-8,0 1 6,0 0 2,0-1-1,0 1 1,0 0-8,0-1 0,0 1 8,0-1-9,0 1 8,0 0-7,0-1 0,0 1 0,0-1 0,0 1 6,0 0-6,0-1 0,0 1-1,0-1 2,0 1-2,0 0 9,0-1-9,0 1 10,23-1-10,-23 1 17,0 0-18,24-24 4,-24 23-2,0 1 21,0-1-13,0 1 8,0 0-9,0-1-8,0 1 16,24-1-15,-1-23 16,-23 24-17,0 0 0,0-1 1,0 1 16,0 0-16,0-1 14,0 1-14,0-1 8,0 1-1,0 0 1,0-1 0,0 1-9,0-1 1,24-23-1,-24 48 10,0-25 6,0 1-16,0-1 1,0 1 7,0 0 1,0-1 23,0 1-16,0-1 0,0 1 39</inkml:trace>
    </iact:actionData>
  </iact:action>
  <iact:action type="add" startTime="18355">
    <iact:property name="dataType"/>
    <iact:actionData xml:id="d1">
      <inkml:trace xmlns:inkml="http://www.w3.org/2003/InkML" xml:id="stk1" contextRef="#ctx0" brushRef="#br0">8048 14258 0,'0'-24'40,"24"24"12,-1-23-34,-23-1-12,24 24 1,0-24 2,23 1-3,-24-1 2,25-23 1,-1 47-2,0-47 0,-47 23 1,47 1 1</inkml:trace>
    </iact:actionData>
  </iact:action>
  <iact:action type="add" startTime="19742">
    <iact:property name="dataType"/>
    <iact:actionData xml:id="d2">
      <inkml:trace xmlns:inkml="http://www.w3.org/2003/InkML" xml:id="stk2" contextRef="#ctx0" brushRef="#br0">22893 13951 0,'0'24'26,"23"-24"47,1 0-49,0 0-18,-1 0 2,-23-24 2,24 0-3,-1 24 0,-23-23 1,24-1 1,0 1 5,-1 23 18,-23-24-25,0 0 16,24 24-16,-1 0 9,-23-23-9,24-1 2,0 24-3,-24-24 3</inkml:trace>
    </iact:actionData>
  </iact:action>
  <iact:action type="add" startTime="21306">
    <iact:property name="dataType"/>
    <iact:actionData xml:id="d3">
      <inkml:trace xmlns:inkml="http://www.w3.org/2003/InkML" xml:id="stk3" contextRef="#ctx0" brushRef="#br0">30681 13384 0,'-24'0'26,"1"24"16,-1-24-26,24 24-8,0-1 0,-23-23 0,-1 24-2,0 23 3,1-23 5,-1-1-6,1 1 0,23-1 0,-24 25-1,-23-48 1,47 47 0,0-24 0,-24-23-1,1 24 2,23 0-2,0-1 9,-24-23-8,24 24 22,0 0-7</inkml:trace>
    </iact:actionData>
  </iact:action>
  <iact:action type="add" startTime="26463">
    <iact:property name="dataType"/>
    <iact:actionData xml:id="d4">
      <inkml:trace xmlns:inkml="http://www.w3.org/2003/InkML" xml:id="stk4" contextRef="#ctx0" brushRef="#br0">6136 15273 0,'0'-24'75,"0"1"-36,0-1-8,0 0-23,24 24 0,0 0-1,-24-23 3,47-1-4,-24 24 2,-23-23-1,48 23 1,-25 0 0,1 0 7,23 0-7,-23 0 8,-1 0-9,24 0 9,-23 0-8,0 0 7,23 0-7,-23 23 7,23 1-7,-24-24 8,1 23-9,-24 1 3,24-24-4,-1 24 2,1-24-1,-24 23 1,0 1 0,23-24 3,1 23-5,-24 1 1,0 0 7,24-1-6,-24 1 0,23-24 0,1 23-1,-24 1 1,0 0 0,0-1-1,0 1 1,0 0 0,0-1-1,0 1 2,0-1-2,0 1 1,0 0-1,0-1 2,0 1-2,0-1 1,0 25 0,0-25-1,0 1 1,-24-1 0,1 1 0,-1 0 0,24-1 0,-24 1-1,1-24 0,-24 47 1,-1-23 0,1 23 0,0 0 0,23-47-1,-23 47 2,0 0-1,0-23-1,23 0 2,-23-1-2,23 1 0,1 0 1,-25-1-1,25 1 3,-1-24-4,24 23 3,-23 1-2,-1-24 0,24 24 1,-24-24 16,1 0-9,-1 0 8,71 0 179,1 0-187,-1 0-8,-24 0 2,1 0-1,0 0-1,23 0 3,0 0-4,-23 0 2,-1 0-1,1 0 2,-1 0-3,1 0 3,0 0 6,-1 0-7,1 0-1,0 0 9,-1 0-1,1 0 1,-1 0-8,1 0-1,0 0 10,-1 23-12,24-23 12,-23 0-10,-24 24 1,24-24 8,-1 0-9,1 0 1,-1 0 24,1 0-17,0 0 40,-1 0 162,1 23-172,-1-23-37,1 0 9,0 0-3,-1 0 2,1 0 30,-1 0 34,1 0-52,0 0 4,-1 0-25,-23 24 1,24-24 31,-1 0-6</inkml:trace>
    </iact:actionData>
  </iact:action>
  <iact:action type="add" startTime="36011">
    <iact:property name="dataType"/>
    <iact:actionData xml:id="d5">
      <inkml:trace xmlns:inkml="http://www.w3.org/2003/InkML" xml:id="stk5" contextRef="#ctx0" brushRef="#br0">28038 15296 0,'0'-23'178,"0"-1"-149,23 1-21,25 23 0,-25 0-1,1-24 2,23 24-2,-23-24 0,46 24 2,-46 0-3,47 0 3,-48 0-2,25 0 1,-1 0 0,-24 0 0,1 0 1,0 0-2,-1 0 8,1 0 0,-1 0 1,-23 24 0,24-24 6,-24 24-14,0-1 0,24-23 0,-24 24-1,0-1 2,0 1-2,0 0 24,0-1-8,0 1 0,0-1-15,0 1 0,0 23 8,0-23-1,0 0-8,-24-1 1,-23 1 9,23-1-9,1-23 6,-1 24-6,24 0 0,-24-24-1,24 23 8,0 1 101,24-24-107,0 0-2,-1 23 9,1-23-7,-1 0-3,1 0 2,0 0-1,-1 0 1,1 24 4,-1 0-6,1-24 1,23 23 1,-23 1 6,-1-24-6,1 23-1,-24 1 1,24-24 0,-1 0-1,-23 24 1,24-1 8,-1-23 7,-23 24-15,0-1 8,0 1-1,0 0 8,0-1-7,0 1 15,0-1-16,0 1-6,0 23 15,-23-23-17,-1-1 9,-23 1-10,0 0 9,0-1-6,47 1-2,-71 0 2,24-24-2,23 23 0,-47-23 2,24 24-2,0-24 1,-24 23-1,24-23 4,0 0-6,-1 0 3,1 0-1,24 0 2,-25 0-3,25 0 3,-24 0 0,-1 0-2,25 0 0,-1 0 0,1 0 1,-1 0 23,0 0-16</inkml:trace>
    </iact:actionData>
  </iact:action>
  <iact:action type="add" startTime="38799">
    <iact:property name="dataType"/>
    <iact:actionData xml:id="d6">
      <inkml:trace xmlns:inkml="http://www.w3.org/2003/InkML" xml:id="stk6" contextRef="#ctx0" brushRef="#br0">20580 14990 0,'0'23'264,"0"1"-251,0-1-4,0 1-2,0 0 4,0-1-6,0 24 9,0-23-6,0 0 8,0 23-8,0 0 7,0-23-8,0-1 1,0 1-1,0 23 10,0 0-10,0 1 8,0-25-7,0 1 0,0-1-1,0 1 10,0 0-9,0-1 8,0 1 21,0-1-21,24-23 115,-1 0-123,1 0 0,23 0-1,0 0 9,-23 0-7,-1 0-3,25 0 2,-25 0 0,24 0 0,-23 0 1,23 0-2,0 0 2,1 0-2,-1 0 0,24 0 1,-24 0 0,24 0 0,-24 0 0,24 0-1,-1 0 0,-22 0 0,-1 0 1,24 0 0,-1 0 1,-46 0-3,47 0 3,-24 0-2,0 0 2,-23 0-2,-1 0 0,25 0 1,-25 0 2,1 0 3,-1 0 3,1 0 39</inkml:trace>
    </iact:actionData>
  </iact:action>
  <iact:action type="add" startTime="40580">
    <iact:property name="dataType"/>
    <iact:actionData xml:id="d7">
      <inkml:trace xmlns:inkml="http://www.w3.org/2003/InkML" xml:id="stk7" contextRef="#ctx0" brushRef="#br0">21335 15320 0,'0'24'156,"0"-1"-152,0 1 4,0 23 0,0-23 0,0-1-1,0 25 1,0 22 0,0-46 0,0 47 0,24 0-1,-24-48 0,0 48 2,0 0-2,0-48 1,0 48 0,0-47 0,0 23-1,0 24 1,0-48 1,0 25-2,0 23 0,0-24 9,0-24-9,0 1 1,0 23 0,0-23 8,0 23-7,23-23 6,-23-1-9,0 1 34,0-1-26,0 1 10</inkml:trace>
    </iact:actionData>
  </iact:action>
  <iact:action type="add" startTime="47556">
    <iact:property name="dataType"/>
    <iact:actionData xml:id="d8">
      <inkml:trace xmlns:inkml="http://www.w3.org/2003/InkML" xml:id="stk8" contextRef="#ctx0" brushRef="#br0">14892 5925 0,'-47'-24'280,"0"1"-266,0-1-7,23 24 0,-23-24 2,-24 24-1,24 0 1,0 0-1,-48 0-2,48 0 1,-24 0 2,-23 0-2,47 0 2,-24 0-4,0 0 4,24 0 0,0 0-3,-48 0 3,48 0-2,-24 0 2,0 0-3,24 0 2,0 0 1,-24-23-1,48 23-2,-48 0 3,24-24-3,-1 24 2,1 0 1,-24 0-2,48 0 1,-48 0-1,24-23 1,0 23 0,-1 0 1,-22 0-2,46 0 1,-23 0 0,23 0 0,-23 0-1,0 0 1,23 0 0,-23 0-1,23 0 1,-23 0-1,0 0 2,23 0-2,-23 23 1,24-23 0,-1 0-1,-23 24 1,23-24 1,1 23-2,-1 1-1,0-24 4,1 0-4,-24 24 3,47-1-1,-24 1-1,0-24 0,1 47 8,-1-47 2,1 24-10,-1 23 3,0 0 5,24-23-10,-23-1 3,-1 1 0,24 0 0,-23 23 7,-1-24-6,0 1 15,24 0-15,0-1-4,0 1 10,-23-1-7,23 1 0,-24 0 0,24 23-1,0 0 9,0-23-8,0 23 8,0-24-2,0 1-5,0 0-2,0-1 1,0 1 1,0 0-2,0-1 0,0 24 2,24-47-2,-1 48 4,-23-25-3,24-23 3,0 24-6,-24-1 3,23-23 0,1 24 4,-1 0-4,1-1-1,0-23 0,-1 24-2,1-1 2,23 1 1,-23-24-1,-1 24-1,1-24 0,-1 23 1,25 1 3,-1-1-4,24 1 3,-48-24-1,48 0-1,-24 24 1,-23-24-1,47 23 1,-24-23 0,-24 24-1,25-24 1,22 0 0,-46 0 0,47 23-1,-24-23 0,0 0 1,0 0 1,-23 0-2,23 0 0,0 0 1,1 0 1,-1 0-2,-24 0 1,48 0-1,-24 0 1,1 0 0,-1 0 0,0 0 0,-23 0-1,46 0 2,-46 0-1,23-23-1,0 23 0,-23 0 1,23-24 1,0 24-3,-23 0 2,23 0-1,24 0 1,-47 0 1,23 0-2,-24-23 2,25 23-3,-1-24 3,-24 24-1,25 0-1,-1-24 1,-24 1 6,25 23-6,-1-24 8,-24 24-8,25 0-2,-25 0 4,1-23-3,-1 23 3,25-24-4,-25 0 2,1 24-1,-1 0 1,1-23 0,0 23-1,23 0 2,-47-24-3,23 1 3,1 23-2,0 0 1,-24-24-1,47 0 2,-47 1-2,23 23 2,25-24 5,-48 1-6,23-1 0,1 24-1,-1 0 1,1-24 0,-24 1-1,24 23 1,-24-24 0,23 1-1,1-1 10,-1 24-8,-23-24-3,24 1 2,-24-1 7,24 24-7,-24-24-1,23 1 1,-23-1 9,0 1-11,24 23 3,-1-24-2,-23 0 2,0 1-1,0-1-1,24 1 0,-24-1 9,0-23-9,0 23 9,0 1-9,0-1 3,0 0-4,24 1 3,-24-1-2,0 1 1,0-1 0,0 0 7,0 1-8,0-1 1,0-23 0,-24 0 0,24 0 7,-24 23-6,1 24-3,-1-24 10,24 1-8,-23-1 8,-1 24-8,0 0 9,1 0-13,-1-24 5,1 24 8,-25 0-9,25-23 15,-1 23-17,1 0 18,-1 0-17,0 0 17,1 0-2,-1 0-14,1 0 46,-1 0-23,0 0-15,1 0-1,-1 0-6,1 0 14</inkml:trace>
    </iact:actionData>
  </iact:action>
  <iact:action type="add" startTime="51870">
    <iact:property name="dataType"/>
    <iact:actionData xml:id="d9">
      <inkml:trace xmlns:inkml="http://www.w3.org/2003/InkML" xml:id="stk9" contextRef="#ctx0" brushRef="#br0">7151 5949 0,'-47'23'179,"0"-23"-173,-24 24 9,48-24-7,-25 0-1,1 23 1,0-23 0,0 0 0,0 24 0,23-24 0,-47 0 1,24 0-3,0 0 9,-1 0-1,1 0 2,24 0 0,-1 0-9,0 0 1,1 0 8,-1 0-9,1 0 2,-1 0 5,0 0-6,1 0 0,-1 24 1,1-24-3,-1 0 3,0 0-2,1 0 1,-1 0 0,1 0 0,-1 0-1,0 0 1,1 0 0,-24 23 7,-1-23-6,1 0 5,47 24-6,-47-24 0,23 0 0,1 0-1,-24 0 1,23 0 0,-23 23 8,23-23-8,1 24-1,-1-24 1,0 24-1,-23-24 9,24 23-1,-1-23-7,0 24 0,1-24 7,-24 23-8,23-23 17,0 0-16,24 24 0,-23-24-1,-1 24 1,1-24-1,-1 0 17,0 23-16,1 1 15,-1-1-15,1-23-1,23 24 17,-24 0-9,0-1 0,24 1-7,0-1 0,0 25 0,0-25 0,0 24 0,0 1-1,0-25 1,0 48 0,0-24 0,0 1-1,0-1 1,0-24 0,0 25 0,0-1-1,0-24 1,0 1 0,24 0 0,-24-1 0,24 1 0,-24-1-2,0 1 3,23-24-1,1 47-1,-1-23 1,25-1 8,-1 25-8,-47-25 0,47 1-2,24-1 4,-48 1-3,25 23 0,22-23 1,-22 0 0,-25-1-1,24 1 1,1-1 0,-1 1 0,-47 0 2,71-24 1,-48 0-7,1 23 1,23 1 1,-23-1 3,23-23-1,0 0 0,-23 24-1,46-24 2,1 0-2,-47 0 1,47 24 0,-1-24 0,-22 0-1,22 23 1,-22-23 0,-25 0-1,25 0 3,-25 0-5,24 0 4,1 24-2,-1-24 9,-24 0-8,25 0 9,-1 0-11,24 0 9,-1 0 2,-46 0-8,23 0-3,24 0 3,-47 0-3,46 0 4,-46 0-4,47 0 2,-24 0-1,-23 0 1,46 0 0,-46 0-1,23-24 4,-23 24-6,23-23 3,-23-1 0,-1 0 0,24 24 0,-47-23-1,48-1 1,-25-23-1,1 47 2,-1-47-3,1 0 2,0-1 1,-1 48-2,1-47 1,-1 0 0,1 23-1,0-23 2,-1 0-2,-23 23 1,24-23 0,-24 0-1,0 23 1,0-23-1,23 23 3,-23 1 4,0-24-6,0-1 7,0 25-8,0-24 2,0-24-2,0 47 1,0-47-2,0 24 4,0 23-3,0-23 1,0 0 8,0 23-8,-23-23 6,-1 24-6,1 23-1,23-48 1,-24 25 0,0 23 0,1-47-1,23 23 2,-47 24-1,23-24-1,24-23 0,-24 47 2,-23-23-2,24-1 1,-25 0 0,1 1 0,24 23 0,-25-24-1,1 24 2,24-23-2,-25-1 0,1 24 1,0-24 0,23 1 4,-23-1-7,24 24 2,-1 0-1,-23 0 4,0 0 4,-1-23 1,25 23 10,-1 0-19,24-24 3,-23 24 9,-1 0-6,0 0 11</inkml:trace>
    </iact:actionData>
  </iact:action>
  <iact:action type="add" startTime="55563">
    <iact:property name="dataType"/>
    <iact:actionData xml:id="d10">
      <inkml:trace xmlns:inkml="http://www.w3.org/2003/InkML" xml:id="stk10" contextRef="#ctx0" brushRef="#br0">21406 6114 0,'0'-24'231,"-24"1"-198,1 23-27,-1 0 17,1 0-15,-1 0-1,0 0 2,1 0-1,-1 0 0,-23 0-1,23 0 1,1 0 0,-24 0 0,-1-24 7,25 24-8,-24 0 0,-1 0 2,25 0-2,-24 0 1,-1 0 0,1 0 0,0 0-1,23 0 1,-46 0 0,22 0-1,1 0 1,-24 0 1,1 0-3,22 0 2,-46 0 0,23 0 0,24 0-1,-47 24 1,23-24 0,47 0 0,-47 23 0,1-23-1,46 0 1,-23 0 0,0 24 0,23-24 0,-23 0-1,23 0 1,1 0 0,-1 0-1,-23 23 2,23-23-2,-23 24 0,0 0 1,0-1 0,-1 1 0,1-24-1,24 47 1,-25-23-1,1 23 1,0-24 0,23 1 0,1-24-1,-1 24 1,1-24 1,-1 47-1,0-24 7,1-23-7,23 48-1,-47-25 1,47 1 1,-24-1-2,0 1 2,24 0-3,-23 23 2,-1-47 0,24 24 1,-23 23-3,23-24 9,0 25-7,0-25 0,-24 1 0,24 23-1,0-23 1,-24 23 0,24-24 0,0 1 0,0 23-1,0-23 0,0 23 10,0-23-8,0-1 5,0 24-7,24-23 9,0 23-7,-1 0-3,48-47 3,-47 48-2,23-25 1,24 25 0,-1-25 1,-46 24-3,47-23 1,0-24 2,-1 24-2,-46-1 5,47 1-9,-24-1 7,24-23-3,-48 0 1,48 24-2,-24-24 3,1 24-2,-1-24 1,0 23 2,0-23-5,0 0 3,1 24 1,-1-24-2,0 0 1,24 0 0,-48 0-1,48 0 2,-24 0-2,1 0 1,22 0 0,-46 0-2,47 0 3,-24 0 2,0 0-7,48 0 5,-48 0-2,0 0 0,24 0 2,0 0-2,-24 0 2,0 0-3,24 0 2,-48 0 1,25 0-2,-1 0 1,0 0-1,24 0 1,-48 0 0,48 0-1,-24 0 1,1 0-1,-1 0 1,24-24 0,-48 24 1,72 0-3,-48-23 5,-24 23-6,25 0 4,22-24-3,-46 24 2,23-24 0,0 24-1,-23 0 2,23-23-2,0 23 2,-23-24-3,23 24 4,-23 0-3,-24-23-1,47-1 3,-23 24 0,-1-24-3,1 1 4,-1-1-4,-23 1 3,24-25-3,23 25 3,-23-48-2,23 47 1,-47-23 0,24-24-2,-24 48 3,0-25-2,23 1 2,-23 24-2,24-25 2,-24 1-2,0 24 1,0-48-1,0 47 1,0-47 0,0 24 0,0 24 0,0-25-2,0 25 4,0-1-4,0 0 3,0 1-2,-24-1 0,24 1 2,-47-1-3,23 0 3,24-23 0,-23 24-3,-1-1 2,1 0 0,23 1 0,-24-1 0,0 24-1,1-23 8,-1-1-7,1 24 0,-1-24-1,0 1 1,1-1 1,-24 1-2,-1 23 2,25 0-2,-24-24 0,-1 24 1,25 0-1,-48-24 2,24 24-2,23 0 0,-23 0 2,0 0-1,23 0-1,-23 0 1,23-23-1,-23 23 2,0 0-2,23 0 1,-23-24-1,24 24 2,-1 0-2,0 0 1,1 0 1,-1 0 4,1 0-5,-1 0 16,0 0-17,1 0 9,-1 0-1,1 0-7,-1 0 15,0 0 0</inkml:trace>
    </iact:actionData>
  </iact:action>
  <iact:action type="add" startTime="59097">
    <iact:property name="dataType"/>
    <iact:actionData xml:id="d11">
      <inkml:trace xmlns:inkml="http://www.w3.org/2003/InkML" xml:id="stk11" contextRef="#ctx0" brushRef="#br0">28415 5949 0,'0'0'2,"0"-24"150,0 0-139,-23 24-5,-1-23 0,1 23 6,-1 0-5,0-24 6,1 24 0,-1-24 1,1 24 0,-1 0-9,0 0 1,-23-23 8,24 23-8,-25 0 6,25 0-6,-1 0-1,1 0 2,-1 0-2,-23 0 1,23 0 0,-23 0 0,0 0-1,23 0 1,1 0-1,-25 0 1,25 0 0,-24 0 0,23 0 0,0 0-1,-23 0 1,24 0 0,-25 0-1,25 0 1,-24 0 0,-1 0 0,25 0 0,-1 0-1,1 0 1,-1 0 0,-23 0-1,23 0 9,1 0-7,-1 0-2,0 23 2,1-23-1,-1 24-1,1-24 1,-1 0-1,0 0 1,1 24 0,-1-1-1,0-23 2,-23 24-2,24-24 0,-25 24 2,1-1-2,0 1 1,23-1 0,1 1-1,-1-24 1,1 0-1,-25 24 2,48-1-1,-23-23-2,-1 24 3,1-24-2,23 23 1,0 1 0,-24-24-1,0 24 2,24-1-3,-23-23 3,-1 47 0,1-23-2,23 0 1,-24 23-2,24-24 3,-24-23-2,1 48 1,23-25 0,-24 1 7,24-1-7,0 1-1,0 0 1,0-1-1,-23 1 1,23-1 0,0 25 0,0-1 7,0-23-7,0-1 1,0 1-2,0-1 1,0 1-1,0 23 1,23 0 8,1-23-9,23 23 0,-23-23 2,-1 23-2,1-23 2,23-1-2,-23 24 1,23-23 0,0 23 1,0-47-2,-23 24 1,47-1-1,-24 25 0,24-25 2,-48 1-1,48 23-1,-24-23 1,1-24 0,-25 23-2,48 1 4,-47 0-3,-1-1 0,48-23 2,-24 0-2,-23 24 0,47-24 1,-1 0 0,-46 0 1,47 0-3,0 0 3,-24 0-1,24 23-1,-24-23 0,-24 0 1,25 0 0,-1 0 0,0 0 0,0 24-1,0-24 1,24 0 0,0 0-1,-47 0 2,117 24-3,-117-24 3,70 0-1,-23 0-1,0 0 1,0 0 0,-1 0-1,-22 0 3,46-24-5,-23 24 4,0-24-2,-24 1 2,24 23-3,-1-47 2,1 23 0,-47 0 0,23 1 0,0-1-1,0 0 1,1-23 7,-25 47-7,-23-23 0,24 23-1,-1-24 2,-23 0-2,24 1 2,0 23 2,-1-47-4,-23 23 1,24 0 1,-1 1-1,1-1 4,-24 1-5,0-1 0,24 24-2,-24-47 2,23 0-1,-23-1 6,0 1-4,0 0 0,0 0-1,0 23 1,0 1 0,0-48 0,0 47 0,0 0-1,0 1 1,0-24 0,0 23-1,-23 24 1,23-24 0,0 1 0,-24-24 7,0 23-7,1 0 0,-1 1 1,-23-24-3,23-1 3,-23 25 0,24-1-1,-25 1 0,1-25-1,24 25 0,-1 23 0,0-24 1,1 1 0,-1-1-1,-23 24 1,23 0 0,-23-24 0,24 1-1,-1-1 1,-23 24 0,0-23-1,23-1 1,-23 24-1,23 0 2,1 0-1,-25 0 0,25 0-1,-24 0 1,23-24 0,0 24 0,-23 0-1,24 0 1,-1 0 0,-23-23-1,23 23 1,-23 0-1,23 0 0,-23 0 3,24 0-3,-1 0 8,0 0-6,1 0 5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3:58:49.273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act:action type="add" startTime="8507">
    <iact:property name="dataType"/>
    <iact:actionData xml:id="d0">
      <inkml:trace xmlns:inkml="http://www.w3.org/2003/InkML" xml:id="stk0" contextRef="#ctx0" brushRef="#br0">12178 16075 0,'0'24'202,"0"0"-196,0-1 1,0 1 1,0-1 0,0 1 0,0 23-1,0-23 1,0 23-1,0-23 2,0 23 5,0-23-3,0-1-6,0 24 3,0-23 0,0 23 0,0-23-1,0-1 1,0 25-1,0-1 9,0 0-8,0 0 8,0-23 0,0-1-9,0 1 1,0 0 0,0-1-1,0 1 1,0-1 8,0 1-9,0 0 8,0-1-7,0 1 16</inkml:trace>
    </iact:actionData>
  </iact:action>
  <iact:action type="add" startTime="11287">
    <iact:property name="dataType"/>
    <iact:actionData xml:id="d1">
      <inkml:trace xmlns:inkml="http://www.w3.org/2003/InkML" xml:id="stk1" contextRef="#ctx0" brushRef="#br0">21382 15981 0,'0'-24'179,"0"1"-158,0-1 10,0 1-1,0-1 25,0 0-40,24 24 1,0-23 0,-1-1-1,1 24-7,-24-23 8,23 23-8,1 0 6,0 0 24,-1 0-22,1 0 8,-24-24-9,23 24-7,1 0 8,-24-24 1,24 24-11,-1 0 2,1 0 23,-1 0 1,1 0-11,0 0 11,-1 0-17,1 0 14,-1 0-13,1 0-8,0 0 23,-1 0-14,1 0 21,-1 0-15,1 0 8,-24 24-23,24-24 23,-24 24-8,23-24-15,-23 23 7,0 1 1,24-24 0,-24 23-1,23 1 2,1 0 6,-24-1-17,0 1 3,0 23 7,0-23 0,0-1-9,0 1 0,0 23 2,-24-23-3,1-1 3,-1 24-2,1 1 1,23-1-1,-24-23 1,0 23 0,-23 0 0,24-23-1,-1 23 1,-23 0 0,23 0-1,-23-23 2,23-1-2,24 25 2,-47-1-3,0-47 3,23 47-2,-23 0 2,47-23-1,-47-1-1,0 25 2,47-25-3,-24-23 3,1 47-1,-1-23-1,-23-24 8,23 24-8,24-1 2,-47 1-2,23 0 8,1-24-6,-1 0-2,24 23 0,-23-23 9,-1 0-7,24 24-2,0-1 1,-24-23 0,1 24 0,-1-24 13,48-24 158,-1 24-171,-23-23 0,24 23-1,0 0 1,-1 0 8,1-24-8,-1 24-1,-23-23 8,24 23-7,0 0-1,-1 0 9,24 0-7,-23 0 5,0 0-6,-1 0 0,1 0-1,-1 0 2,1 0-2,0 0 1,-1 0 0,1 0-1,-1 0 4,1 0-7,0 0 12,-1 0-8,1 0 8,-1 0-1,1 0-8,0 0 18,-1 0-17,1 0 14,-1 0-7,1 0-6,0 0 14,-1 0-8,1 0 9,-1 0-17,1 0 0,0 0 17,-1 0-16,1 0 7,-1 0 1,1 0-7,0 0 14,-1 0-9,1 0 18,-1 0-17,1 0 24,0 0-32,-1 0 9,-23 23-9,24-23 9,-1 0-1,1 0 24</inkml:trace>
    </iact:actionData>
  </iact:action>
  <iact:action type="add" startTime="16646">
    <iact:property name="dataType"/>
    <iact:actionData xml:id="d2">
      <inkml:trace xmlns:inkml="http://www.w3.org/2003/InkML" xml:id="stk2" contextRef="#ctx0" brushRef="#br0">12863 4815 0,'-48'0'16,"48"-23"-11,-23 23 5,-24 0-5,47-24 4,-24 24-1,0-23-2,-23 23 10,24 0-1,23-24-7,-24 24 0,0 0 0,24-24 0,-47 24-1,0 0 1,23 0 0,-46-23 0,-1 23-1,24-24 2,-48 24-2,1 0 1,-48 0-1,-23 0 1,0 0 0,0 0-1,-24 0 1,0 0 0,47 0 1,-23 47-1,47-23-1,24-24 0,-24 24 1,23-1 1,-23 1-2,48-1 0,-25 1 2,24-24-2,1 24 0,-1-24 2,0 23-2,47-23 1,-46 0 1,22 24-1,1-24-2,24 23 3,-48-23-2,47 24 1,1 0-1,-25-24 2,1 0 5,24 23-6,-1-23 7,0 24-2,1-24-10,-1 23 12,1 1-7,23 0 0,0-1-1,-48 25 2,48-25-3,-23 24 3,-1 24-2,24-24 5,0 1-8,-23 22 3,23 1 2,0-24-2,0 24 1,0 0 0,0-24-1,0 0 0,0 24 2,0-23 0,0-1-2,23 24 0,1-24 1,-1 24 0,25-1 0,-25 1 1,1 0-3,-1 0 5,25-24-7,-25 24 4,24-24-1,1-23 3,22 47-2,-22-24-2,22 24 3,1-24-2,0 0 0,23 0 1,1 0 2,-1 24-5,1-24 3,46 1 2,-46-25-4,46 48 3,-23-24-1,-23 0-2,-1 1 2,48-25 0,-72 1-1,1 0 2,71-1 0,-48 1-3,1-1 2,23-23 1,0 0-2,0 24 0,23-24 1,-23 24 0,0-24-1,0 0 1,0 0-1,24 0 2,-24 0-1,0 0-2,0 0 3,0 0-2,0 0 1,23 0 0,-23 0 0,-47 0-2,24 0 4,-1 0-4,0 0 3,-46 0-1,46 0-1,-23-24 0,0 0 2,-1 24-1,25-23-1,-1 23 0,-23-24 1,47 1 0,-47-1-1,-24 0 1,24-23 0,23 23 0,-23 1 1,0-24-2,-48-1 0,48 25 2,-24-1-1,1-23 0,-1 0-1,0 0 0,0-24 1,-23 24 0,23-24 0,0-24-1,-23 1 1,23 23 0,-23 0-1,-1 0 1,1 1 0,-24-1 0,0 0-1,0 24 2,23 0-2,-23-24 1,0 24-1,0-1 1,0-22 1,0 46-3,0-23 3,0-1-2,0-22 0,0 22 3,0 25-4,-23-48 2,-1 24 0,1 0 1,-25 23-2,25-23 2,-24 0-3,-1 23 2,-22-23 0,-1-24 0,-24 71 0,1-71-2,23 71 2,-23-23 0,47-1 0,-24-23-1,0 23 1,0 0 0,24 24-1,0-23 1,-48-1 1,25 1-3,46-1 4,-70 24-4,23-24 1,24 24 3,-24-23-4,0 23 3,24-24-1,0 1-1,-1 23 0,1-24 2,24 24-1,-25-24-1,-22 24 0,-1-23 9,47 23-9,-23-24 1,-24 24-1,48 0 1,-25 0 0,1 0 0,47-23 0,-47 23 0,23 0-1,1 0 1,-1 0 0,1 0 0,-1 0-1,-23 0 1,23 0 9,-23-24-10,23 24 8,1 0-7,-1 0 7,1 0 1,-1 0-1,0 0 24,1 0-17,-1 0 2,1 0 0,-1 0 8,0 0 29,1 0-30</inkml:trace>
    </iact:actionData>
  </iact:action>
  <iact:action type="add" startTime="27084">
    <iact:property name="dataType"/>
    <iact:actionData xml:id="d3">
      <inkml:trace xmlns:inkml="http://www.w3.org/2003/InkML" xml:id="stk3" contextRef="#ctx0" brushRef="#br0">23695 5028 0,'0'-24'17,"-23"24"-13,-1-23 4,0-1 8,1 24-8,-1 0 6,1-24-6,-1 1 0,-23 23 15,23-24-15,1 24 0,-25-23 0,-22 23 0,-1-24-1,-24 0 0,-23 24 2,-47 0-2,-24 0 1,-23 0-1,-24 0 2,-118 0-2,71 24 2,23 0-1,-23-1-2,-47 1 2,94 23 0,0 0 0,-48 0-1,96-47 1,22 24 0,1-24-1,0 24 1,71-1 1,-1-23-2,1 0 1,23 0-1,-23 0 1,23 24 0,0-24 0,-23 0 0,23 0-1,-24 24 2,72-24-2,-48 0 1,0 23-1,48-23 1,-25 24 0,1-24-1,0 0 2,23 23-2,-23 1 1,47 0-1,-23-24 1,-25 23 0,25 1 8,-1-24-9,1 23 1,-1-23 15,24 24-16,-24-24 1,24 24 1,0-1-2,0 1 1,-23 23-1,23-23 1,0 23 0,0 0 0,0 0-1,0 24 1,0-24 0,0 24 0,0 24-1,0-48 1,47 24 0,0 23 0,0 48-1,48-48 1,23 48 1,0 47-2,0-95 1,0 48-1,23-24 2,25 0-2,-25 23 0,1-23 1,-1-23 0,119 23 1,-142-71-2,71 47 1,-71-46 0,94 22-1,-117-22 1,46-1-1,1 0 2,-24-23 0,-24 46 0,1-70 0,23 48-3,23-25 3,-23 1-3,-23 0 0,70-24 2,-47 0 0,0 0-1,47 0 0,0 0 2,0 0-2,1 0 2,-25 0-3,48-71 2,-24 47 3,0 0-7,-47 1 4,24-72 1,-24 72-1,24-24-1,-48 23 1,0-23 0,48 0-1,-24-24 0,0 0 2,47 24-2,-70 0 1,-1-1 0,48-46 0,-48 47-1,0-1 1,-23 1 0,0 24-1,23-25 1,-23-22 0,-24 22-1,24 1 1,0 24 1,0-25-2,-24 1 1,0 0 0,24 0 0,-24 0 0,0 47 0,1-48-2,-25 1 4,24 0-5,1 0 5,-25 23-2,1-23-1,-1 23 0,1-23 0,0 0 3,-1-24-3,1 0-1,-1-23 2,1 23 1,-24-23-1,24 23-1,-24-24 0,0 24 2,0 1-1,0-1-2,0 24 2,-24-48 0,0 48 0,-23-24 0,0 24 1,-24-24-3,0 24 3,24 0-2,-24 0 0,-47-1 2,-70-23-2,70 48 1,-24-24 0,-23 47-2,47-24 2,0 24 1,23 0-2,1 0 2,23 0-3,-23 0 3,23 0-2,24 0 1,0 0-1,-48 0 3,72-24-3,-48 24 0,0-23 2,0 23-2,0-24 0,1 24 2,-25 0-2,48 0 0,-47 0 3,23 0-5,0 0 4,24 0-2,0 0 2,-1 0-2,1 0 0,0 0 2,23 0-2,-23 0 8,24 0-7,-1 0 14,0 0 2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3:58:49.273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act:action type="add" startTime="9131">
    <iact:property name="dataType"/>
    <iact:actionData xml:id="d0">
      <inkml:trace xmlns:inkml="http://www.w3.org/2003/InkML" xml:id="stk0" contextRef="#ctx0" brushRef="#br0">11895 14872 0,'0'23'264,"-24"1"-258,24 23 32,0 0-22,0-23-8,0-1 1,0 1 3,0 0-8,0-1 6,0 1-4,0-1 0,0 1 8,0 0-6,0-1 7,0 1-5,0-1-4,0 25 11,0-1 6,0-24-13,0 25-1,0-25 3,0 1-3,0 0-3,0-1 0,0 1 2,0-1-3,0 25 15,0-1-12,0 0-2,0-23 10,0-1-9,0 1 1,0-1 0,0 1-1,0 0 1,0-1 7,0 1-7,0-1 8,0 1-9,0 23 11,0-23-11,0 23 7,0-23-6,0-1 0,0 1 0,0-1 0,0 1 8,0 23-9,0-23 8,0 0-6,0-1 13,0 1-6,0-1-1,0 1-6,0 0 6,0-1 0,0 1-7,0-1 31,0 1-17</inkml:trace>
    </iact:actionData>
  </iact:action>
  <iact:action type="add" startTime="14047">
    <iact:property name="dataType"/>
    <iact:actionData xml:id="d1">
      <inkml:trace xmlns:inkml="http://www.w3.org/2003/InkML" xml:id="stk1" contextRef="#ctx0" brushRef="#br0">21453 14895 0,'0'-23'219,"0"-1"-204,0 0-1,0 1 8,24-1-14,-24 1 16,0-1-17,23 24 1,1-24 0,0 1 7,-24-1-7,23 24 2,1 0-4,-24-23 1,23-1 10,1 0-11,0 24 1,-1 0 19,1-23-20,-1 23 2,1 0 0,-24-24-1,24 24 1,-1 0 8,1 0-5,-1 0 10,1 0-15,0 0 10,-1 0-1,1 0-7,-1 0 8,1 0-1,0 0-7,-1 0 15,1 0-15,-1 0 14,1 0-5,0 0-10,-24 24 1,23-1 31,-23 1-32,0 0 9,24-24-7,-24 23-3,0 1 3,0-1-1,0 1-1,23 23 0,-23 0 9,0-23-1,0 0-5,0-1 0,0 1-4,0-1 0,0 1 2,0 23 7,0-23 1,0 23-10,-23-47 2,-1 47 0,24-23 0,-23-24-1,-1 23 1,0 1 0,24 0 0,-23-1-1,-1 1 2,1-1-2,-1-23 1,0 48-1,1-25 1,23 1 0,-24-1-1,1 1 2,-1-24-1,24 47-1,-24-23 1,1 0 8,23-1-8,0 1-2,-24-1 3,1 1-1,-1 23 7,24-23-7,-24-1 7,1 1-7,23 0-1,-24-24 1,24 23 0,-23 1-1,-1-24 1,24 23 0,0 1 0,-24 0-1,1-24 11,-1 23-4,24 1 9,-23-24-8,-1 0 8,24-24 117,24 24-124,-1-23 9,1 23-19,-1 0 2,25 0 15,-25 0-8,24 0-6,1 0 5,-25 0-7,24 0 10,-23 0-9,-24 23-1,24-23 1,-1 0 1,-23 24-3,24-24 3,-24 23-3,23-23 4,1 0-3,0 0 17,-1 0-18,1 0 17,-1 0-15,1 0 0,0 24 8,-1-24-8,1 0 15,-1 0-16,1 0 1,0 0 8,-1 0-7,1 0 12,-1 0-13,1 0 15,0 0-14,-1 0 5,1 0 10,-1 0-17,1 0 29,0 0-17,-1 0 11</inkml:trace>
    </iact:actionData>
  </iact:action>
  <iact:action type="add" startTime="18818">
    <iact:property name="dataType"/>
    <iact:actionData xml:id="d2">
      <inkml:trace xmlns:inkml="http://www.w3.org/2003/InkML" xml:id="stk2" contextRef="#ctx0" brushRef="#br0">12886 5358 0,'0'-23'32,"0"-1"51,-47 1-76,0 23 1,-71-24-1,23 0 1,-23 1 0,-47-1 0,0 24-1,-47-23 2,23 23-2,-24-48 0,25 25 2,-25-1-2,48 24 1,-24-24 0,24 1 0,0 23-1,47 0 1,-47 0 0,-1 0 0,48 0 0,0 0 0,0 0 0,-23 23 0,70-23-1,-23 24 0,-1 0 1,24-1 0,-23 25 0,0-1 0,-1 0-1,1-23 1,23 23-1,0-24 1,24 25 0,-24-25 0,0 24 0,24-23-1,24 23 2,-25-23-2,1-1 0,24 1 2,-1 47-1,-23-48-2,23 48 3,-23 0-2,0 24 2,23-1-2,-23 24 1,23 24-1,1-24 1,23 0-1,-24 23 2,24-23-1,-23-23-1,23-1 0,0-47 3,0 24-4,0 0 2,0-47 3,0 46-7,0-46 4,0 47 0,0-24 1,0 0-3,70 1 3,-22 22-1,46 1-1,24 24 0,-24-25 2,1 1-3,-1-24 2,48 48 0,-48-48 1,1 0-2,46 0 0,1 1 1,23 23 0,-71-48 0,72 24-1,-1-23 2,-47 0-2,23-1 1,-46 1 0,-1-1 0,24 1 0,-47-24-1,-24 24 1,71-24-2,-23 23 2,46 1 1,-70-24-1,94 0-1,-47 23 1,0-23 1,24 0-2,-24 48 1,0-48-1,23 23 2,1-23-3,0 24 3,-48-24-2,0 0 1,48 0-1,0 0 1,-48 0-1,24 0 2,47 0-2,-47 0 1,-23 0 1,-1-24-3,24 1 3,-24 23-2,24-24 1,-23 24 0,-1-47-1,1 23 1,-1 24 0,-47-47-1,24 23 1,23 1 0,-46-24 0,-1 23 0,24-23 3,-1 23-4,1-47 1,24 71 2,-25-47-6,-22-24 3,22 24 0,-22 0 1,22-24-1,-22 24 1,-25 23 0,24-47 0,-23 24 0,23-24-1,0 24 1,-23-24 0,23 1-1,0-25 2,-23 24-3,0-23 2,-24 47 0,23-24-1,1 0 2,-24 47-2,23-23 1,-23 24-1,0-1 1,0 0 8,0 1-8,24 23-1,-24-24 17,0 1-16,0-25 7,0 1-7,0 24 0,0-48-1,0 0 1,-24 47-1,1-47 2,-24 1-2,23-1 1,0 47-1,1-23 2,-24 0-2,-1 0 1,25 23 0,-1 0-1,-23 1 3,0-1-4,23 1 3,-23-25-2,0 48 2,0-23-3,23-1 4,-47 1-4,24-1 1,-24 0 1,48 1 1,-25-1-2,-22 24 1,46 0-1,-23 0 0,0-24 2,-1 24-3,1-23 3,-24 23-1,24 0 0,0 0-1,-24-24 2,48 24-3,-48 0 2,0 0 1,47-23-3,-46 23 3,22-24-2,25 24 2,-24 0-3,-1-24 2,25 24 0,-24 0 0,-1 0 0,25-23 0,-48 23 0,47 0-2,1-24 2,-1 24 1,1-23-2,-25-1 8,25 0 2,-1 1-10,-23-1 1,47 1-1,-24-1 1,1 0 1,-1 24-3,1-47 3,23 24-3,-24 23 3,0-48-2,1 25 2,-1-1 6,24 1-8,-23 23 1,23-24-1,-24 0 10,0 1-10,1 23 2,-1-24 6,1 1-8,-1-1 0,0 24 1,1-24 0,-1 24 7,24-23-7,-23 23-1,-1 0 2,0 0 123,1 0-110,-1 0 79,1 0-78,-1 0 10</inkml:trace>
    </iact:actionData>
  </iact:action>
  <iact:action type="add" startTime="23773">
    <iact:property name="dataType"/>
    <iact:actionData xml:id="d3">
      <inkml:trace xmlns:inkml="http://www.w3.org/2003/InkML" xml:id="stk3" contextRef="#ctx0" brushRef="#br0">23695 5358 0,'-23'0'108,"23"-23"-101,-24 23 0,-23 0 17,23-24-16,-23 1 8,23 23-7,-23-24 5,24 24-7,-1 0 1,-23-24-1,23 24 1,-23 0 1,0 0-2,0 0 0,-1 0 1,-22 0 0,46 0 0,-47 0-1,48 0 1,-48 0 0,0 0 0,47 0-1,-70 0 1,23 0 0,0 0 0,-23 0-1,23 0 2,0 0-2,-47 0 0,71 0 2,-47 0-2,-1 0 1,48 0 0,-118 0-1,94 0 1,0 0 0,-23 0 0,-24 0 0,24 24-1,46 0 1,-46-24 0,0 23-1,-1-23 1,48 0 0,-47 24 0,23-24-1,0 23 1,47-23 0,-46 0 0,22 0-1,25 24 1,-48-24 0,0 0 0,24 24-1,-24-24 1,0 0-1,24 0 2,-24 23-2,1-23 1,-1 24-1,24-24 1,-1 0 1,-22 23-2,-1 1 0,24-24 1,-24 0 0,24 24 0,-48-1 0,48-23-1,-24 24 1,48-1-1,-25 1 2,1 0-1,24-24 0,-1 23-1,-23 1 0,23 23 1,1-23 0,-1-1 0,-23 24 1,0-23-2,23 23 1,24-23 1,-47 0-2,23 23 1,1-24-1,-1 25 7,0-1-6,24-24 0,0 25-1,-23-25 1,23 24 1,-24 24-2,24-47 0,0 47 2,0-24-2,0 0 1,0 0 0,0 24 0,0-47-1,0 23 1,0 0-1,0 0 2,0 1-2,24-25 1,23 24 1,-23 1-3,-1-1 3,24 0-1,24 0 1,0 24-3,0-24 2,23 0 0,48 48-1,-48-48 1,48 24 0,-48-24 0,24 24 0,-23-24-1,23 0 1,0-23 0,0 0-1,23-1 1,-23 1 2,47-1-2,1 1-1,-48-24 3,23 24-5,-46-24 2,23 0-1,-48 0 2,1 0 0,24 0 0,-48 0 1,47 0-3,-23 0 3,0 0-2,0 0 0,-1 0 2,1 0-2,0 0 1,0 0 0,0 0 1,-24 0-2,71 0 1,-24 0-1,-23 0 1,23 0 0,48 0-1,-24 0 2,0 0-2,0 0 0,-24-24 1,72-23 0,-72 0-1,0 23 1,1 0 1,-1-23-2,1 24 1,-25 23-1,1-24 0,-24-23 2,24 23-1,-24-23 0,24 23-1,-47 1 2,23-1-3,0 0 2,0 1 0,-47-24 0,48-1 1,-1 1-3,0-24 1,-23 1 2,23-25-2,0 1 1,-23 23 0,-1-23 1,24-1-2,-47 1 0,24 46 1,0-22 0,-24-25 0,23 24-1,-23 24 2,0-24-3,0 1 2,0-1 1,0 24-3,0-24 3,0 47-2,0-23 1,-23-24 1,-1 71-2,0-47 1,1-24-2,-1 47 3,1 1-2,-25-24 2,25 23-2,23 0 1,-24 1-1,1-1 1,-25 1 0,48-1 0,-47 0 0,0 1-1,0-1 2,23 24-3,-23-23 2,0-1 0,0-23 0,-1 47-1,-22-24 8,22 1 1,1 23-8,24 0 1,-25 0-3,25 0 3,-24 0-1,-1 0-1,25 0 1,-48 0-1,47 0 1,1 0 0,-24 0-1,23 0 3,-23 0-3,23 0 0,1 0 0,-25 0 1,25 0 8,-24 0-9,23 0 9,0 0-8,1 0 8,-1 0-9,1 0 0,23 23 10,-24-23-9,0 0 0,24 24-1,-23-24 8,-1 0-7,1 0-1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42CBD-3268-469E-9D5A-7AC8E77179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DE2941-BC12-4554-AC7E-7B5AA3EF48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A705B-910A-4655-9236-7B366DC5A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A2CC2-4DCD-4627-A28F-680AEEBE1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D36777-A1BA-4963-982E-B2C95647B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931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8AE2D-DC3B-4514-8F37-AD8D33F3D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5E0C1-7564-4530-9AEA-71E7F14965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94223C-54B0-47B4-8B6B-5DD057680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F0D529-7F54-4589-AD5E-2ABF5720D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A0B34-0180-477A-AE37-2A5E76CFC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498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E2383-50E9-4BB9-B996-37C1CAF81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043E21-C3B4-409B-8FA2-BA972AB3D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D4B3DB-08F4-49DB-A372-8F35DBA36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E79B78-26E7-45B0-B3DB-CEACC845C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7A0C2E-62AA-4677-A41F-EB228BA8D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252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D01B1-604C-44E2-9587-B6747D519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F9A53-E493-4FC9-B806-9FAA6D3E18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02F938-0845-4AD9-B4CD-E82F041BAF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FC9055-1432-4C45-B803-9BB0A3A91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A94780-01A5-486D-AD95-469B0781E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32D988-99F6-4B67-93AD-68F5E4387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193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436CA-EB6A-496B-9FFA-B1FCE500E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E34110-BD12-47A3-B523-645AD569D4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28F786-652E-495C-9AE8-A23A2F5C0B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4BBC6C-E493-4957-9768-48CEA9758C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4AE3FD-88E7-4D8F-A6CC-913AAA4A56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8F4A17-0860-4211-BFF6-269AB86FA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7AAF60-61F6-4F52-991C-B350887F9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E75E0A-4012-4423-B978-5C46947C2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963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7795E-2A26-4040-A4F6-F005EA58B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830743-A15B-492C-930B-45BB942D3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625958-E84C-49A6-997D-5ED4B6079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C798D4-F478-4F44-B99F-A0C5AF64A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199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31DD8D-8B42-4A28-B760-4A59B0AEA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953A4-5E59-426B-AEF3-B0B4ED76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D9B137-B1D1-4CBC-BD9A-A4C987693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335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FCCD8-A601-4DFF-BDF9-C9FF583A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2A021-FB30-46B7-894E-7F7885BEDD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211E43-3A01-46C5-B010-D94191009A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2FC18F-5CFD-49B0-8344-B1724B93E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75AA88-5E0B-4B46-95D7-0B9AAF426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F1BD35-C4DD-44AB-9F61-6E6704638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028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82212-3828-4495-AC9F-D26D1B756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E1C722-E661-4D70-9622-AD24BDD9BC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9A3112-BE5B-4BC6-A6FA-418EFAA3D3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3138A9-4C18-4D82-BC55-BCD21B460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00D486-BB1C-4D55-A4FA-68D640C01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11AB8D-34DF-44F0-8485-1EDE794F5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166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9E0A9-9119-4A30-ACCA-9E6D1F068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2E790E-DB25-48C0-954F-23F293D777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9EB8C-BAC5-496F-AED1-EAE84E1C6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380093-DCE5-4D3C-AFD2-EF3DDEA57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BECCD7-1F04-4C54-8DDB-947C5B5BC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622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DBC9F2-6CD6-40CE-B817-29180F3337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FC26A8-24C4-4673-AD95-057ABC11BE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40FAC1-13DC-49A1-BC81-C0B799EB1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7B743F-3CC0-4194-854C-0661FA7AF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FD390-2B96-4FDF-A62F-F0096EFEE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76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4D8DD9-C05B-49D0-8D22-89853576D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DA5DB1-3832-43E2-9BAA-A2D5996E0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9A1EE-813D-4E17-B291-8254A8B022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AFA20-240D-401B-9DD4-ABE17424DD6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E233E-BCBF-4CDE-B03D-EC2D70041A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051BE-6625-476B-BBB4-10E7B7AD8E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5975C-0D5B-412B-8F54-E69E0301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009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microsoft.com/office/2011/relationships/inkAction" Target="../ink/inkAction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microsoft.com/office/2011/relationships/inkAction" Target="../ink/inkAction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microsoft.com/office/2011/relationships/inkAction" Target="../ink/inkAction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0.png"/><Relationship Id="rId5" Type="http://schemas.microsoft.com/office/2011/relationships/inkAction" Target="../ink/inkAction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41562-A5AF-4B33-8A17-4D45CE5C36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Maths -Capacity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D5AD9C-8C0E-43B4-AE40-FAE60FD770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Friday 15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149A6D4-4344-4BEA-9502-4420EDFDF8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41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03"/>
    </mc:Choice>
    <mc:Fallback xmlns="">
      <p:transition spd="slow" advTm="13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E1ACB-0C60-420C-9FC3-30C434CCB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have a go at ordering these from most full to least full?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DE810A-435E-4EB9-BAD8-02DADF8922B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2279"/>
          <a:stretch/>
        </p:blipFill>
        <p:spPr>
          <a:xfrm>
            <a:off x="2733674" y="1847849"/>
            <a:ext cx="6410325" cy="446288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CE13365-98CC-4653-A735-E9E3EFB3EE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71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07"/>
    </mc:Choice>
    <mc:Fallback xmlns="">
      <p:transition spd="slow" advTm="33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6ADCE6-CF6F-45D8-B3DC-57B9A9D806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EED0E2-CA1E-4FB7-951F-F706EFD5B36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734" t="20694" r="14531" b="34028"/>
          <a:stretch/>
        </p:blipFill>
        <p:spPr>
          <a:xfrm>
            <a:off x="1125937" y="1562099"/>
            <a:ext cx="10227863" cy="358140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D9E294B-4617-41EE-8B62-6E59FA03490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54840" y="1920600"/>
              <a:ext cx="8742960" cy="39945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D9E294B-4617-41EE-8B62-6E59FA03490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45480" y="1911240"/>
                <a:ext cx="8761680" cy="40132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88F37BE-4CDD-4E55-AD7B-09B7B3B5DF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7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67"/>
    </mc:Choice>
    <mc:Fallback xmlns="">
      <p:transition spd="slow" advTm="104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A48A9-9006-4066-8A43-CF9A08680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4C8089-A933-41AF-BB97-D9C7223F3F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7855C6-1135-45E9-84BE-58E2505976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813" t="36551" r="14453" b="15972"/>
          <a:stretch/>
        </p:blipFill>
        <p:spPr>
          <a:xfrm>
            <a:off x="1041934" y="1690688"/>
            <a:ext cx="10311866" cy="378618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935E56F-9359-47EC-BADB-614D403C02D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26640" y="2073600"/>
              <a:ext cx="9218880" cy="3960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935E56F-9359-47EC-BADB-614D403C02D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17280" y="2064240"/>
                <a:ext cx="9237600" cy="39790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23B8C4A-2A5C-4992-A7BF-09A0D1ED03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78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782"/>
    </mc:Choice>
    <mc:Fallback xmlns="">
      <p:transition spd="slow" advTm="63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A700F-2040-4522-B4B0-ED525ED28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18DED-56C5-44C5-B9AC-7AC93A6A61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42CF54-AFFD-45B2-9F66-ACA4C2D48A2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813" t="14583" r="50000" b="39445"/>
          <a:stretch/>
        </p:blipFill>
        <p:spPr>
          <a:xfrm>
            <a:off x="2514600" y="822323"/>
            <a:ext cx="7162800" cy="498085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A93DAD2-2295-49B4-A4B3-82E609903E1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71320" y="1674000"/>
              <a:ext cx="6100560" cy="45129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A93DAD2-2295-49B4-A4B3-82E609903E1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61960" y="1664640"/>
                <a:ext cx="6119280" cy="45316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D2A4CD5-003D-4672-976E-89CA9334CF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49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51"/>
    </mc:Choice>
    <mc:Fallback xmlns="">
      <p:transition spd="slow" advTm="33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6C56E-118F-4396-9D4C-209F85E63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935497-9FB5-452D-BAE1-C99AF578EB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561F5F-6D42-4A69-9AF3-4936BAFBE39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906" t="39862" r="13125" b="14860"/>
          <a:stretch/>
        </p:blipFill>
        <p:spPr>
          <a:xfrm>
            <a:off x="2266950" y="860542"/>
            <a:ext cx="7658100" cy="513691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BF7FE05B-B768-46B2-A5D0-E32159AC163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46520" y="1810080"/>
              <a:ext cx="6108840" cy="413892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BF7FE05B-B768-46B2-A5D0-E32159AC163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37160" y="1800720"/>
                <a:ext cx="6127560" cy="415764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EBE5B6A-4979-4BAB-9782-C6BF670266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34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05"/>
    </mc:Choice>
    <mc:Fallback xmlns="">
      <p:transition spd="slow" advTm="297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D23CE-75E5-405B-9A20-8D3617171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Now it’s your turn to have a go!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31CD0A-3D3D-41BF-9740-3E5619260A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89865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Can you find 3 cups the same size, fill them one to full, one to half full and one empty. Can you place them in order from fullest to emptiest? Repeat with 5 cups and add nearly full and nearly empty and place them in order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7A0BC6-AD8A-4BDE-AAE7-44C92FFB443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2862" b="8829"/>
          <a:stretch/>
        </p:blipFill>
        <p:spPr>
          <a:xfrm>
            <a:off x="3914775" y="3429000"/>
            <a:ext cx="3486150" cy="294482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F561CDE-15BF-45DE-AD4D-855B475D96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00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14"/>
    </mc:Choice>
    <mc:Fallback xmlns="">
      <p:transition spd="slow" advTm="62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960</TotalTime>
  <Words>81</Words>
  <Application>Microsoft Office PowerPoint</Application>
  <PresentationFormat>Widescreen</PresentationFormat>
  <Paragraphs>5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Maths -Capacity</vt:lpstr>
      <vt:lpstr>Can you have a go at ordering these from most full to least full? </vt:lpstr>
      <vt:lpstr>PowerPoint Presentation</vt:lpstr>
      <vt:lpstr>PowerPoint Presentation</vt:lpstr>
      <vt:lpstr>PowerPoint Presentation</vt:lpstr>
      <vt:lpstr>PowerPoint Presentation</vt:lpstr>
      <vt:lpstr>Now it’s your turn to have a go!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-Capacity</dc:title>
  <dc:creator>Amber Thompson</dc:creator>
  <cp:lastModifiedBy>Isabelle Pitman</cp:lastModifiedBy>
  <cp:revision>4</cp:revision>
  <dcterms:created xsi:type="dcterms:W3CDTF">2021-01-09T22:11:09Z</dcterms:created>
  <dcterms:modified xsi:type="dcterms:W3CDTF">2021-01-10T14:25:08Z</dcterms:modified>
</cp:coreProperties>
</file>