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3"/>
  </p:normalViewPr>
  <p:slideViewPr>
    <p:cSldViewPr snapToGrid="0" snapToObjects="1">
      <p:cViewPr varScale="1">
        <p:scale>
          <a:sx n="90" d="100"/>
          <a:sy n="90" d="100"/>
        </p:scale>
        <p:origin x="232" y="8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41:15.564"/>
    </inkml:context>
    <inkml:brush xml:id="br0">
      <inkml:brushProperty name="width" value="0.05" units="cm"/>
      <inkml:brushProperty name="height" value="0.05" units="cm"/>
      <inkml:brushProperty name="color" value="#AE198D"/>
      <inkml:brushProperty name="inkEffects" value="galaxy"/>
      <inkml:brushProperty name="anchorX" value="0"/>
      <inkml:brushProperty name="anchorY" value="0"/>
      <inkml:brushProperty name="scaleFactor" value="0.5"/>
    </inkml:brush>
  </inkml:definitions>
  <inkml:trace contextRef="#ctx0" brushRef="#br0">955 1159 24575,'-18'0'0,"4"0"0,-15 0 0,11 0 0,-3 0 0,4 0 0,0 0 0,-5 0 0,8 0 0,-6 0 0,2 0 0,4 0 0,-12 0 0,13 0 0,-5 0 0,-3 0 0,7 0 0,-7 0 0,8 0 0,-3 0 0,3-8 0,-4 6 0,0-9 0,0 10 0,1-6 0,-1 2 0,0 0 0,4-2 0,-3 2 0,3 1 0,-11-4 0,5 4 0,-5-5 0,7 4 0,0-2 0,0 2 0,0 0 0,4-2 0,-3 2 0,3-3 0,0 0 0,-2 0 0,6 0 0,-3 0 0,0 0 0,3 0 0,-3-4 0,0 3 0,3-7 0,-7 6 0,3-6 0,0 7 0,1-7 0,0 7 0,2-7 0,-2 7 0,4-7 0,0 7 0,0-7 0,3 8 0,-2-8 0,6 7 0,-10-14 0,9 12 0,-6-12 0,4 10 0,4 0 0,-4-3 0,4 4 0,0-5 0,0 0 0,0 4 0,0-3 0,0 3 0,0 0 0,0-3 0,0 3 0,0-3 0,0-1 0,3 0 0,2 0 0,4 0 0,-1 0 0,0 0 0,0 0 0,1-4 0,0 3 0,-4-4 0,2 5 0,-2 0 0,3 0 0,1 0 0,-1 4 0,0-3 0,0 4 0,0-1 0,4-7 0,-4 11 0,4-7 0,-5 9 0,1-1 0,3 0 0,-2 0 0,7 0 0,-8 0 0,8 0 0,-7 0 0,7 3 0,-4-2 0,5 2 0,0-3 0,0-1 0,0 1 0,0 3 0,-5-2 0,4 2 0,-3-3 0,-1 3 0,4-2 0,-7 6 0,2-6 0,1 6 0,-3-6 0,3 6 0,-1-6 0,-2 6 0,2-6 0,1 6 0,-3-3 0,6 1 0,-6 2 0,7-7 0,4 7 0,-1-3 0,5 0 0,-2 4 0,-4-4 0,3 4 0,-4 0 0,5 0 0,-4 0 0,-1 0 0,-1 0 0,-3 0 0,3 0 0,1 0 0,0 0 0,-4 0 0,3 0 0,-4 0 0,1 0 0,3 0 0,-4 0 0,1 0 0,3 0 0,-7 0 0,2 0 0,1 0 0,-4 0 0,8 3 0,-7-2 0,3 7 0,-1-8 0,-2 7 0,3-6 0,-1 6 0,-2-6 0,2 6 0,5 1 0,-7 1 0,10 2 0,-10-3 0,3 0 0,-5 0 0,5 0 0,-4-1 0,4 1 0,-4 0 0,-1-1 0,1 5 0,0-3 0,0 2 0,-4 1 0,3-3 0,-3 2 0,0 1 0,3-3 0,-6 6 0,6-2 0,-6 0 0,3 3 0,-4-4 0,3 5 0,-2-4 0,3 3 0,-4-8 0,0 8 0,0-7 0,0 6 0,0-6 0,0 3 0,0-1 0,0 6 0,0-4 0,0 2 0,0-3 0,0 1 0,0-1 0,0 4 0,0-7 0,0 2 0,0 1 0,0-3 0,0 6 0,-4-2 0,3 0 0,-3 3 0,1-8 0,2 8 0,-6-3 0,6-1 0,-3 4 0,0-3 0,3 4 0,-6-5 0,6 4 0,-2-3 0,3 4 0,-4-4 0,4 2 0,-4-6 0,4 7 0,0-8 0,-3 4 0,2 3 0,-6-6 0,6 7 0,-2-9 0,-1 1 0,3-1 0,-2 1 0,0-1 0,2 1 0,-6 0 0,6-1 0,-6 1 0,7-1 0,-7 1 0,6 0 0,-6-4 0,3 3 0,-1-3 0,-1 3 0,1-2 0,1 1 0,-3-1 0,3 2 0,-4 1 0,1-1 0,-1 1 0,1-1 0,-1 1 0,0-1 0,0-2 0,4 1 0,-3-1 0,3-1 0,-4 3 0,1-7 0,2 7 0,-1-3 0,1 1 0,-2 1 0,-5-5 0,3 6 0,-3-6 0,4 6 0,-3-7 0,2 7 0,-3-6 0,0 2 0,4 1 0,-4-3 0,4 2 0,0-3 0,1 3 0,-1-2 0,0 3 0,0-4 0,1 0 0,-1 0 0,0 0 0,1 0 0,-1 0 0,0 0 0,0 0 0,-3 0 0,2 0 0,-3 0 0,0 0 0,3 0 0,-2 0 0,-1 0 0,3 0 0,-10 0 0,5 0 0,-2 0 0,0 0 0,3 0 0,-4 0 0,0 0 0,0 0 0,0 0 0,-5 0 0,12 0 0,-2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5:41:27.50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8,'47'0,"-4"0,-10 0,-4 0,10 0,-10 0,10 0,-10 0,4 0,0 0,-9 0,13 0,-21 0,14 0,-16 0,8 0,-6 0,1 0,0 0,3 0,-6 0,5 0,-6 0,7 0,-7 0,7 0,-9 0,6 0,2 0,-6 0,5 0,-3-4,4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5:41:29.42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1,'53'0,"-3"0,-22 0,-4 0,14 0,-18 0,12 0,-14 0,3 0,-4 0,0 0,0 0,3 0,-7 0,7 0,-4 0,1 0,-1 0,0 0,-3 0,4 0,0 0,3 0,-3 0,4 0,-5 0,-3 0,6 0,-6 0,6 0,-4 0,0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41:48.629"/>
    </inkml:context>
    <inkml:brush xml:id="br0">
      <inkml:brushProperty name="width" value="0.1" units="cm"/>
      <inkml:brushProperty name="height" value="0.1" units="cm"/>
      <inkml:brushProperty name="color" value="#F6630D"/>
    </inkml:brush>
  </inkml:definitions>
  <inkml:trace contextRef="#ctx0" brushRef="#br0">49 389 24575,'0'-11'0,"0"0"0,0-1 0,0 0 0,0-5 0,0 4 0,0-3 0,0 7 0,0-7 0,0 8 0,0-8 0,0 7 0,0-7 0,0 8 0,0-8 0,0 8 0,0-3 0,0-1 0,3 3 0,2-3 0,6 4 0,2-4 0,4 3 0,0-3 0,0-1 0,4 4 0,-3-4 0,9 4 0,-9-3 0,8 1 0,-3 3 0,0 0 0,3 3 0,-8 0 0,4-3 0,-5 7 0,4-2 0,-3 3 0,4 0 0,-5 0 0,0 0 0,4 0 0,-3 0 0,4 0 0,-5 0 0,0 0 0,0 3 0,-1 2 0,1 3 0,0 4 0,0-2 0,0 6 0,-1-7 0,-3 7 0,-1-3 0,1 0 0,-4 3 0,3-7 0,-4 6 0,0-2 0,0 0 0,0 3 0,-3-4 0,-2 1 0,1 3 0,-3-3 0,3 3 0,-4 1 0,0 0 0,0 0 0,0 5 0,0-4 0,0 8 0,0-3 0,0 5 0,-4-1 0,-1 1 0,-9 0 0,4-1 0,-4 1 0,1 0 0,3-1 0,-8 1 0,8-5 0,-10 6 0,5-10 0,-5 5 0,7-11 0,-3 2 0,3-6 0,-4 7 0,4-3 0,-3 0 0,3 3 0,-4-6 0,0 5 0,0-5 0,0 6 0,0-7 0,0 7 0,0-7 0,0 3 0,1 0 0,3-3 0,-3 3 0,7-4 0,-7 0 0,7 0 0,-6 0 0,6 0 0,-3-3 0,0 2 0,3-6 0,-6 6 0,6-6 0,-7 3 0,3-1 0,0-2 0,-10 3 0,12-1 0,-12-2 0,14 3 0,-7-4 0,7 0 0,-2 0 0,3 3 0,0-2 0,1 2 0,-1-3 0,0 0 0,1 0 0,-1 0 0,1 0 0,-1 0 0,1 0 0,-1 0 0,4-3 0,1-1 0,3-4 0,0 1 0,0-1 0,0 1 0,0-1 0,3 4 0,1-3 0,8 7 0,-3-4 0,6 4 0,-2 0 0,4 0 0,0 0 0,0 0 0,-1 0 0,6 0 0,-4 0 0,4 0 0,-5 0 0,-1 0 0,1 0 0,0 0 0,0 4 0,0-3 0,-1 6 0,-3-6 0,3 7 0,-3-7 0,-1 6 0,0-7 0,0 4 0,-4-1 0,4-2 0,-4 2 0,3-3 0,-2 4 0,7-3 0,-3 2 0,4-3 0,-1 0 0,6 0 0,1 4 0,4-3 0,1 3 0,-5 0 0,3-3 0,-3 7 0,5-7 0,-1 7 0,-4-7 0,4 7 0,-9-3 0,3 0 0,-8 2 0,-1-6 0,0 6 0,-4-6 0,4 3 0,-5-4 0,0 0 0,-3 0 0,-1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41:50.977"/>
    </inkml:context>
    <inkml:brush xml:id="br0">
      <inkml:brushProperty name="width" value="0.1" units="cm"/>
      <inkml:brushProperty name="height" value="0.1" units="cm"/>
      <inkml:brushProperty name="color" value="#F6630D"/>
    </inkml:brush>
  </inkml:definitions>
  <inkml:trace contextRef="#ctx0" brushRef="#br0">536 5 24575,'-15'0'0,"1"0"0,3 0 0,2 0 0,-11 0 0,10 0 0,-6 0 0,4 0 0,3 0 0,-7 0 0,4 0 0,-1 0 0,-3 0 0,3-4 0,-4 3 0,0 5 0,0-2 0,0 9 0,0-2 0,0 0 0,5 3 0,-9 0 0,7 1 0,-8 10 0,0-5 0,3 4 0,-3-4 0,5-1 0,4-5 0,1 4 0,4-7 0,0 3 0,0-1 0,0-2 0,4 3 0,-3-5 0,6 1 0,-6 3 0,6-2 0,-3 7 0,0-7 0,4 6 0,-8 3 0,7 0 0,-3 4 0,4-1 0,0 2 0,0 5 0,0-1 0,0-4 0,0 9 0,0-7 0,0 8 0,0-5 0,0-1 0,0 1 0,4-5 0,1 3 0,3-8 0,1 4 0,-1-5 0,1 0 0,-1 0 0,4-4 0,-3-2 0,7 1 0,-3-3 0,11 7 0,-5-6 0,5 2 0,-7-4 0,4 1 0,2 0 0,0 0 0,3-4 0,-3-2 0,5-3 0,0 0 0,5 0 0,-4 0 0,10 0 0,-5 0 0,1 0 0,4 0 0,-10 0 0,4 0 0,0 0 0,-8-3 0,7-3 0,-10-3 0,1 0 0,-1 1 0,-9 0 0,2-1 0,-6 1 0,3 0 0,-4-4 0,0 0 0,0-1 0,0-8 0,1 7 0,0-20 0,-4 14 0,-1-14 0,-4 16 0,0-9 0,0 9 0,0-4 0,0 1 0,0 3 0,0-4 0,0 5 0,0-5 0,0 4 0,0-4 0,0 6 0,0-6 0,0 4 0,0-4 0,0 5 0,0-5 0,-4 4 0,3-3 0,-6 8 0,6-3 0,-6 7 0,3-3 0,-1 5 0,-2-1 0,7 0 0,-7 1 0,2-1 0,-2 3 0,2-1 0,-1 1 0,1-2 0,-2 2 0,-5-5 0,0 4 0,-1-5 0,2 3 0,3 0 0,0 1 0,1 2 0,-1-2 0,0 3 0,-4 0 0,7-3 0,-6 6 0,7-6 0,-4 7 0,1-4 0,-1 4 0,1 0 0,0 0 0,-1 0 0,1 0 0,-5 0 0,3 0 0,-3 0 0,1 0 0,2 0 0,-3 0 0,4 0 0,1 0 0,-1 0 0,1 0 0,3 0 0,0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41:54.499"/>
    </inkml:context>
    <inkml:brush xml:id="br0">
      <inkml:brushProperty name="width" value="0.1" units="cm"/>
      <inkml:brushProperty name="height" value="0.1" units="cm"/>
      <inkml:brushProperty name="color" value="#F6630D"/>
    </inkml:brush>
  </inkml:definitions>
  <inkml:trace contextRef="#ctx0" brushRef="#br0">61 117 24575,'-4'-7'0,"1"-1"0,3 1 0,0-1 0,0 1 0,3-1 0,5 0 0,10-1 0,4 5 0,1-8 0,-1 10 0,5-6 0,-3 0 0,9 6 0,-5-6 0,5 8 0,-9 0 0,14-5 0,-9 4 0,1-3 0,7 4 0,-13 0 0,9 0 0,-10 0 0,4 0 0,-9 0 0,3 0 0,-8 0 0,3 0 0,-8 0 0,8 3 0,-7 2 0,2 3 0,-3-1 0,0 1 0,-1 0 0,1-1 0,-4 1 0,3-1 0,-6 1 0,2 0 0,-3-1 0,0 1 0,0-1 0,0 5 0,0-3 0,0 7 0,0-8 0,-4 8 0,-4-3 0,-10 4 0,-5 1 0,-5 0 0,-5 2 0,4-2 0,-10-2 0,10 1 0,-10-1 0,10-2 0,-5 4 0,12-8 0,-5 3 0,9-1 0,-4-2 0,0 7 0,8-8 0,-7 4 0,13-6 0,-4 1 0,4 0 0,1-4 0,2 3 0,5-6 0,8 2 0,10-3 0,4 0 0,11-5 0,2 4 0,4-8 0,8 8 0,-5-3 0,4 4 0,-5 0 0,-1 0 0,0 0 0,-6 0 0,0 0 0,-7 0 0,-4 7 0,-1-1 0,-6 10 0,-3-3 0,0 3 0,-5 1 0,0 0 0,1 5 0,-1-9 0,-3 8 0,-2-8 0,-3 4 0,0-5 0,0 4 0,0-3 0,0 0 0,0 2 0,0-2 0,0 0 0,-3 3 0,-2-8 0,-7 8 0,-1-3 0,-4 0 0,0 3 0,0-3 0,-4 0 0,3 3 0,-9-6 0,4 7 0,0-7 0,-3 3 0,3 0 0,-5-3 0,5 3 0,-9-3 0,8-5 0,-10-1 0,7-4 0,-1 0 0,-6 0 0,-13 0 0,9 0 0,-7-8 0,17 1 0,0-10 0,0 2 0,5-2 0,-3-2 0,8 2 0,0-1 0,2 5 0,6-3 0,-2 3 0,4 0 0,-1-3 0,2 8 0,2-4 0,-2 4 0,6 4 0,-2 1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41:56.912"/>
    </inkml:context>
    <inkml:brush xml:id="br0">
      <inkml:brushProperty name="width" value="0.1" units="cm"/>
      <inkml:brushProperty name="height" value="0.1" units="cm"/>
      <inkml:brushProperty name="color" value="#F6630D"/>
    </inkml:brush>
  </inkml:definitions>
  <inkml:trace contextRef="#ctx0" brushRef="#br0">525 13 24575,'-11'-4'0,"-4"0"0,7 4 0,-3 0 0,3 0 0,-4 0 0,4 0 0,-4 0 0,4 0 0,-4 0 0,4 0 0,-4 0 0,4-3 0,0 2 0,1 1 0,-5 5 0,3 2 0,-7 5 0,7-6 0,1 9 0,-3-10 0,5 11 0,-5-7 0,2 7 0,-3-3 0,-1 3 0,4 6 0,-6-4 0,9-1 0,-10 4 0,2-2 0,0 4 0,-3 3 0,7-3 0,-8 4 0,8 1 0,-8-1 0,8 1 0,-3 0 0,-1-1 0,4 1 0,1-1 0,0 1 0,4-1 0,-4-4 0,0 3 0,4-3 0,-2 0 0,6-1 0,-3-1 0,0-3 0,3 4 0,-3-5 0,4 0 0,0-5 0,0 0 0,0 0 0,0-4 0,0 4 0,0-5 0,0 1 0,0-1 0,4 1 0,0 0 0,3-1 0,10 6 0,4 0 0,8 1 0,7 3 0,-7-6 0,10 3 0,-5 0 0,7-3 0,-1 8 0,0-8 0,0 4 0,0-5 0,0 0 0,-5-1 0,4 1 0,-10 0 0,4-1 0,-10 0 0,3-4 0,-8-1 0,4-4 0,-5 0 0,0 0 0,-1 0 0,-3 0 0,3 0 0,-3 0 0,4 0 0,-1-8 0,1-1 0,5-9 0,-4 1 0,0-1 0,2 1 0,-9-5 0,17-4 0,-12 2 0,9-5 0,-12 10 0,0-2 0,-4-1 0,-1 4 0,1-4 0,0 0 0,-1 4 0,1-8 0,-4 8 0,-1-9 0,-4 9 0,0-9 0,0 5 0,0-1 0,0-4 0,0 4 0,0 0 0,0-3 0,0 8 0,-4-3 0,0 4 0,-9-5 0,3 4 0,-3-4 0,5 5 0,0 4 0,-1-3 0,1 4 0,-4-5 0,3 4 0,-4-3 0,2 7 0,1-7 0,-6 7 0,7-3 0,-7 3 0,3-3 0,1 3 0,-4-3 0,3 4 0,-4-1 0,0-3 0,4 3 0,-3-3 0,4 4 0,-5-1 0,-8-3 0,10 3 0,-8-3 0,10 3 0,0 5 0,-3-4 0,8 4 0,-4-1 0,0-2 0,3 6 0,-2-3 0,3 1 0,-4 2 0,3-3 0,-7 1 0,8 2 0,-8-7 0,7 7 0,-7-6 0,3 6 0,-3-3 0,-1 4 0,-11 0 0,-2 0 0,8 0 0,4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53:32.379"/>
    </inkml:context>
    <inkml:brush xml:id="br0">
      <inkml:brushProperty name="width" value="0.1" units="cm"/>
      <inkml:brushProperty name="height" value="0.1" units="cm"/>
      <inkml:brushProperty name="color" value="#F6630D"/>
    </inkml:brush>
  </inkml:definitions>
  <inkml:trace contextRef="#ctx0" brushRef="#br0">907 1205 24575,'-15'0'0,"-4"0"0,-5 0 0,0 0 0,-5 0 0,0 0 0,4 0 0,-10 0 0,10 0 0,-10 0 0,11 0 0,-5 0 0,-1 0 0,6 0 0,-5 0 0,6-5 0,-6-2 0,5-9 0,-6 3 0,8-3 0,-1-1 0,0 4 0,1-8 0,-1 3 0,-4-9 0,3 3 0,2-3 0,0 4 0,9 0 0,-3 1 0,0-1 0,3 6 0,-3-5 0,5 5 0,0-6 0,-1 1 0,1 4 0,5-3 0,-4 4 0,4-6 0,-5 0 0,4 1 0,-2 4 0,2-3 0,2 4 0,-5-6 0,8 0 0,-3 6 0,5-4 0,0 4 0,0-6 0,0 6 0,0-5 0,0 11 0,0-11 0,0 5 0,0 0 0,0-5 0,0 5 0,5-5 0,1 5 0,5-5 0,0 5 0,0 0 0,5-5 0,-4 5 0,9-1 0,-8-3 0,8 8 0,-3-3 0,-1-1 0,5 4 0,-5-3 0,1 5 0,3 0 0,-10 0 0,10 0 0,-9 0 0,9 0 0,-9 5 0,9-4 0,-4 4 0,6-1 0,0 2 0,-1 0 0,1 4 0,-1-4 0,1 5 0,0 0 0,6 0 0,-5 0 0,5 0 0,0 0 0,-5 0 0,12 0 0,-12 0 0,12 0 0,-12 0 0,12 0 0,-12 0 0,11 5 0,-10-3 0,4 8 0,0-3 0,-5-1 0,5 5 0,-7-10 0,-5 8 0,4-3 0,-3 0 0,4 4 0,-5-4 0,4 5 0,-9-5 0,4 3 0,-2-3 0,-2 4 0,3 0 0,-5 1 0,0-6 0,0 4 0,0-3 0,-4 4 0,3 0 0,-8 0 0,4 1 0,-1-1 0,-3 0 0,4 0 0,-5 6 0,0 1 0,0 6 0,0-1 0,0 7 0,0-4 0,0 10 0,0-11 0,0 12 0,0-12 0,0 12 0,-5-12 0,3 5 0,-8-6 0,9-6 0,-9 4 0,9-9 0,-5 3 0,1 6 0,-1-9 0,0 14 0,2-14 0,-1 3 0,4 1 0,-8-4 0,8 3 0,-9-4 0,9-1 0,-3 0 0,-1 0 0,4 0 0,-4 1 0,1-1 0,2 0 0,-7 0 0,8 0 0,-8 1 0,8-1 0,-9 0 0,5 0 0,-6-4 0,1 3 0,0-3 0,-1 4 0,1 0 0,0-4 0,-1 3 0,1-4 0,-6 6 0,4-1 0,-3-4 0,-1 4 0,-6 1 0,4 1 0,-8 3 0,9-9 0,-1 4 0,-3-4 0,4 5 0,-1-5 0,-3 4 0,4-4 0,-6 0 0,0 4 0,1-8 0,-1 8 0,0-9 0,-6 4 0,5-5 0,-6 0 0,8 0 0,-1 0 0,6 0 0,1 0 0,0 0 0,4 0 0,-3 0 0,4 0 0,2 0 0,3 0 0,2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5:53:38.05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0,'58'0,"2"0,-13 0,-1 0,6 0,-13 0,-1 0,-2 0,-5 0,-1 0,-6 0,-3 0,-4 0,0 0,5 0,-11 0,15 0,-14 0,9 0,-7 0,-3 0,4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5:53:39.69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7,'80'0,"-5"0,-22 0,9 0,-13 0,11 0,-13 0,-1 0,6 0,-19 0,10 0,-12 0,-1 0,-1 0,-6 0,-1 0,-5-5,-1 4,0 1,0 2,1 3,-2-5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53:44.021"/>
    </inkml:context>
    <inkml:brush xml:id="br0">
      <inkml:brushProperty name="width" value="0.1" units="cm"/>
      <inkml:brushProperty name="height" value="0.1" units="cm"/>
      <inkml:brushProperty name="color" value="#F6630D"/>
    </inkml:brush>
  </inkml:definitions>
  <inkml:trace contextRef="#ctx0" brushRef="#br0">0 1 24575,'0'26'0,"0"0"0,0-9 0,0 4 0,0-4 0,0 6 0,0 6 0,0 2 0,0-1 0,0-6 0,0 4 0,0-10 0,0 11 0,0-6 0,0 6 0,0-5 0,0 6 0,0-1 0,0-5 0,0 5 0,0 0 0,0-5 0,0 5 0,0 0 0,0 2 0,0-1 0,6 6 0,0-12 0,1 5 0,3 0 0,-3-5 0,5 5 0,-1-6 0,0 0 0,0-1 0,1 1 0,-1-1 0,0 1 0,1-1 0,-2-5 0,1 5 0,0-5 0,0 0 0,0 4 0,0-9 0,4 13 0,-3-12 0,3 7 0,-5-10 0,6 1 0,1-5 0,5 4 0,1-9 0,0 4 0,-1-5 0,1 0 0,-1 0 0,1 0 0,-6 0 0,4 0 0,-4 0 0,0-4 0,-1-2 0,0-5 0,-5 1 0,5-6 0,-5 4 0,0-10 0,-5 5 0,4-6 0,-9 1 0,4-1 0,-5 0 0,0 0 0,0 1 0,0-1 0,0 0 0,0-9 0,-5 6 0,-1-1 0,-10 6 0,4 3 0,-4 1 0,5 1 0,0 0 0,-5 4 0,4-4 0,-10 5 0,10 5 0,-9-4 0,4 3 0,0 1 0,-5-4 0,11 8 0,-11-3 0,10 5 0,-9 0 0,9 0 0,-9-5 0,9 4 0,-9-4 0,9 5 0,-4 0 0,6 0 0,-1 0 0,1 0 0,0 0 0,-1 0 0,1 0 0,0 0 0,-1 0 0,2 0 0,-1 0 0,5 4 0,1 2 0,4 3 0,0-3 0,0-1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53:46.116"/>
    </inkml:context>
    <inkml:brush xml:id="br0">
      <inkml:brushProperty name="width" value="0.1" units="cm"/>
      <inkml:brushProperty name="height" value="0.1" units="cm"/>
      <inkml:brushProperty name="color" value="#F6630D"/>
    </inkml:brush>
  </inkml:definitions>
  <inkml:trace contextRef="#ctx0" brushRef="#br0">373 0 24575,'-16'0'0,"2"0"0,3 0 0,1 0 0,0 5 0,-6 1 0,4 4 0,-4 6 0,0 2 0,8 4 0,-13 7 0,14-10 0,-17 22 0,11-21 0,-6 17 0,2-8 0,3 9 0,-4 2 0,-1 4 0,5-7 0,-4 1 0,6-8 0,0 6 0,5-12 0,-3 5 0,8-6 0,-3-1 0,0 1 0,4 0 0,-4-6 0,5-2 0,0 1 0,0-4 0,0 4 0,0-1 0,0-3 0,0 9 0,0-4 0,4 0 0,3 5 0,3-11 0,6 10 0,-4-9 0,9 9 0,-4-9 0,12 5 0,-4-5 0,20 5 0,-18-9 0,19 2 0,-22-10 0,11 0 0,-10 0 0,10 0 0,-4 0 0,-1 0 0,6 0 0,-5 0 0,0 0 0,4-5 0,-4-8 0,-1 0 0,6-11 0,-12 6 0,11-6 0,-11 1 0,5-1 0,-6 2 0,-5-1 0,3 0 0,-9 0 0,5 0 0,-5-6 0,-6 10 0,0-15 0,-6 15 0,0-10 0,0 6 0,0 1 0,0-6 0,0 4 0,0-3 0,0 10 0,-6-5 0,0 5 0,-5 0 0,0-5 0,0 5 0,-6-1 0,5 2 0,-4 0 0,5 4 0,1-4 0,-1 6 0,1 0 0,-1-1 0,1 1 0,-6-1 0,5 1 0,-5-1 0,5 1 0,1-1 0,0 1 0,-1-1 0,1 6 0,0-4 0,-1 3 0,1-5 0,0 1 0,0 5 0,-1-4 0,1 8 0,0-8 0,0 7 0,0-2 0,0 4 0,1 0 0,-1 0 0,0 0 0,0 0 0,0 0 0,-1 0 0,1 0 0,-1 0 0,1 4 0,0 2 0,-6 5 0,4-1 0,-4 1 0,6-1 0,4-4 0,2-2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53:50.829"/>
    </inkml:context>
    <inkml:brush xml:id="br0">
      <inkml:brushProperty name="width" value="0.1" units="cm"/>
      <inkml:brushProperty name="height" value="0.1" units="cm"/>
      <inkml:brushProperty name="color" value="#F6630D"/>
    </inkml:brush>
  </inkml:definitions>
  <inkml:trace contextRef="#ctx0" brushRef="#br0">1 0 24575,'26'0'0,"-4"0"0,14 0 0,-5 0 0,6 0 0,-7 0 0,0 0 0,-1 0 0,-11 0 0,4 0 0,-6 0 0,-4 0 0,3 0 0,-4 0 0,-1 0 0,0 0 0,0 0 0,0 0 0,-1 0 0,1 0 0,0 0 0,-5 4 0,-5 2 0,-2 3 0,-7 2 0,4-1 0,-6 0 0,0 12 0,0-3 0,-2 24 0,0-3 0,-6 14 0,3 8 0,-11 3 0,11 8 0,-5 0 0,6 0 0,7-8 0,-5 6 0,11-19 0,-4 9 0,6-12 0,0 5 0,0-7 0,0-9 0,0-3 0,0-16 0,0 9 0,0-11 0,0 0 0,0-1 0,0-6 0,0 0 0,0 0 0,0 1 0,0-1 0,0 0 0,0 0 0,0 0 0,0 0 0,0-1 0,0 1 0,0 0 0,0 0 0,-5-5 0,4-1 0,-4-4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6-04T15:53:53.079"/>
    </inkml:context>
    <inkml:brush xml:id="br0">
      <inkml:brushProperty name="width" value="0.1" units="cm"/>
      <inkml:brushProperty name="height" value="0.1" units="cm"/>
      <inkml:brushProperty name="color" value="#F6630D"/>
    </inkml:brush>
  </inkml:definitions>
  <inkml:trace contextRef="#ctx0" brushRef="#br0">488 7 24575,'-15'0'0,"0"0"0,0 0 0,3 0 0,-16-5 0,15 3 0,-15 7 0,16-3 0,-10 13 0,11-9 0,-11 5 0,15 5 0,-13-8 0,12 12 0,-8-8 0,-1 6 0,5 3 0,-5-3 0,1 5 0,4-6 0,-5 4 0,6-4 0,0 0 0,-5 4 0,4-9 0,1 9 0,1-4 0,4 6 0,-6 0 0,1-6 0,5 4 0,-3-10 0,3 11 0,0-5 0,-4 0 0,9-2 0,-4-4 0,5-1 0,-4 0 0,3 5 0,-4 1 0,5 1 0,0-2 0,0 1 0,0-5 0,0 11 0,0-11 0,0 11 0,0-5 0,0 0 0,5 4 0,1-4 0,6 6 0,-1-6 0,0 4 0,0-4 0,-1 0 0,2 4 0,3-9 0,-2 10 0,8-10 0,-3 10 0,5-10 0,-1 5 0,1-1 0,-1-4 0,1 5 0,0-6 0,-1 0 0,7 1 0,-5-1 0,11 1 0,-11 0 0,11 0 0,-10-6 0,4 0 0,0-6 0,-5 0 0,5 0 0,-2 0 0,-3 0 0,3 0 0,-4 0 0,-6 0 0,4-5 0,-4-7 0,6-5 0,-1-6 0,1 0 0,-1 0 0,1 1 0,0-1 0,-6 0 0,5 0 0,-10 0 0,5 1 0,-6-1 0,0 0 0,0 1 0,-4-1 0,-2 0 0,-5 0 0,0 0 0,0 1 0,0-1 0,0 0 0,0 0 0,0 1 0,0-1 0,0 6 0,0-5 0,0 5 0,0-6 0,-5 1 0,-2-1 0,-4 0 0,-1 0 0,-4-4 0,4 3 0,-4-3 0,5 9 0,-1-3 0,2 9 0,-1-4 0,5 6 0,-3 0 0,3-1 0,-4 1 0,0 0 0,-1-1 0,5 1 0,-3-1 0,3 6 0,1-5 0,-4 5 0,3-6 0,-4 1 0,-1 0 0,2 0 0,-2 0 0,1 0 0,0 4 0,0-3 0,0 8 0,4-8 0,-3 8 0,4-4 0,-6 5 0,1 0 0,5-4 0,-4 2 0,3-2 0,-4 4 0,0 0 0,0 0 0,0 0 0,0 0 0,0 0 0,0 0 0,0 0 0,-1 10 0,5-8 0,1 9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546FD-A62D-4D43-9B8C-32F4762CD2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C6E665-0B2B-F142-BA29-3B90A8F01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FAFD05-3D23-5D44-A8D0-1336C418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9B7E8-6DB8-9B45-A349-C6307D1B2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70237-72D9-464E-AFE7-BB7F5CFB8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876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68361-5228-EF41-B4BC-47B928033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1492D-ADD2-2845-B966-700DF262C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8FA26C-EEED-6944-9FAD-B40C40C63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F2F7A-18F9-1240-8908-923F06822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55DD4A-CAAA-DA4C-B72B-1B652A6BF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674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85BBE-42CA-6E48-BCB0-CE5152F87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CFC981-C045-B344-84DF-656C9D956E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995050-E243-BB42-8D76-2333207C8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F2FE18-5D71-2745-BF2B-52D6DDFA4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E2446-90EA-4C4A-B2B7-E13760064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290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B4E5A-F502-0F4F-BA71-BF3FA2DA1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B78FD-4ECB-4D4B-A091-C4EDAD8828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29474D-0242-BE49-A6D3-9809D18603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08C7FC-45AE-4D46-B866-6BB22FBCE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99106F-ED77-C245-ADFD-B6B1F9836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A1DD-1BE9-ED46-9CD2-5B59AA292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69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92240-B6FB-4441-9F27-36D086B31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8A55B-7FE8-374C-AC41-C5B52EC02F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FB738B-F3C5-2942-B6A0-4BD858306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77AA3A-DFCD-414E-94A7-74558B9FC3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7180A0-5394-7C4B-A10F-014773376B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CADB74-EE48-004E-AAC8-38D7A2C2B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26B5D3-EA3A-3D48-9E89-BF164F8EA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89A569-A60E-9943-A456-5BCC192AB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136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2F962-AF6B-D843-96B9-6203F510A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6F6BE8-1579-964E-9B9F-B46E58CA9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F9D85D-57C0-D94E-A1D7-117A80077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332A50-DEDE-5E4A-92DB-330BC3EFA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065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2FAAB7-7B44-AB43-B935-1F255025F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EDA4F-4B63-D649-AD9C-EEFA75574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494012-134C-B74A-9FC9-B00278E95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5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EE50B-0216-434F-98CB-0ED1A6AC1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02CE4-7D2F-8242-98E4-B8F4902FA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362087-4BB1-724E-A684-685CAA3FE8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DBF58A-7153-2540-96DC-9A651CF04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5257C8-448F-FD42-BCA1-385C0E8FC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387F80-F266-D242-ADE5-0974EB1A9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380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656B5-0AC0-A341-A6E2-63668AA6C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992754-A9BB-9B4A-B48A-035E2CE8AD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3F0F4-A585-9249-A8A9-AB95F0163B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119094-3F7D-B246-986A-E0E308849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85AD8B-9045-F240-AE93-8EE6FE54B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18F9EB-28BB-0A44-BA5F-390FAAC39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637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EAADA-BB97-4045-9E35-C6E905412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94EACF-1834-C148-8F24-8FEA89FEAA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83816-A3AC-1246-B498-869C0815D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795BE3-B286-AF46-8898-178305C0D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380C1E-CBCC-6D44-B2D9-4AB80E44A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928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8CAE8C-0882-1B4C-848B-B4A2717860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C6B69D-9AE9-3B4C-89BA-EA7E69601E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C4F653-93E8-934F-B378-2113AE94F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E9E6E-840D-BC42-AD02-3628FE470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AFDFA-5056-1049-BA26-D54EB44CA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147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12F4BF-101B-CE48-BADE-78AC30782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DFBE7D-21CA-2B4D-8DEB-68F790749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7BED34-0BE1-4245-883A-F6705AEAE0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72DCD-9F0C-FF4E-8919-31EC5FE98143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7D9E9-FC21-4748-B3F8-D47DD81010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8A193F-7D0F-1949-B0E0-015840E76B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B8360-0896-DD47-B824-E6B90E0C1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75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customXml" Target="../ink/ink6.xml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8.png"/><Relationship Id="rId2" Type="http://schemas.openxmlformats.org/officeDocument/2006/relationships/image" Target="../media/image3.tiff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customXml" Target="../ink/ink4.xml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customXml" Target="../ink/ink13.xml"/><Relationship Id="rId3" Type="http://schemas.openxmlformats.org/officeDocument/2006/relationships/customXml" Target="../ink/ink8.xml"/><Relationship Id="rId7" Type="http://schemas.openxmlformats.org/officeDocument/2006/relationships/customXml" Target="../ink/ink10.xml"/><Relationship Id="rId12" Type="http://schemas.openxmlformats.org/officeDocument/2006/relationships/image" Target="../media/image16.png"/><Relationship Id="rId2" Type="http://schemas.openxmlformats.org/officeDocument/2006/relationships/image" Target="../media/image11.tiff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customXml" Target="../ink/ink12.xml"/><Relationship Id="rId5" Type="http://schemas.openxmlformats.org/officeDocument/2006/relationships/customXml" Target="../ink/ink9.xml"/><Relationship Id="rId15" Type="http://schemas.openxmlformats.org/officeDocument/2006/relationships/customXml" Target="../ink/ink14.xml"/><Relationship Id="rId10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openxmlformats.org/officeDocument/2006/relationships/customXml" Target="../ink/ink11.xm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A07C91-5D98-8E40-913B-AF6893A27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86" y="1488558"/>
            <a:ext cx="10028627" cy="156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133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003B46-283F-F54D-AFD8-490C72DBAD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6121" y="-15387"/>
            <a:ext cx="6974958" cy="660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531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E87B7D6-76F9-0247-94F7-5E61E11AC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3712" y="0"/>
            <a:ext cx="7419296" cy="666661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aink="http://schemas.microsoft.com/office/drawing/2016/ink" Requires="p14 aink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9265C53-75F6-D841-A110-0FA83A8A9F7B}"/>
                  </a:ext>
                </a:extLst>
              </p14:cNvPr>
              <p14:cNvContentPartPr/>
              <p14:nvPr/>
            </p14:nvContentPartPr>
            <p14:xfrm>
              <a:off x="5405358" y="2613684"/>
              <a:ext cx="463320" cy="4172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9265C53-75F6-D841-A110-0FA83A8A9F7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396718" y="2605044"/>
                <a:ext cx="480960" cy="43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2CC8912-C317-774E-9D25-9E6C688C287E}"/>
                  </a:ext>
                </a:extLst>
              </p14:cNvPr>
              <p14:cNvContentPartPr/>
              <p14:nvPr/>
            </p14:nvContentPartPr>
            <p14:xfrm>
              <a:off x="7596678" y="2404524"/>
              <a:ext cx="280800" cy="324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2CC8912-C317-774E-9D25-9E6C688C287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543038" y="2296524"/>
                <a:ext cx="388440" cy="218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DCA2A5CB-5E1D-C946-9051-F0E2329E7829}"/>
                  </a:ext>
                </a:extLst>
              </p14:cNvPr>
              <p14:cNvContentPartPr/>
              <p14:nvPr/>
            </p14:nvContentPartPr>
            <p14:xfrm>
              <a:off x="7668318" y="2819964"/>
              <a:ext cx="240840" cy="36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DCA2A5CB-5E1D-C946-9051-F0E2329E782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614318" y="2712324"/>
                <a:ext cx="348480" cy="21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0" name="Group 9">
            <a:extLst>
              <a:ext uri="{FF2B5EF4-FFF2-40B4-BE49-F238E27FC236}">
                <a16:creationId xmlns:a16="http://schemas.microsoft.com/office/drawing/2014/main" id="{59224985-0FA3-EC49-B2BB-709C72D9CDDE}"/>
              </a:ext>
            </a:extLst>
          </p:cNvPr>
          <p:cNvGrpSpPr/>
          <p:nvPr/>
        </p:nvGrpSpPr>
        <p:grpSpPr>
          <a:xfrm>
            <a:off x="3341118" y="556284"/>
            <a:ext cx="709560" cy="400680"/>
            <a:chOff x="3341118" y="556284"/>
            <a:chExt cx="709560" cy="4006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9FA9A55B-CEF0-7F4F-9CD8-52B79B2E5AB8}"/>
                    </a:ext>
                  </a:extLst>
                </p14:cNvPr>
                <p14:cNvContentPartPr/>
                <p14:nvPr/>
              </p14:nvContentPartPr>
              <p14:xfrm>
                <a:off x="3341118" y="556284"/>
                <a:ext cx="318960" cy="400680"/>
              </p14:xfrm>
            </p:contentPart>
          </mc:Choice>
          <mc:Fallback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9FA9A55B-CEF0-7F4F-9CD8-52B79B2E5AB8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323478" y="538644"/>
                  <a:ext cx="354600" cy="43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4A056D26-F16F-524C-999F-1AEC1F8B36C2}"/>
                    </a:ext>
                  </a:extLst>
                </p14:cNvPr>
                <p14:cNvContentPartPr/>
                <p14:nvPr/>
              </p14:nvContentPartPr>
              <p14:xfrm>
                <a:off x="3728838" y="586884"/>
                <a:ext cx="321840" cy="34056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4A056D26-F16F-524C-999F-1AEC1F8B36C2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3711198" y="568884"/>
                  <a:ext cx="357480" cy="376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52B0A07-73FE-2642-81B8-5CF82BD02DDA}"/>
              </a:ext>
            </a:extLst>
          </p:cNvPr>
          <p:cNvGrpSpPr/>
          <p:nvPr/>
        </p:nvGrpSpPr>
        <p:grpSpPr>
          <a:xfrm>
            <a:off x="7516038" y="613524"/>
            <a:ext cx="768600" cy="398160"/>
            <a:chOff x="7516038" y="613524"/>
            <a:chExt cx="768600" cy="3981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54F3334B-0A0B-AC4F-841E-CA0973AD0101}"/>
                    </a:ext>
                  </a:extLst>
                </p14:cNvPr>
                <p14:cNvContentPartPr/>
                <p14:nvPr/>
              </p14:nvContentPartPr>
              <p14:xfrm>
                <a:off x="7516038" y="642324"/>
                <a:ext cx="307440" cy="34200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54F3334B-0A0B-AC4F-841E-CA0973AD0101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498398" y="624684"/>
                  <a:ext cx="343080" cy="37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506BA794-1616-0B47-A20A-DDD9DF63142C}"/>
                    </a:ext>
                  </a:extLst>
                </p14:cNvPr>
                <p14:cNvContentPartPr/>
                <p14:nvPr/>
              </p14:nvContentPartPr>
              <p14:xfrm>
                <a:off x="7897998" y="613524"/>
                <a:ext cx="386640" cy="398160"/>
              </p14:xfrm>
            </p:contentPart>
          </mc:Choice>
          <mc:Fallback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506BA794-1616-0B47-A20A-DDD9DF63142C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7879998" y="595884"/>
                  <a:ext cx="422280" cy="4338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96313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6E0329-394A-844F-B48B-DE98FCA56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1572" y="0"/>
            <a:ext cx="7006856" cy="680908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2C2FCC5-4783-7A46-88AC-8DF13BBB49AF}"/>
                  </a:ext>
                </a:extLst>
              </p14:cNvPr>
              <p14:cNvContentPartPr/>
              <p14:nvPr/>
            </p14:nvContentPartPr>
            <p14:xfrm>
              <a:off x="4212382" y="4419540"/>
              <a:ext cx="460080" cy="4338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2C2FCC5-4783-7A46-88AC-8DF13BBB49A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194382" y="4401900"/>
                <a:ext cx="495720" cy="46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C46BC54-0817-5C42-92E5-3B6E7FEC2454}"/>
                  </a:ext>
                </a:extLst>
              </p14:cNvPr>
              <p14:cNvContentPartPr/>
              <p14:nvPr/>
            </p14:nvContentPartPr>
            <p14:xfrm>
              <a:off x="7399462" y="4220100"/>
              <a:ext cx="233640" cy="3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C46BC54-0817-5C42-92E5-3B6E7FEC245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45462" y="4112100"/>
                <a:ext cx="3412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6169FD5-C088-894C-808C-77DDD681A267}"/>
                  </a:ext>
                </a:extLst>
              </p14:cNvPr>
              <p14:cNvContentPartPr/>
              <p14:nvPr/>
            </p14:nvContentPartPr>
            <p14:xfrm>
              <a:off x="7419622" y="4690980"/>
              <a:ext cx="299520" cy="288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6169FD5-C088-894C-808C-77DDD681A26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365622" y="4583340"/>
                <a:ext cx="407160" cy="218520"/>
              </a:xfrm>
              <a:prstGeom prst="rect">
                <a:avLst/>
              </a:prstGeom>
            </p:spPr>
          </p:pic>
        </mc:Fallback>
      </mc:AlternateContent>
      <p:grpSp>
        <p:nvGrpSpPr>
          <p:cNvPr id="10" name="Group 9">
            <a:extLst>
              <a:ext uri="{FF2B5EF4-FFF2-40B4-BE49-F238E27FC236}">
                <a16:creationId xmlns:a16="http://schemas.microsoft.com/office/drawing/2014/main" id="{CFFBEE93-7CE7-C64A-A4F5-145A7BE3840A}"/>
              </a:ext>
            </a:extLst>
          </p:cNvPr>
          <p:cNvGrpSpPr/>
          <p:nvPr/>
        </p:nvGrpSpPr>
        <p:grpSpPr>
          <a:xfrm>
            <a:off x="2962462" y="570780"/>
            <a:ext cx="635760" cy="438120"/>
            <a:chOff x="2962462" y="570780"/>
            <a:chExt cx="635760" cy="438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3F64A414-7ED8-2147-A328-8487DAF27522}"/>
                    </a:ext>
                  </a:extLst>
                </p14:cNvPr>
                <p14:cNvContentPartPr/>
                <p14:nvPr/>
              </p14:nvContentPartPr>
              <p14:xfrm>
                <a:off x="2962462" y="570780"/>
                <a:ext cx="219960" cy="438120"/>
              </p14:xfrm>
            </p:contentPart>
          </mc:Choice>
          <mc:Fallback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3F64A414-7ED8-2147-A328-8487DAF27522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944462" y="553140"/>
                  <a:ext cx="255600" cy="47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BDC5F223-96EC-EF49-8ED7-EC64F01287F7}"/>
                    </a:ext>
                  </a:extLst>
                </p14:cNvPr>
                <p14:cNvContentPartPr/>
                <p14:nvPr/>
              </p14:nvContentPartPr>
              <p14:xfrm>
                <a:off x="3275302" y="646740"/>
                <a:ext cx="322920" cy="35316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BDC5F223-96EC-EF49-8ED7-EC64F01287F7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3257662" y="628740"/>
                  <a:ext cx="358560" cy="388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9592265-FCB8-4147-9131-FD8DF7AF974C}"/>
              </a:ext>
            </a:extLst>
          </p:cNvPr>
          <p:cNvGrpSpPr/>
          <p:nvPr/>
        </p:nvGrpSpPr>
        <p:grpSpPr>
          <a:xfrm>
            <a:off x="7212262" y="671940"/>
            <a:ext cx="560880" cy="461880"/>
            <a:chOff x="7212262" y="671940"/>
            <a:chExt cx="560880" cy="461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2EBEC52E-FB53-4544-BAA8-20220AF6693C}"/>
                    </a:ext>
                  </a:extLst>
                </p14:cNvPr>
                <p14:cNvContentPartPr/>
                <p14:nvPr/>
              </p14:nvContentPartPr>
              <p14:xfrm>
                <a:off x="7212262" y="671940"/>
                <a:ext cx="147600" cy="46188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2EBEC52E-FB53-4544-BAA8-20220AF6693C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194622" y="653940"/>
                  <a:ext cx="183240" cy="49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DA54D70B-BF9E-7545-898C-53615869CEB1}"/>
                    </a:ext>
                  </a:extLst>
                </p14:cNvPr>
                <p14:cNvContentPartPr/>
                <p14:nvPr/>
              </p14:nvContentPartPr>
              <p14:xfrm>
                <a:off x="7416022" y="678780"/>
                <a:ext cx="357120" cy="390240"/>
              </p14:xfrm>
            </p:contentPart>
          </mc:Choice>
          <mc:Fallback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DA54D70B-BF9E-7545-898C-53615869CEB1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7398022" y="660780"/>
                  <a:ext cx="392760" cy="4258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028597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Macintosh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3</cp:revision>
  <dcterms:created xsi:type="dcterms:W3CDTF">2020-06-04T15:35:47Z</dcterms:created>
  <dcterms:modified xsi:type="dcterms:W3CDTF">2020-06-04T15:56:49Z</dcterms:modified>
</cp:coreProperties>
</file>