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648" r:id="rId1"/>
  </p:sldMasterIdLst>
  <p:sldIdLst>
    <p:sldId id="262" r:id="rId2"/>
    <p:sldId id="256" r:id="rId3"/>
    <p:sldId id="261" r:id="rId4"/>
    <p:sldId id="260" r:id="rId5"/>
    <p:sldId id="269" r:id="rId6"/>
    <p:sldId id="259" r:id="rId7"/>
    <p:sldId id="265" r:id="rId8"/>
    <p:sldId id="258" r:id="rId9"/>
    <p:sldId id="257" r:id="rId10"/>
    <p:sldId id="268" r:id="rId11"/>
    <p:sldId id="263" r:id="rId12"/>
    <p:sldId id="266" r:id="rId13"/>
    <p:sldId id="264" r:id="rId1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770"/>
    <p:restoredTop sz="94643"/>
  </p:normalViewPr>
  <p:slideViewPr>
    <p:cSldViewPr snapToGrid="0" snapToObjects="1">
      <p:cViewPr>
        <p:scale>
          <a:sx n="120" d="100"/>
          <a:sy n="120" d="100"/>
        </p:scale>
        <p:origin x="-25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F7279-176D-EF48-A024-5ED2C091E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49C25-5699-A84B-A6E3-660FCD9B0C6C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366B1-FA9B-5847-AF39-3826058CA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0E1D39-E25D-CD45-B628-3854D793F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C2839-502F-0B47-8E83-207812FF4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86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5B02EB-5947-734A-94FA-A944DAAE7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AF581-5AA6-E64D-85DA-B78A9D6B2A21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B02D2-D168-BD48-ABBE-D79AD724B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F9DF67-7DAB-8E49-A783-856479AAB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4C92-A3D1-6F4B-8B65-4E337DF254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67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588CF-53AA-E34A-A601-2F5703401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F8ABD-9BC9-4146-81F8-D44CFA08768A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E9F59-E2CC-F040-BC3A-B6C8419CB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F4DEF-AD8C-4D47-9062-96FBF8DCF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01C04-8D68-AC41-8FA5-6F95FA9051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686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B995998-86D1-0647-AF3B-882341B26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587BF-69B2-6E44-A6A5-E759A2BEB722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F771363-666A-FD46-AAD2-6ECAF8E21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56B1D0D-8A13-B646-A0CF-76A20A027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E2E45-0116-0C4B-AF8F-92CF0EA0C8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559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4108843-020E-FB46-A1F6-15D49E370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2B235-0490-7444-94EB-5327AECEE1E4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5CEC8D6-1AF6-174F-B66F-CFDAC4836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E61E92B-AA85-0F43-AC42-860E0D159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B4869-1305-4D48-9FF9-AC40F35C40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285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2CCCFC0-4001-7541-AE82-9517152B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B6C30-E235-904D-AD8C-D2681BF06C46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F1152D2-9809-994E-9987-4B4FB4533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75AAB7-4798-D349-A0F1-8B325E083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FA4F-9D3A-7D4E-ACF5-6491E1FCDC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97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4E390E9-0935-6D4C-8756-3B50E62E6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01C55-EA7B-084C-B335-3F3E208D4D9E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F92A098-B6D4-7647-8C83-88305CC56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BBFE47C-4ADA-7049-B6D7-76BD27AE8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5B69-2A4C-964E-8FD0-168D217E9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570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A39A4DC-5CAF-7E40-9672-489BC032B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52FA1-2DCD-9749-90F2-8398F88068B5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133097A-F99D-E045-8D1A-BFFA99CFA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9CAA684-8F6B-9C47-82D4-341C5997F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E257A-77A9-854F-997D-70949ED55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222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FB478D1-EDDD-9A49-B9EA-EAC8DA874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3EE9-15DC-5F48-8C13-B4EF49863BDC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EEE758C-A052-9346-916F-FAB989DD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F5D052-FD6B-714B-850B-8258DE77B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E5EAA-A82F-2F40-8D5D-F75570F5A2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26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99B399-AF8D-6B4A-B2E5-0C479A34D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A32AD-6A6F-1A46-9920-C3A61DC9032C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2A3B1-AC18-554C-844B-E29FCCDC3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CC8C7-717B-4242-AFAC-6A17947E4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B785F-A5C7-E444-91B4-DB74799768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5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07832-3407-F744-A799-1F0278D52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BFB53-CD18-4B4D-AF15-609640CE9401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5F6216-B8BC-574E-A64A-F68F922AE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2DC6E2-7740-B948-9B1A-562D5FEC8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1379-C088-EB48-81AC-D4B3E2F7B2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94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3AB9927-DB94-9D4B-AFEA-78AD8654EE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0809540-17C9-B545-A688-9B0A5F6690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51B39-398A-3D45-BD0B-06339B5DAE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C5821F-D9C4-F54E-9597-8978115AD7C1}" type="datetimeFigureOut">
              <a:rPr lang="en-US"/>
              <a:pPr>
                <a:defRPr/>
              </a:pPr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AB9D27-665D-674E-9BE4-598C01D806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76912-0736-2E46-BA25-5C9ED7E31B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63529F-618D-7A4A-887C-FE1DF1539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1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1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1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toxicfandomsandhatedoms.miraheze.org/wiki/Homer_Simpson_(The_Simpsons)_Fandom" TargetMode="External"/><Relationship Id="rId3" Type="http://schemas.openxmlformats.org/officeDocument/2006/relationships/audio" Target="../media/media10.m4a"/><Relationship Id="rId7" Type="http://schemas.openxmlformats.org/officeDocument/2006/relationships/image" Target="../media/image10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1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1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B8B6B5A-C9B8-1C49-828C-160F27E82D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56075" y="915988"/>
            <a:ext cx="3622675" cy="1325562"/>
          </a:xfrm>
        </p:spPr>
        <p:txBody>
          <a:bodyPr/>
          <a:lstStyle/>
          <a:p>
            <a:pPr eaLnBrk="1" hangingPunct="1"/>
            <a:r>
              <a:rPr lang="en-US" altLang="en-US" dirty="0">
                <a:latin typeface="Comic Sans MS" panose="030F0902030302020204" pitchFamily="66" charset="0"/>
              </a:rPr>
              <a:t>    Friday</a:t>
            </a:r>
            <a:br>
              <a:rPr lang="en-US" altLang="en-US" dirty="0">
                <a:latin typeface="Comic Sans MS" panose="030F0902030302020204" pitchFamily="66" charset="0"/>
              </a:rPr>
            </a:br>
            <a:r>
              <a:rPr lang="en-US" altLang="en-US" dirty="0">
                <a:latin typeface="Comic Sans MS" panose="030F0902030302020204" pitchFamily="66" charset="0"/>
              </a:rPr>
              <a:t>  08.01.21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F3027EC3-EA42-D644-9C62-4A983382EE7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12975" y="29305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L.O:</a:t>
            </a:r>
            <a:r>
              <a:rPr lang="en-GB" sz="3600" dirty="0"/>
              <a:t> To subtract:</a:t>
            </a:r>
          </a:p>
          <a:p>
            <a:pPr marL="0" indent="0">
              <a:buNone/>
            </a:pPr>
            <a:r>
              <a:rPr lang="en-GB" sz="3600" dirty="0"/>
              <a:t> A single digit from single digit number.</a:t>
            </a:r>
          </a:p>
          <a:p>
            <a:pPr marL="0" indent="0">
              <a:buNone/>
            </a:pPr>
            <a:r>
              <a:rPr lang="en-GB" sz="3600" dirty="0"/>
              <a:t> A single digit from two digit number.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US" altLang="en-US" sz="36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6A75B2-E77D-BB48-B6C6-836906DC0D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365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Box 4">
            <a:extLst>
              <a:ext uri="{FF2B5EF4-FFF2-40B4-BE49-F238E27FC236}">
                <a16:creationId xmlns:a16="http://schemas.microsoft.com/office/drawing/2014/main" id="{C831A192-26F9-0641-AAF9-C94C595CB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563" y="58420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6" name="Picture 11" descr="Four piles of ten books.">
            <a:extLst>
              <a:ext uri="{FF2B5EF4-FFF2-40B4-BE49-F238E27FC236}">
                <a16:creationId xmlns:a16="http://schemas.microsoft.com/office/drawing/2014/main" id="{E518088C-2EAA-ED49-B2E2-02E6569827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57"/>
          <a:stretch/>
        </p:blipFill>
        <p:spPr bwMode="auto">
          <a:xfrm>
            <a:off x="720144" y="1789112"/>
            <a:ext cx="10736633" cy="392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F6E268D-E1D8-0442-813A-DE4F47ABD1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31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4">
            <a:extLst>
              <a:ext uri="{FF2B5EF4-FFF2-40B4-BE49-F238E27FC236}">
                <a16:creationId xmlns:a16="http://schemas.microsoft.com/office/drawing/2014/main" id="{A6E1B488-011D-0E46-9F4C-6380B6FBA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563" y="58420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15364" name="Picture 2" descr="PasteboardData.pdf">
            <a:extLst>
              <a:ext uri="{FF2B5EF4-FFF2-40B4-BE49-F238E27FC236}">
                <a16:creationId xmlns:a16="http://schemas.microsoft.com/office/drawing/2014/main" id="{75432BDB-B576-D140-9711-C30843D59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0" y="908050"/>
            <a:ext cx="5681663" cy="579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B2F2120-6529-EB4B-991B-000AB26D564B}"/>
              </a:ext>
            </a:extLst>
          </p:cNvPr>
          <p:cNvSpPr/>
          <p:nvPr/>
        </p:nvSpPr>
        <p:spPr>
          <a:xfrm>
            <a:off x="10717213" y="128905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4E2372C-9DE4-6946-9D15-CFF48CFFCBFF}"/>
              </a:ext>
            </a:extLst>
          </p:cNvPr>
          <p:cNvSpPr/>
          <p:nvPr/>
        </p:nvSpPr>
        <p:spPr>
          <a:xfrm>
            <a:off x="10717213" y="17891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71" name="Picture 11" descr="Four piles of ten books.">
            <a:extLst>
              <a:ext uri="{FF2B5EF4-FFF2-40B4-BE49-F238E27FC236}">
                <a16:creationId xmlns:a16="http://schemas.microsoft.com/office/drawing/2014/main" id="{F0225720-B9B2-8D4D-8C3A-08DA084639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57"/>
          <a:stretch/>
        </p:blipFill>
        <p:spPr bwMode="auto">
          <a:xfrm>
            <a:off x="720144" y="1789112"/>
            <a:ext cx="4818241" cy="176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373D92F9-7C4E-484E-9468-DB5537DA6415}"/>
              </a:ext>
            </a:extLst>
          </p:cNvPr>
          <p:cNvSpPr/>
          <p:nvPr/>
        </p:nvSpPr>
        <p:spPr>
          <a:xfrm>
            <a:off x="10717212" y="2289176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A8E48E7-DDF9-1142-85D5-48A7138485D1}"/>
              </a:ext>
            </a:extLst>
          </p:cNvPr>
          <p:cNvSpPr/>
          <p:nvPr/>
        </p:nvSpPr>
        <p:spPr>
          <a:xfrm>
            <a:off x="10717212" y="2863057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6B57CF-6CE1-374A-9269-C5E8E54655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44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 autoUpdateAnimBg="0"/>
      <p:bldP spid="11" grpId="0" animBg="1" autoUpdateAnimBg="0"/>
      <p:bldP spid="13" grpId="0" animBg="1" autoUpdateAnimBg="0"/>
      <p:bldP spid="1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4">
            <a:extLst>
              <a:ext uri="{FF2B5EF4-FFF2-40B4-BE49-F238E27FC236}">
                <a16:creationId xmlns:a16="http://schemas.microsoft.com/office/drawing/2014/main" id="{DF5D556C-EC4D-A44C-9D45-107A79DDB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563" y="58420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16387" name="Picture 2" descr="PasteboardData.pdf">
            <a:extLst>
              <a:ext uri="{FF2B5EF4-FFF2-40B4-BE49-F238E27FC236}">
                <a16:creationId xmlns:a16="http://schemas.microsoft.com/office/drawing/2014/main" id="{C5EB562A-F781-DA44-BCDB-170AFC5D2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939800"/>
            <a:ext cx="5681662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55139B7C-38F8-3043-97B9-1FE37EDFBB4D}"/>
              </a:ext>
            </a:extLst>
          </p:cNvPr>
          <p:cNvSpPr/>
          <p:nvPr/>
        </p:nvSpPr>
        <p:spPr>
          <a:xfrm>
            <a:off x="7702550" y="128905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DDCC42D-B0F4-2943-8610-D4EDDB26AF43}"/>
              </a:ext>
            </a:extLst>
          </p:cNvPr>
          <p:cNvSpPr/>
          <p:nvPr/>
        </p:nvSpPr>
        <p:spPr>
          <a:xfrm>
            <a:off x="7702550" y="17891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C8AB47-661D-DA43-A2E2-FBEDE1E4CB22}"/>
              </a:ext>
            </a:extLst>
          </p:cNvPr>
          <p:cNvSpPr/>
          <p:nvPr/>
        </p:nvSpPr>
        <p:spPr>
          <a:xfrm>
            <a:off x="7702550" y="230505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61DD4B8-BEF9-6741-8F29-12BB9056E0BB}"/>
              </a:ext>
            </a:extLst>
          </p:cNvPr>
          <p:cNvSpPr/>
          <p:nvPr/>
        </p:nvSpPr>
        <p:spPr>
          <a:xfrm>
            <a:off x="7702550" y="2820988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801F16C-A6AD-B340-A714-5397BA3EF833}"/>
              </a:ext>
            </a:extLst>
          </p:cNvPr>
          <p:cNvSpPr/>
          <p:nvPr/>
        </p:nvSpPr>
        <p:spPr>
          <a:xfrm>
            <a:off x="7702550" y="333692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239B6EB-7114-CF48-A781-B4B2CE50B18C}"/>
              </a:ext>
            </a:extLst>
          </p:cNvPr>
          <p:cNvSpPr/>
          <p:nvPr/>
        </p:nvSpPr>
        <p:spPr>
          <a:xfrm>
            <a:off x="7615238" y="394652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78B3057-FA54-5E42-AA2F-639010270B9F}"/>
              </a:ext>
            </a:extLst>
          </p:cNvPr>
          <p:cNvSpPr/>
          <p:nvPr/>
        </p:nvSpPr>
        <p:spPr>
          <a:xfrm>
            <a:off x="7615238" y="4471988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AFD60CC-C90C-8045-B00F-04080991BC9B}"/>
              </a:ext>
            </a:extLst>
          </p:cNvPr>
          <p:cNvSpPr/>
          <p:nvPr/>
        </p:nvSpPr>
        <p:spPr>
          <a:xfrm>
            <a:off x="7615238" y="500380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750A0CB-EFD8-904E-8588-9304845EEEBA}"/>
              </a:ext>
            </a:extLst>
          </p:cNvPr>
          <p:cNvSpPr/>
          <p:nvPr/>
        </p:nvSpPr>
        <p:spPr>
          <a:xfrm>
            <a:off x="7615238" y="55356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A01EF3A-3DEF-774D-8A5B-37148589B93A}"/>
              </a:ext>
            </a:extLst>
          </p:cNvPr>
          <p:cNvSpPr/>
          <p:nvPr/>
        </p:nvSpPr>
        <p:spPr>
          <a:xfrm>
            <a:off x="7615238" y="60436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C1B159-353B-504C-BCCD-5ECA97C306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35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  <p:bldP spid="11" grpId="0" animBg="1"/>
      <p:bldP spid="18" grpId="0" animBg="1"/>
      <p:bldP spid="19" grpId="0" animBg="1"/>
      <p:bldP spid="20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4">
            <a:extLst>
              <a:ext uri="{FF2B5EF4-FFF2-40B4-BE49-F238E27FC236}">
                <a16:creationId xmlns:a16="http://schemas.microsoft.com/office/drawing/2014/main" id="{DF5D556C-EC4D-A44C-9D45-107A79DDB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563" y="58420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16387" name="Picture 2" descr="PasteboardData.pdf">
            <a:extLst>
              <a:ext uri="{FF2B5EF4-FFF2-40B4-BE49-F238E27FC236}">
                <a16:creationId xmlns:a16="http://schemas.microsoft.com/office/drawing/2014/main" id="{C5EB562A-F781-DA44-BCDB-170AFC5D2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939800"/>
            <a:ext cx="5681662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55139B7C-38F8-3043-97B9-1FE37EDFBB4D}"/>
              </a:ext>
            </a:extLst>
          </p:cNvPr>
          <p:cNvSpPr/>
          <p:nvPr/>
        </p:nvSpPr>
        <p:spPr>
          <a:xfrm>
            <a:off x="7702550" y="128905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DDCC42D-B0F4-2943-8610-D4EDDB26AF43}"/>
              </a:ext>
            </a:extLst>
          </p:cNvPr>
          <p:cNvSpPr/>
          <p:nvPr/>
        </p:nvSpPr>
        <p:spPr>
          <a:xfrm>
            <a:off x="7702550" y="17891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C8AB47-661D-DA43-A2E2-FBEDE1E4CB22}"/>
              </a:ext>
            </a:extLst>
          </p:cNvPr>
          <p:cNvSpPr/>
          <p:nvPr/>
        </p:nvSpPr>
        <p:spPr>
          <a:xfrm>
            <a:off x="7702550" y="230505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61DD4B8-BEF9-6741-8F29-12BB9056E0BB}"/>
              </a:ext>
            </a:extLst>
          </p:cNvPr>
          <p:cNvSpPr/>
          <p:nvPr/>
        </p:nvSpPr>
        <p:spPr>
          <a:xfrm>
            <a:off x="7702550" y="2820988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801F16C-A6AD-B340-A714-5397BA3EF833}"/>
              </a:ext>
            </a:extLst>
          </p:cNvPr>
          <p:cNvSpPr/>
          <p:nvPr/>
        </p:nvSpPr>
        <p:spPr>
          <a:xfrm>
            <a:off x="7702550" y="333692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239B6EB-7114-CF48-A781-B4B2CE50B18C}"/>
              </a:ext>
            </a:extLst>
          </p:cNvPr>
          <p:cNvSpPr/>
          <p:nvPr/>
        </p:nvSpPr>
        <p:spPr>
          <a:xfrm>
            <a:off x="7615238" y="394652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78B3057-FA54-5E42-AA2F-639010270B9F}"/>
              </a:ext>
            </a:extLst>
          </p:cNvPr>
          <p:cNvSpPr/>
          <p:nvPr/>
        </p:nvSpPr>
        <p:spPr>
          <a:xfrm>
            <a:off x="7615238" y="4471988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AFD60CC-C90C-8045-B00F-04080991BC9B}"/>
              </a:ext>
            </a:extLst>
          </p:cNvPr>
          <p:cNvSpPr/>
          <p:nvPr/>
        </p:nvSpPr>
        <p:spPr>
          <a:xfrm>
            <a:off x="7615238" y="500380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750A0CB-EFD8-904E-8588-9304845EEEBA}"/>
              </a:ext>
            </a:extLst>
          </p:cNvPr>
          <p:cNvSpPr/>
          <p:nvPr/>
        </p:nvSpPr>
        <p:spPr>
          <a:xfrm>
            <a:off x="7615238" y="55356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A01EF3A-3DEF-774D-8A5B-37148589B93A}"/>
              </a:ext>
            </a:extLst>
          </p:cNvPr>
          <p:cNvSpPr/>
          <p:nvPr/>
        </p:nvSpPr>
        <p:spPr>
          <a:xfrm>
            <a:off x="7615238" y="6043613"/>
            <a:ext cx="428625" cy="5000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0" name="Picture 2" descr="Health and Fitness - Kidz Fit">
            <a:extLst>
              <a:ext uri="{FF2B5EF4-FFF2-40B4-BE49-F238E27FC236}">
                <a16:creationId xmlns:a16="http://schemas.microsoft.com/office/drawing/2014/main" id="{45775C8A-5534-764D-86D8-1558BF3AC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30" y="1322387"/>
            <a:ext cx="18415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98626F2-C47B-8943-B7AD-851FA25F4E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903609"/>
      </p:ext>
    </p:extLst>
  </p:cSld>
  <p:clrMapOvr>
    <a:masterClrMapping/>
  </p:clrMapOvr>
  <p:transition spd="slow" advTm="44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 autoUpdateAnimBg="0"/>
      <p:bldP spid="11" grpId="0" animBg="1" autoUpdateAnimBg="0"/>
      <p:bldP spid="18" grpId="0" animBg="1" autoUpdateAnimBg="0"/>
      <p:bldP spid="19" grpId="0" animBg="1" autoUpdateAnimBg="0"/>
      <p:bldP spid="20" grpId="0" animBg="1" autoUpdateAnimBg="0"/>
      <p:bldP spid="26" grpId="0" animBg="1" autoUpdateAnimBg="0"/>
      <p:bldP spid="28" grpId="0" animBg="1" autoUpdateAnimBg="0"/>
      <p:bldP spid="30" grpId="0" animBg="1" autoUpdateAnimBg="0"/>
      <p:bldP spid="32" grpId="0" animBg="1" autoUpdateAnimBg="0"/>
      <p:bldP spid="34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asteboardData.pdf">
            <a:extLst>
              <a:ext uri="{FF2B5EF4-FFF2-40B4-BE49-F238E27FC236}">
                <a16:creationId xmlns:a16="http://schemas.microsoft.com/office/drawing/2014/main" id="{31CFF610-A8E8-C143-800A-241465E4B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1543050"/>
            <a:ext cx="4802187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4">
            <a:extLst>
              <a:ext uri="{FF2B5EF4-FFF2-40B4-BE49-F238E27FC236}">
                <a16:creationId xmlns:a16="http://schemas.microsoft.com/office/drawing/2014/main" id="{9D63E449-39E1-0743-942C-7E5B4B2D0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404813"/>
            <a:ext cx="95381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Comic Sans MS" panose="030F0902030302020204" pitchFamily="66" charset="0"/>
              </a:rPr>
              <a:t>Remember we can use these to help us subtract?</a:t>
            </a:r>
          </a:p>
        </p:txBody>
      </p:sp>
      <p:pic>
        <p:nvPicPr>
          <p:cNvPr id="17412" name="Picture 2" descr="PasteboardData.pdf">
            <a:extLst>
              <a:ext uri="{FF2B5EF4-FFF2-40B4-BE49-F238E27FC236}">
                <a16:creationId xmlns:a16="http://schemas.microsoft.com/office/drawing/2014/main" id="{59671AB8-A51F-C945-86F7-2480236ED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450" y="1422400"/>
            <a:ext cx="2749550" cy="280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>
            <a:extLst>
              <a:ext uri="{FF2B5EF4-FFF2-40B4-BE49-F238E27FC236}">
                <a16:creationId xmlns:a16="http://schemas.microsoft.com/office/drawing/2014/main" id="{BA3BFDA6-B3A7-154E-BA83-0703148CC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8" y="3602038"/>
            <a:ext cx="3511550" cy="234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10">
            <a:extLst>
              <a:ext uri="{FF2B5EF4-FFF2-40B4-BE49-F238E27FC236}">
                <a16:creationId xmlns:a16="http://schemas.microsoft.com/office/drawing/2014/main" id="{B8825D0B-5F06-0944-BAED-DFBCD7674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725" y="4473575"/>
            <a:ext cx="23495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237A2B-6C12-4E44-A22C-F80C187193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322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asteboardData.pdf">
            <a:extLst>
              <a:ext uri="{FF2B5EF4-FFF2-40B4-BE49-F238E27FC236}">
                <a16:creationId xmlns:a16="http://schemas.microsoft.com/office/drawing/2014/main" id="{430B9F22-4B6D-2C4F-BD67-412EEAC1B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28588"/>
            <a:ext cx="105537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23DB37-2C74-EF4A-85D2-1F267ECCB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418" y="1948301"/>
            <a:ext cx="5111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4">
            <a:extLst>
              <a:ext uri="{FF2B5EF4-FFF2-40B4-BE49-F238E27FC236}">
                <a16:creationId xmlns:a16="http://schemas.microsoft.com/office/drawing/2014/main" id="{429AC71D-77EB-9F40-9B3B-B64FBB3EF0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2350" y="4192588"/>
            <a:ext cx="241141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 dirty="0">
                <a:latin typeface="Comic Sans MS" panose="030F0902030302020204" pitchFamily="66" charset="0"/>
              </a:rPr>
              <a:t>9 - 5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D7F021-C726-A243-A7FA-7BDE6F2AA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144963"/>
            <a:ext cx="123031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 dirty="0">
                <a:latin typeface="Comic Sans MS" panose="030F0902030302020204" pitchFamily="66" charset="0"/>
              </a:rPr>
              <a:t>4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41114DE-F5AD-0F48-94EA-1DEDA71E45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396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97 0.02222 L -0.02097 0.02245 C -0.02214 0.01666 -0.02344 0.01088 -0.02422 0.00509 C -0.02448 0.00347 -0.02448 0.00185 -0.02487 0.00046 C -0.02539 -0.00116 -0.02617 -0.00255 -0.02682 -0.00417 C -0.02735 -0.00649 -0.02761 -0.00926 -0.02878 -0.01088 C -0.02995 -0.01274 -0.03268 -0.01551 -0.03268 -0.01528 C -0.03425 -0.01528 -0.03581 -0.01528 -0.03724 -0.01436 C -0.03789 -0.01412 -0.03854 -0.0132 -0.03919 -0.01204 C -0.04024 -0.01042 -0.04544 -0.00255 -0.04688 0.00277 C -0.0474 0.00439 -0.04805 0.00926 -0.04818 0.01088 C -0.04974 0.00301 -0.04792 0.01273 -0.04948 0.00162 C -0.04961 0.00046 -0.05 -0.0007 -0.05013 -0.00186 C -0.05143 -0.00973 -0.05 -0.00324 -0.05209 -0.0132 C -0.05248 -0.01528 -0.05352 -0.02061 -0.05469 -0.02246 C -0.05742 -0.02686 -0.05781 -0.02662 -0.06055 -0.02824 C -0.0625 -0.02778 -0.06445 -0.02824 -0.06628 -0.02709 C -0.06719 -0.02662 -0.06992 -0.01991 -0.07018 -0.01899 C -0.0707 -0.01783 -0.0711 -0.0169 -0.07149 -0.01551 C -0.07175 -0.01459 -0.07201 -0.01343 -0.07214 -0.01204 C -0.07266 -0.00903 -0.07305 -0.00602 -0.07344 -0.00301 C -0.07422 0.00277 -0.07383 0.00023 -0.07474 0.00509 C -0.075 0.0074 -0.07526 0.00972 -0.07539 0.01203 C -0.07565 0.01551 -0.07474 0.025 -0.07604 0.02222 C -0.08386 0.00532 -0.07943 0.00625 -0.0819 -0.00417 C -0.08529 -0.01829 -0.08125 -0.0007 -0.08451 -0.01204 C -0.08477 -0.0132 -0.08464 -0.01459 -0.08503 -0.01551 C -0.08555 -0.01667 -0.08867 -0.02037 -0.08959 -0.0213 C -0.09089 -0.02107 -0.09258 -0.02176 -0.09349 -0.02014 C -0.09492 -0.01783 -0.09505 -0.01389 -0.0961 -0.01088 L -0.0974 -0.00764 C -0.09766 -0.00556 -0.09779 -0.00371 -0.09805 -0.00186 C -0.09844 0.00139 -0.09896 0.00439 -0.09935 0.0074 C -0.09974 0.01134 -0.1 0.01389 -0.10065 0.01782 C -0.10078 0.01898 -0.10104 0.02014 -0.1013 0.02129 C -0.1013 0.02014 -0.10261 0.00578 -0.10326 0.00162 C -0.10365 -0.00116 -0.10404 -0.00371 -0.10456 -0.00649 C -0.10638 -0.01899 -0.10495 -0.01181 -0.10703 -0.0213 C -0.10729 -0.02361 -0.10742 -0.02593 -0.10768 -0.02824 C -0.10807 -0.03056 -0.10951 -0.03426 -0.11029 -0.03635 C -0.11094 -0.03774 -0.11146 -0.03959 -0.11224 -0.04098 C -0.11276 -0.0419 -0.11354 -0.04236 -0.11419 -0.04306 C -0.11576 -0.04283 -0.11732 -0.04283 -0.11875 -0.04213 C -0.12031 -0.04121 -0.12136 -0.03866 -0.12201 -0.03635 C -0.12227 -0.03519 -0.1224 -0.03403 -0.12266 -0.03287 C -0.12318 -0.03056 -0.12409 -0.02824 -0.12461 -0.02593 C -0.12513 -0.02292 -0.12591 -0.01667 -0.12591 -0.01644 C -0.12604 -0.0088 -0.12656 -0.0007 -0.12656 0.0074 C -0.12656 0.01018 -0.12565 0.01273 -0.12591 0.01551 C -0.12591 0.01689 -0.12709 0.01898 -0.12709 0.01921 " pathEditMode="relative" rAng="0" ptsTypes="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steboardData.pdf">
            <a:extLst>
              <a:ext uri="{FF2B5EF4-FFF2-40B4-BE49-F238E27FC236}">
                <a16:creationId xmlns:a16="http://schemas.microsoft.com/office/drawing/2014/main" id="{0EF54740-E250-3842-B69D-E8A732D04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03200"/>
            <a:ext cx="11020425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4">
            <a:extLst>
              <a:ext uri="{FF2B5EF4-FFF2-40B4-BE49-F238E27FC236}">
                <a16:creationId xmlns:a16="http://schemas.microsoft.com/office/drawing/2014/main" id="{018B9D0F-FE11-EF46-A1D0-703839110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6425" y="4025900"/>
            <a:ext cx="28622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 dirty="0">
                <a:latin typeface="Comic Sans MS" panose="030F0902030302020204" pitchFamily="66" charset="0"/>
              </a:rPr>
              <a:t>12 - 6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D2DD8-6E4C-7841-AE28-04BFECC87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2938" y="4025900"/>
            <a:ext cx="60785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DFBDF3-D73D-D64D-A633-26B5F1177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383454">
            <a:off x="4281488" y="1752600"/>
            <a:ext cx="36195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F9FEE3-1C9B-8440-BCAE-00EECE9F3E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1.66667E-6 0.00023 C -0.0026 -0.00903 -0.00338 -0.01413 -0.00651 -0.02061 C -0.00716 -0.02176 -0.00794 -0.02292 -0.00846 -0.02408 C -0.00898 -0.02524 -0.00924 -0.02663 -0.00976 -0.02755 C -0.00989 -0.02778 -0.01367 -0.03288 -0.01432 -0.03334 C -0.0151 -0.0338 -0.01601 -0.03403 -0.01693 -0.0345 C -0.0194 -0.03403 -0.02213 -0.03426 -0.02461 -0.03334 C -0.02539 -0.03288 -0.02617 -0.03218 -0.02656 -0.03102 C -0.02734 -0.02894 -0.02786 -0.02408 -0.02786 -0.02385 C -0.02734 -0.00973 -0.0263 -0.01019 -0.02786 -0.00116 C -0.02825 0.00115 -0.02877 0.00347 -0.02916 0.00578 L -0.02982 0.00925 C -0.02995 0.00694 -0.03034 -0.00139 -0.03112 -0.00463 C -0.0319 -0.00764 -0.0332 -0.01042 -0.03372 -0.01366 C -0.03385 -0.01528 -0.03398 -0.0169 -0.03437 -0.01829 C -0.03502 -0.02153 -0.03581 -0.02477 -0.03698 -0.02755 C -0.03737 -0.02871 -0.03776 -0.02987 -0.03815 -0.03102 C -0.03919 -0.03311 -0.04062 -0.03542 -0.04206 -0.03681 C -0.04271 -0.03727 -0.04336 -0.0375 -0.04401 -0.03774 C -0.04596 -0.0375 -0.04805 -0.03774 -0.04987 -0.03681 C -0.05182 -0.03565 -0.05221 -0.03149 -0.05247 -0.02871 C -0.05286 -0.02385 -0.05338 -0.01366 -0.05377 -0.00926 C -0.0539 -0.00695 -0.05403 -0.00463 -0.05443 -0.00232 C -0.05456 -0.00116 -0.05482 4.81481E-6 -0.05508 0.00115 C -0.05521 0.00532 -0.05456 0.00995 -0.05573 0.01388 C -0.05612 0.01527 -0.05703 0.01157 -0.05755 0.01041 C -0.05833 0.00902 -0.05898 0.0074 -0.0595 0.00578 C -0.06002 0.00462 -0.06028 0.00347 -0.06081 0.00231 C -0.06211 4.81481E-6 -0.06341 -0.00232 -0.06471 -0.00463 C -0.06536 -0.00579 -0.06614 -0.00672 -0.06666 -0.00811 C -0.06797 -0.01135 -0.06797 -0.01204 -0.06992 -0.01482 C -0.07044 -0.01575 -0.07109 -0.01667 -0.07187 -0.01713 C -0.07305 -0.01806 -0.07565 -0.01945 -0.07565 -0.01922 C -0.0789 -0.01806 -0.07943 -0.01899 -0.08086 -0.01135 L -0.08216 -0.00463 C -0.08242 -0.00116 -0.0819 0.00277 -0.08281 0.00578 C -0.0832 0.00694 -0.08372 0.00347 -0.08411 0.00231 C -0.08463 0.00092 -0.08489 -0.0007 -0.08541 -0.00232 C -0.08594 -0.00394 -0.08672 -0.00533 -0.08737 -0.00695 C -0.08789 -0.00834 -0.08802 -0.01019 -0.08867 -0.01135 C -0.08932 -0.01297 -0.09036 -0.01366 -0.09127 -0.01482 C -0.09193 -0.01598 -0.09258 -0.01713 -0.09323 -0.01829 C -0.09544 -0.02315 -0.09336 -0.02061 -0.09635 -0.02524 C -0.09922 -0.0294 -0.09739 -0.02616 -0.10026 -0.02871 C -0.10091 -0.02917 -0.10156 -0.0301 -0.10221 -0.03102 C -0.10325 -0.03056 -0.10443 -0.03079 -0.10547 -0.02987 C -0.10833 -0.02732 -0.10781 -0.02176 -0.10872 -0.01713 L -0.10937 -0.01366 C -0.1095 -0.01135 -0.10976 -0.00926 -0.11002 -0.00695 C -0.11107 0.00879 -0.10989 -0.00024 -0.11133 0.00925 C -0.11471 0.00324 -0.11198 0.00879 -0.11445 0.00115 C -0.11536 -0.00116 -0.11653 -0.00301 -0.11706 -0.00579 C -0.11771 -0.00903 -0.11784 -0.01042 -0.11901 -0.01366 C -0.11966 -0.01528 -0.12031 -0.01667 -0.12096 -0.01829 C -0.122 -0.02107 -0.12252 -0.02338 -0.12422 -0.02524 C -0.12474 -0.02593 -0.12552 -0.02593 -0.12617 -0.02639 C -0.12864 -0.02593 -0.13203 -0.02686 -0.13385 -0.02292 C -0.13489 -0.02084 -0.13646 -0.01598 -0.13646 -0.01575 C -0.13672 -0.01482 -0.13698 -0.01366 -0.13711 -0.0125 C -0.13776 -0.0088 -0.13802 -0.00625 -0.13841 -0.00232 C -0.13867 0.00416 -0.13802 0.01111 -0.13906 0.01736 C -0.13945 0.01898 -0.14036 0.01412 -0.14101 0.01273 C -0.14193 0.01041 -0.14245 0.00763 -0.14362 0.00578 C -0.14427 0.00462 -0.14492 0.00347 -0.14557 0.00231 C -0.14609 0.00115 -0.14635 4.81481E-6 -0.14687 -0.00116 C -0.14739 -0.00278 -0.14818 -0.00417 -0.14883 -0.00579 C -0.14961 -0.00788 -0.15052 -0.01019 -0.1513 -0.0125 C -0.15182 -0.01366 -0.15195 -0.01551 -0.1526 -0.01598 L -0.15456 -0.01713 C -0.15521 -0.01806 -0.15573 -0.01945 -0.15651 -0.01945 C -0.16015 -0.02014 -0.16068 -0.01875 -0.16302 -0.01598 C -0.16341 -0.01482 -0.1638 -0.01366 -0.16432 -0.0125 C -0.16497 -0.01112 -0.16575 -0.00973 -0.16627 -0.00811 C -0.1668 -0.00579 -0.16758 -0.00116 -0.16758 -0.00093 C -0.1668 0.01712 -0.16914 0.01203 -0.16562 0.01851 " pathEditMode="relative" rAng="0" ptsTypes="AAAAAAAAAAAAAAAAAA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1E92D40-841B-DD4B-8952-C156822D01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0483" name="Subtitle 2">
            <a:extLst>
              <a:ext uri="{FF2B5EF4-FFF2-40B4-BE49-F238E27FC236}">
                <a16:creationId xmlns:a16="http://schemas.microsoft.com/office/drawing/2014/main" id="{48E5752C-31D8-8343-A069-DA6E03830B8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0484" name="Picture 2" descr="PasteboardData.pdf">
            <a:extLst>
              <a:ext uri="{FF2B5EF4-FFF2-40B4-BE49-F238E27FC236}">
                <a16:creationId xmlns:a16="http://schemas.microsoft.com/office/drawing/2014/main" id="{ED853DE8-CF6A-0740-8E8E-BAD483EBA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0"/>
            <a:ext cx="6723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3">
            <a:extLst>
              <a:ext uri="{FF2B5EF4-FFF2-40B4-BE49-F238E27FC236}">
                <a16:creationId xmlns:a16="http://schemas.microsoft.com/office/drawing/2014/main" id="{F957E358-0061-5A41-ADC8-5C5102CBB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600" y="685800"/>
            <a:ext cx="17478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9 -5 =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FEF827-A347-6546-945D-15FA7153F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00" y="685800"/>
            <a:ext cx="5524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DAD629-52F1-D746-8AFB-B5A15C5F1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2962" y="693683"/>
            <a:ext cx="801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4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7036F9-383B-D343-A651-0FC59A236E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89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1041 L -0.01615 -0.01018 C -0.01862 -0.01064 -0.02096 -0.01088 -0.02331 -0.01157 C -0.02435 -0.0118 -0.02552 -0.01226 -0.02656 -0.01273 C -0.02852 -0.01319 -0.03047 -0.01342 -0.03242 -0.01365 C -0.03581 -0.01342 -0.03932 -0.01342 -0.04271 -0.01273 C -0.04401 -0.01226 -0.04531 -0.01111 -0.04661 -0.01041 L -0.04857 -0.00925 C -0.05417 0.00093 -0.04701 -0.01134 -0.05247 -0.00347 C -0.05742 0.00394 -0.05143 -0.00347 -0.05625 0.00232 C -0.05651 0.00348 -0.05651 0.00487 -0.0569 0.00579 C -0.05742 0.00649 -0.0582 0.00695 -0.05885 0.00695 C -0.06107 0.00695 -0.06315 0.00625 -0.06536 0.00579 C -0.06654 0.00556 -0.07109 0.00394 -0.0724 0.00348 C -0.07318 0.00325 -0.0737 0.00255 -0.07435 0.00232 C -0.07526 0.00186 -0.07617 0.00162 -0.07695 0.00116 C -0.0849 -0.003 -0.07747 0.00047 -0.08346 -0.00231 C -0.08516 -0.00208 -0.0944 -0.00254 -0.09766 0.00116 L -0.10156 0.00579 L -0.10352 0.00811 C -0.1043 0.00764 -0.10703 0.00649 -0.10807 0.00579 C -0.10872 0.0051 -0.10925 0.00394 -0.1099 0.00348 C -0.1112 0.00255 -0.11276 0.00255 -0.1138 0.00116 C -0.11445 0.00047 -0.11497 -0.00069 -0.11576 -0.00115 C -0.11784 -0.00231 -0.12005 -0.00277 -0.12227 -0.00347 C -0.12331 -0.00393 -0.12448 -0.00393 -0.12552 -0.00463 C -0.12826 -0.00625 -0.12669 -0.00555 -0.12995 -0.00694 C -0.1362 -0.00648 -0.14245 -0.00648 -0.1487 -0.00578 C -0.14935 -0.00578 -0.153 -0.00439 -0.15391 -0.00347 C -0.15534 -0.00208 -0.15781 0.00116 -0.15781 0.00139 C -0.15807 0.00232 -0.15781 0.0044 -0.15846 0.00463 C -0.15925 0.00487 -0.15977 0.00325 -0.16042 0.00232 C -0.16328 -0.00208 -0.1612 -0.00023 -0.16432 -0.00347 C -0.16589 -0.00509 -0.16706 -0.00601 -0.16875 -0.00694 C -0.17044 -0.00763 -0.17227 -0.00879 -0.17396 -0.00925 L -0.17852 -0.01041 C -0.18242 -0.00995 -0.1862 -0.00972 -0.1901 -0.00925 C -0.19245 -0.00879 -0.19232 -0.00717 -0.19401 -0.00463 C -0.19675 -0.00046 -0.19531 -0.00439 -0.19792 0.00116 C -0.20234 0.01065 -0.19544 -0.00208 -0.20117 0.00811 C -0.20195 0.00718 -0.20286 0.00672 -0.20365 0.00579 C -0.20508 0.0044 -0.20612 0.00186 -0.20755 0.00116 C -0.20846 0.0007 -0.20938 0.00047 -0.21016 -4.44444E-6 C -0.21667 -0.00324 -0.20664 0.00139 -0.21471 -0.00231 L -0.2276 -0.00115 C -0.2306 -0.00092 -0.23372 -0.00115 -0.23672 -4.44444E-6 C -0.23763 0.00047 -0.23789 0.00232 -0.23867 0.00348 C -0.23919 0.0044 -0.23997 0.00487 -0.2405 0.00579 C -0.24076 0.00695 -0.24076 0.00834 -0.24115 0.00926 C -0.24349 0.01436 -0.2431 0.0088 -0.2431 0.01389 " pathEditMode="relative" rAng="0" ptsTypes="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ubtitle 2">
            <a:extLst>
              <a:ext uri="{FF2B5EF4-FFF2-40B4-BE49-F238E27FC236}">
                <a16:creationId xmlns:a16="http://schemas.microsoft.com/office/drawing/2014/main" id="{E24D8B6D-359A-D34D-B45A-F23D4DFF88D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 dirty="0"/>
          </a:p>
        </p:txBody>
      </p:sp>
      <p:pic>
        <p:nvPicPr>
          <p:cNvPr id="22531" name="Picture 2" descr="PasteboardData.pdf">
            <a:extLst>
              <a:ext uri="{FF2B5EF4-FFF2-40B4-BE49-F238E27FC236}">
                <a16:creationId xmlns:a16="http://schemas.microsoft.com/office/drawing/2014/main" id="{8D38BE66-539D-2F44-B080-83D4AC459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956" y="185737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3">
            <a:extLst>
              <a:ext uri="{FF2B5EF4-FFF2-40B4-BE49-F238E27FC236}">
                <a16:creationId xmlns:a16="http://schemas.microsoft.com/office/drawing/2014/main" id="{0128A242-E869-3549-90F1-323CEED88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54117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5 - 3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197185-4B9F-CB48-B10B-AF4FE08F8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902" y="5472112"/>
            <a:ext cx="8318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CFED69-9375-3D40-AEEC-4AC7F49BE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806" y="738759"/>
            <a:ext cx="36195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1F2169-80FA-B243-885F-EB1A57290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806" y="738758"/>
            <a:ext cx="36195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E17881-EE07-5B48-8D68-BEFBF569B548}"/>
              </a:ext>
            </a:extLst>
          </p:cNvPr>
          <p:cNvSpPr txBox="1"/>
          <p:nvPr/>
        </p:nvSpPr>
        <p:spPr>
          <a:xfrm>
            <a:off x="5074687" y="5411569"/>
            <a:ext cx="606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E9B2D4-252E-8D46-9977-9B7879AD97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501942" y="1138238"/>
            <a:ext cx="4191000" cy="49276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EF09B7A-35CD-B540-854E-89F236942A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3619799"/>
      </p:ext>
    </p:extLst>
  </p:cSld>
  <p:clrMapOvr>
    <a:masterClrMapping/>
  </p:clrMapOvr>
  <p:transition spd="slow" advTm="620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96296E-6 L -4.79167E-6 0.00023 C 0.00027 -0.00625 0.0004 -0.0125 0.00079 -0.01875 C 0.00092 -0.02037 0.00118 -0.02199 0.0017 -0.02338 C 0.00235 -0.02547 0.00508 -0.02871 0.00599 -0.02963 C 0.00691 -0.03033 0.00782 -0.03056 0.0086 -0.03125 C 0.0099 -0.03218 0.01094 -0.03334 0.01211 -0.03426 C 0.01472 -0.03611 0.0181 -0.03797 0.02084 -0.03889 C 0.02383 -0.04005 0.02956 -0.0419 0.02956 -0.04167 C 0.03217 -0.04144 0.0349 -0.04121 0.0375 -0.04051 C 0.03842 -0.04028 0.03933 -0.03982 0.04011 -0.03889 C 0.04115 -0.03773 0.04193 -0.03588 0.04271 -0.03426 C 0.04336 -0.03287 0.04402 -0.03125 0.04441 -0.02963 C 0.0448 -0.02824 0.04493 -0.02639 0.04532 -0.025 C 0.04571 -0.02338 0.04662 -0.02199 0.04701 -0.02037 C 0.04779 -0.01736 0.04883 -0.01088 0.04883 -0.01065 C 0.05378 -0.01389 0.04935 -0.01042 0.05313 -0.01574 C 0.05313 -0.01551 0.05964 -0.02338 0.06094 -0.025 L 0.06628 -0.03125 C 0.06706 -0.03218 0.06784 -0.03357 0.06889 -0.03426 L 0.07149 -0.03588 C 0.07383 -0.03519 0.07618 -0.03496 0.07839 -0.03426 C 0.0793 -0.03403 0.08047 -0.0338 0.08112 -0.03264 C 0.08165 -0.03148 0.08152 -0.0294 0.08191 -0.02801 C 0.08243 -0.02639 0.08308 -0.025 0.08373 -0.02338 C 0.08399 -0.01922 0.08373 -0.01482 0.08451 -0.01088 C 0.0849 -0.00949 0.08503 -0.01412 0.08542 -0.01574 C 0.08594 -0.01736 0.08646 -0.01898 0.08711 -0.02037 C 0.0892 -0.02431 0.09375 -0.03241 0.09675 -0.03426 C 0.1004 -0.03635 0.09857 -0.03496 0.10196 -0.03889 C 0.10573 -0.03843 0.10964 -0.03912 0.11329 -0.03727 C 0.11615 -0.03611 0.11915 -0.0301 0.12123 -0.02639 C 0.12149 -0.025 0.12162 -0.02338 0.12201 -0.02176 C 0.12253 -0.02014 0.12344 -0.01898 0.12383 -0.01713 C 0.12487 -0.01297 0.12461 -0.01158 0.12461 -0.00787 " pathEditMode="relative" rAng="0" ptsTypes="AAAAAAAAAAAAAAAAAAAAAAAAAAAAAAAAAAA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24" y="-208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22222E-6 L -1.25E-6 0.00023 C -0.00065 -0.00694 -0.00104 -0.01366 -0.00182 -0.02037 C -0.00195 -0.02199 -0.00208 -0.02361 -0.00273 -0.025 C -0.00417 -0.02847 -0.00625 -0.03102 -0.00794 -0.03426 C -0.00885 -0.03611 -0.00937 -0.03889 -0.01055 -0.04051 C -0.0138 -0.04467 -0.01667 -0.04606 -0.02018 -0.04815 C -0.02305 -0.04768 -0.02617 -0.04838 -0.0289 -0.04653 C -0.03229 -0.04444 -0.03633 -0.02708 -0.03672 -0.025 L -0.03932 -0.01088 C -0.04023 -0.01157 -0.04127 -0.01134 -0.04193 -0.0125 C -0.0444 -0.01713 -0.04596 -0.02291 -0.04805 -0.02801 C -0.04948 -0.03171 -0.05065 -0.03565 -0.05247 -0.03889 C -0.05364 -0.04097 -0.05456 -0.04352 -0.05586 -0.04514 C -0.05755 -0.04676 -0.0612 -0.04815 -0.0612 -0.04791 C -0.06315 -0.04722 -0.06562 -0.04745 -0.06732 -0.04514 C -0.06875 -0.04282 -0.06927 -0.03912 -0.06992 -0.03588 C -0.07018 -0.03426 -0.07161 -0.01643 -0.07161 -0.01551 C -0.07252 -0.03657 -0.07148 -0.03102 -0.07422 -0.04653 C -0.07474 -0.04977 -0.075 -0.05324 -0.07604 -0.05602 C -0.07669 -0.05787 -0.08047 -0.06412 -0.08216 -0.06528 C -0.08346 -0.0662 -0.08502 -0.0662 -0.08646 -0.06666 C -0.09258 -0.06528 -0.09883 -0.06504 -0.10482 -0.06203 C -0.10638 -0.06134 -0.10716 -0.0581 -0.10833 -0.05602 C -0.11029 -0.05185 -0.11068 -0.04861 -0.11172 -0.04352 C -0.11081 -0.00995 -0.11094 -0.02291 -0.11094 -0.00486 " pathEditMode="relative" rAng="0" ptsTypes="AAAAAAAAAAAAAAAAAAAAAAAAAA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6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ubtitle 2">
            <a:extLst>
              <a:ext uri="{FF2B5EF4-FFF2-40B4-BE49-F238E27FC236}">
                <a16:creationId xmlns:a16="http://schemas.microsoft.com/office/drawing/2014/main" id="{9C3BF404-5F2A-184B-BC5B-DB8F341705C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2" descr="PasteboardData.pdf">
            <a:extLst>
              <a:ext uri="{FF2B5EF4-FFF2-40B4-BE49-F238E27FC236}">
                <a16:creationId xmlns:a16="http://schemas.microsoft.com/office/drawing/2014/main" id="{4B16B788-D62F-2845-8B12-3701FE3D2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300" y="73026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3">
            <a:extLst>
              <a:ext uri="{FF2B5EF4-FFF2-40B4-BE49-F238E27FC236}">
                <a16:creationId xmlns:a16="http://schemas.microsoft.com/office/drawing/2014/main" id="{A5BD7000-E577-D04C-B096-0D2DDFFE8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788" y="5411788"/>
            <a:ext cx="1990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23 - 3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6C33D7-122F-014A-BF84-CC74ACA11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5421313"/>
            <a:ext cx="831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3A3708-0AB8-644A-B325-2A9A91A94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463" y="1600200"/>
            <a:ext cx="457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0CF6E5-16B3-B64B-81F0-039A73C42E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50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3.33333E-6 0.00023 C -0.0013 -0.00394 -0.00221 -0.0081 -0.0039 -0.01158 C -0.00442 -0.01296 -0.0056 -0.01296 -0.00638 -0.01389 C -0.00729 -0.01505 -0.00807 -0.01667 -0.00898 -0.01736 C -0.01041 -0.01852 -0.01536 -0.02014 -0.01744 -0.02084 C -0.02461 -0.02014 -0.02799 -0.02384 -0.03229 -0.01736 C -0.03489 -0.01366 -0.03385 -0.01459 -0.03554 -0.00926 C -0.03593 -0.0081 -0.03645 -0.00718 -0.03685 -0.00579 C -0.03737 -0.00371 -0.03815 0.00116 -0.03815 0.00139 C -0.03932 -0.00232 -0.04231 -0.01042 -0.04323 -0.01158 C -0.04414 -0.01273 -0.04492 -0.01412 -0.04583 -0.01505 C -0.04739 -0.01644 -0.05052 -0.01759 -0.05234 -0.01852 C -0.05703 -0.01806 -0.06185 -0.01806 -0.06653 -0.01736 C -0.0677 -0.01713 -0.06875 -0.01667 -0.06979 -0.01621 C -0.07135 -0.01551 -0.07239 -0.01482 -0.07369 -0.01273 C -0.07734 -0.00695 -0.07682 -0.00764 -0.07877 -0.00232 C -0.07877 -0.00209 -0.07669 -0.00834 -0.075 -0.00926 C -0.07435 -0.00972 -0.07356 -0.00996 -0.07304 -0.01042 C -0.07161 -0.01181 -0.07057 -0.01412 -0.06914 -0.01505 L -0.06132 -0.01968 C -0.0595 -0.02084 -0.05885 -0.0213 -0.0569 -0.02199 C -0.0556 -0.02246 -0.05429 -0.02269 -0.05299 -0.02315 C -0.04765 -0.02454 -0.04635 -0.02477 -0.0401 -0.02546 C -0.03515 -0.02593 -0.03007 -0.02616 -0.02513 -0.02662 C -0.00013 -0.03148 -0.02304 -0.02732 0.03815 -0.02894 L 0.0724 -0.03009 C 0.07605 -0.03079 0.08203 -0.03241 0.08542 -0.03241 L 0.23985 -0.03357 C 0.24115 -0.0338 0.24245 -0.03426 0.24375 -0.03472 C 0.2444 -0.03496 0.24506 -0.03542 0.24571 -0.03588 C 0.24649 -0.03634 0.2474 -0.03658 0.24831 -0.03704 C 0.24896 -0.03727 0.24948 -0.03773 0.25013 -0.0382 C 0.25105 -0.03866 0.25196 -0.03889 0.25274 -0.03935 C 0.25404 -0.04005 0.25534 -0.04097 0.25664 -0.04167 C 0.25756 -0.0419 0.25834 -0.04236 0.25925 -0.04283 C 0.25925 -0.04259 0.26407 -0.0456 0.26511 -0.04607 C 0.26745 -0.04746 0.26628 -0.04722 0.26836 -0.04722 L 0.26836 -0.04699 " pathEditMode="relative" rAng="0" ptsTypes="AAAAAAAAAAAAAAAAAAAAAAAAAAAAAAAAAAAAA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ubtitle 2">
            <a:extLst>
              <a:ext uri="{FF2B5EF4-FFF2-40B4-BE49-F238E27FC236}">
                <a16:creationId xmlns:a16="http://schemas.microsoft.com/office/drawing/2014/main" id="{E24D8B6D-359A-D34D-B45A-F23D4DFF88D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2531" name="Picture 2" descr="PasteboardData.pdf">
            <a:extLst>
              <a:ext uri="{FF2B5EF4-FFF2-40B4-BE49-F238E27FC236}">
                <a16:creationId xmlns:a16="http://schemas.microsoft.com/office/drawing/2014/main" id="{8D38BE66-539D-2F44-B080-83D4AC459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941" y="327354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Box 3">
            <a:extLst>
              <a:ext uri="{FF2B5EF4-FFF2-40B4-BE49-F238E27FC236}">
                <a16:creationId xmlns:a16="http://schemas.microsoft.com/office/drawing/2014/main" id="{0128A242-E869-3549-90F1-323CEED88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54117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 dirty="0">
                <a:latin typeface="Comic Sans MS" panose="030F0902030302020204" pitchFamily="66" charset="0"/>
              </a:rPr>
              <a:t>23 - 13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197185-4B9F-CB48-B10B-AF4FE08F8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5432425"/>
            <a:ext cx="8318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1BC199-3D54-2B4F-84E8-0F3B29D8A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502" y="1462882"/>
            <a:ext cx="457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B711223-F341-5946-9797-F93861D6EB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64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7 0.05648 L -0.01497 0.05671 C -0.02122 0.05602 -0.02747 0.05579 -0.03372 0.05532 C -0.0349 0.05509 -0.03594 0.05463 -0.03698 0.05417 C -0.03919 0.05301 -0.04115 0.05116 -0.04284 0.04838 L -0.04674 0.04143 C -0.04922 0.03704 -0.04818 0.03935 -0.04987 0.03449 C -0.05091 0.02731 -0.05104 0.02893 -0.04987 0.01852 C -0.04922 0.01204 -0.04805 0.00856 -0.04479 0.00463 C -0.04349 0.00301 -0.04232 0.00092 -0.04089 1.11111E-6 C -0.03958 -0.0007 -0.03815 -0.00116 -0.03698 -0.00232 C -0.03607 -0.00301 -0.03529 -0.00394 -0.03438 -0.00463 C -0.03047 -0.00718 -0.03125 -0.00625 -0.02786 -0.0081 C -0.02721 -0.00833 -0.02656 -0.0088 -0.02591 -0.00903 C -0.02122 -0.0088 -0.01641 -0.00857 -0.01172 -0.0081 C -0.01042 -0.00787 -0.00586 -0.00486 -0.00521 -0.00463 C -0.00456 -0.00417 -0.00391 -0.00417 -0.00326 -0.00347 C -0.00091 -0.0007 -0.00208 -0.00162 2.08333E-7 1.11111E-6 " pathEditMode="relative" rAng="0" ptsTypes="AAAAAAAAAAAAA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-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1088 L 8.33333E-7 -0.01065 C -0.00065 -0.01412 -0.00117 -0.01713 -0.00182 -0.02014 C -0.00221 -0.02153 -0.0026 -0.02269 -0.00313 -0.02361 C -0.00469 -0.02662 -0.00846 -0.0338 -0.01094 -0.03519 L -0.01289 -0.03634 C -0.0151 -0.03611 -0.02083 -0.03773 -0.02318 -0.03287 C -0.02591 -0.02732 -0.02591 -0.0257 -0.02708 -0.01898 L -0.02774 -0.01551 L -0.02839 -0.01204 C -0.02865 -0.01366 -0.02917 -0.01852 -0.02969 -0.02014 C -0.03008 -0.02153 -0.0306 -0.02246 -0.03099 -0.02361 C -0.03125 -0.02477 -0.03138 -0.02593 -0.03164 -0.02709 C -0.03333 -0.03403 -0.03242 -0.0294 -0.03425 -0.03519 C -0.0349 -0.03727 -0.03581 -0.04144 -0.03685 -0.04329 C -0.03737 -0.04421 -0.03815 -0.04491 -0.0388 -0.0456 C -0.03919 -0.04676 -0.03945 -0.04815 -0.03997 -0.04908 C -0.04271 -0.05324 -0.04323 -0.05324 -0.04583 -0.05486 C -0.04805 -0.0544 -0.05013 -0.05417 -0.05234 -0.05371 C -0.05378 -0.05324 -0.05508 -0.05185 -0.05625 -0.05023 C -0.0569 -0.04908 -0.05755 -0.04815 -0.0582 -0.04676 C -0.05872 -0.04537 -0.05899 -0.04352 -0.05938 -0.04213 C -0.05977 -0.04097 -0.06042 -0.03982 -0.06068 -0.03866 C -0.06107 -0.0375 -0.06107 -0.03634 -0.06133 -0.03519 C -0.06172 -0.03403 -0.06224 -0.03287 -0.06263 -0.03171 L -0.06458 -0.0213 L -0.06524 -0.01783 C -0.06654 -0.02477 -0.06615 -0.0213 -0.06524 -0.03287 C -0.0651 -0.03472 -0.06367 -0.04398 -0.06328 -0.04445 C -0.06263 -0.0456 -0.06211 -0.04699 -0.06133 -0.04792 C -0.06068 -0.04861 -0.05729 -0.04977 -0.0569 -0.05023 C -0.04245 -0.05972 -0.06758 -0.04491 -0.05104 -0.05371 C -0.04922 -0.05463 -0.04766 -0.05625 -0.04583 -0.05718 C -0.04375 -0.0581 -0.04154 -0.05857 -0.03945 -0.05949 C -0.03854 -0.05972 -0.03763 -0.06019 -0.03685 -0.06065 C -0.0362 -0.06088 -0.03555 -0.06158 -0.0349 -0.06181 C -0.0293 -0.0625 -0.0237 -0.0625 -0.0181 -0.06296 L -0.00573 -0.06412 C -0.00274 -0.06435 0.00026 -0.06505 0.00325 -0.06528 L 0.19401 -0.06644 C 0.19726 -0.06667 0.20052 -0.0669 0.20378 -0.06759 C 0.21094 -0.06852 0.20898 -0.06968 0.21797 -0.06968 L 0.28529 -0.06968 " pathEditMode="relative" rAng="0" ptsTypes="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1" y="-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5">
            <a:extLst>
              <a:ext uri="{FF2B5EF4-FFF2-40B4-BE49-F238E27FC236}">
                <a16:creationId xmlns:a16="http://schemas.microsoft.com/office/drawing/2014/main" id="{7219FD65-C1D1-364F-A780-4EA41D6C8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9388" y="1425575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3566" name="TextBox 8">
            <a:extLst>
              <a:ext uri="{FF2B5EF4-FFF2-40B4-BE49-F238E27FC236}">
                <a16:creationId xmlns:a16="http://schemas.microsoft.com/office/drawing/2014/main" id="{F17DAF22-6AA6-C64B-9C72-BCE8BDA85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0" y="633413"/>
            <a:ext cx="1208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902030302020204" pitchFamily="66" charset="0"/>
              </a:rPr>
              <a:t>Task</a:t>
            </a:r>
          </a:p>
        </p:txBody>
      </p:sp>
      <p:sp>
        <p:nvSpPr>
          <p:cNvPr id="23567" name="TextBox 9">
            <a:extLst>
              <a:ext uri="{FF2B5EF4-FFF2-40B4-BE49-F238E27FC236}">
                <a16:creationId xmlns:a16="http://schemas.microsoft.com/office/drawing/2014/main" id="{6D805B67-DD14-8447-B0A9-890C44C50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50" y="1425575"/>
            <a:ext cx="262413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/>
              <a:t>Choice which star sheet you would like to complete.  Answer at least 2 sections of subtraction sums.</a:t>
            </a:r>
          </a:p>
        </p:txBody>
      </p:sp>
      <p:sp>
        <p:nvSpPr>
          <p:cNvPr id="11" name="5-point Star 10">
            <a:extLst>
              <a:ext uri="{FF2B5EF4-FFF2-40B4-BE49-F238E27FC236}">
                <a16:creationId xmlns:a16="http://schemas.microsoft.com/office/drawing/2014/main" id="{01EC4D45-54C5-494C-AF82-E61146BDC71E}"/>
              </a:ext>
            </a:extLst>
          </p:cNvPr>
          <p:cNvSpPr/>
          <p:nvPr/>
        </p:nvSpPr>
        <p:spPr>
          <a:xfrm>
            <a:off x="6899275" y="153988"/>
            <a:ext cx="4452938" cy="450056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Remember to use a number line or hundred square to help.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70BBB57-6488-B742-B81F-A1C8F224B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083482"/>
              </p:ext>
            </p:extLst>
          </p:nvPr>
        </p:nvGraphicFramePr>
        <p:xfrm>
          <a:off x="4273610" y="612960"/>
          <a:ext cx="2587160" cy="5235449"/>
        </p:xfrm>
        <a:graphic>
          <a:graphicData uri="http://schemas.openxmlformats.org/drawingml/2006/table">
            <a:tbl>
              <a:tblPr firstRow="1" firstCol="1" bandRow="1"/>
              <a:tblGrid>
                <a:gridCol w="1293580">
                  <a:extLst>
                    <a:ext uri="{9D8B030D-6E8A-4147-A177-3AD203B41FA5}">
                      <a16:colId xmlns:a16="http://schemas.microsoft.com/office/drawing/2014/main" val="1987738661"/>
                    </a:ext>
                  </a:extLst>
                </a:gridCol>
                <a:gridCol w="1293580">
                  <a:extLst>
                    <a:ext uri="{9D8B030D-6E8A-4147-A177-3AD203B41FA5}">
                      <a16:colId xmlns:a16="http://schemas.microsoft.com/office/drawing/2014/main" val="2914974785"/>
                    </a:ext>
                  </a:extLst>
                </a:gridCol>
              </a:tblGrid>
              <a:tr h="2328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6 - 5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10 - 7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11 - 3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19 - 4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7 - 5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11 - 7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13 - 3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11 - 4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8526691"/>
                  </a:ext>
                </a:extLst>
              </a:tr>
              <a:tr h="20847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8 - 5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13 - 7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12 - 6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17 - 3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14 - 4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9 - 5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15 - 7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6 - 4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11 - 6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10 - 3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– 4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154578"/>
                  </a:ext>
                </a:extLst>
              </a:tr>
            </a:tbl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81F443E-8A79-8643-AD83-F0B5717465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365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5|1.9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2|1|1|1|1|1|1.1|0.9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1.2|1.1|1.4|1.4|1.2|1.1|1.2|1.2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8|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1.2|1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7.6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3|19|1.7|4|10.1|1.2|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7|16.4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9|4.5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207</Words>
  <Application>Microsoft Macintosh PowerPoint</Application>
  <PresentationFormat>Widescreen</PresentationFormat>
  <Paragraphs>53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Arial</vt:lpstr>
      <vt:lpstr>Calibri Light</vt:lpstr>
      <vt:lpstr>Comic Sans MS</vt:lpstr>
      <vt:lpstr>Times New Roman</vt:lpstr>
      <vt:lpstr>Office Theme</vt:lpstr>
      <vt:lpstr>    Friday   08.01.21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25</cp:revision>
  <dcterms:created xsi:type="dcterms:W3CDTF">2021-01-05T15:04:48Z</dcterms:created>
  <dcterms:modified xsi:type="dcterms:W3CDTF">2021-01-07T11:37:26Z</dcterms:modified>
</cp:coreProperties>
</file>