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8" r:id="rId7"/>
    <p:sldId id="281" r:id="rId8"/>
    <p:sldId id="283" r:id="rId9"/>
    <p:sldId id="265" r:id="rId10"/>
    <p:sldId id="261" r:id="rId11"/>
    <p:sldId id="262" r:id="rId12"/>
    <p:sldId id="263" r:id="rId13"/>
    <p:sldId id="271" r:id="rId14"/>
    <p:sldId id="266" r:id="rId15"/>
    <p:sldId id="267" r:id="rId16"/>
    <p:sldId id="268" r:id="rId17"/>
    <p:sldId id="269" r:id="rId18"/>
    <p:sldId id="270" r:id="rId19"/>
    <p:sldId id="272" r:id="rId20"/>
    <p:sldId id="273" r:id="rId21"/>
    <p:sldId id="282" r:id="rId22"/>
    <p:sldId id="275" r:id="rId23"/>
    <p:sldId id="274" r:id="rId24"/>
    <p:sldId id="277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19" autoAdjust="0"/>
    <p:restoredTop sz="94660"/>
  </p:normalViewPr>
  <p:slideViewPr>
    <p:cSldViewPr snapToGrid="0">
      <p:cViewPr varScale="1">
        <p:scale>
          <a:sx n="63" d="100"/>
          <a:sy n="63" d="100"/>
        </p:scale>
        <p:origin x="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BCB1F-9C39-470C-AF38-311D6EAD63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54E92F-0D0E-4C55-8A9C-6C5F08DEE5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69A73-5648-44D1-8EB9-8AADCC0A3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A3B42-C6CC-438B-92CA-52259CFD3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44852-EE86-4D2A-BC2D-879FB489C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393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3808C-1674-4D4E-89FA-07A7E5DD8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21ED2-9B7E-4801-8F28-70035FA04A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507FA6-30FB-4CBD-A267-9A7E4C0EA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2B088E-3AF2-4D15-8772-FB4EDBEE2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903DC0-4716-4B6D-8BB5-1426F5078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277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4D085-584A-40C2-91B3-73DBD4BC9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623762-D1A1-4192-A8AB-A3FA36D5C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4EFEF6-B959-4510-9371-743A89874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2AD3BC-6030-41F5-BBC7-30E385110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F31BB7-5196-4289-84A5-8C34E3B3C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29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7A17D-1E02-4AC0-820D-B2A0225C4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65F22-739D-428A-8498-E88D1F8A44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33B622-2874-4180-991B-EC996D3D92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B8B155-30B4-49F0-AE44-16835D8E5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706A00-BB6B-40F5-BCE5-3FBA21E04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322785-7305-4199-BAF7-21A7AFD02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22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962CF-C684-4DFF-A904-30609CE61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0215C9-1E18-4A56-A595-F3FE0B76B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C0F1E0-80FE-4C58-935B-3A3FBBD6BE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67F19-BF2F-4503-B194-B3570BE2EF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06B73F-111B-4AB4-B137-B3945C4A9E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B26513-F11A-45D5-BE6D-6C9D00F60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F47164-0CAC-4F9F-AEB9-AE0201873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194A80-BC60-4790-91C4-AA774833E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546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E39A4-DD81-4F5B-AC14-64FF33796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4973AA-C6DB-493F-BA5A-B6C45D9BA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5D3934-FB8C-4B23-832E-337C0EF22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045AE6-A7C0-4A36-B08D-0938A388A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91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EB8DBB-BD44-4D2F-A552-C75A88E35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2BED8B-7E23-42B2-8509-E688BD1AD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6D468D-AD86-4DCF-8015-8EC837F1E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639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952F6-79E5-43C9-9ED1-FB8F9CD06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2CD5A-F40E-4DC9-BAA6-7692763A2D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91EA2F-DAA1-4D2F-97A2-70C61A7EDC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D3C8C3-6A4F-4EEF-BF1C-EB48F1C47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6F6FB3-57F4-47FD-9668-C3ABD759A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D36C0C-8216-4435-A846-5FC6569D2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15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99379-4043-40C0-B65A-BF9116257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8F939B-CFD1-4C94-9ECA-B9A5F44A9D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C76AA2-F148-4F41-9B78-59DBFD0F73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EB5D34-A823-4024-92D7-1D5E17556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0ADEF6-4EDB-4025-8353-6EF29AD08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6F0D3A-4C41-46C9-9EB9-3650A93D8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891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92BFE-B478-460B-89FB-B57BF591D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CB039-2D99-475F-8282-660A8663E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0106F7-523E-4C55-B4F2-76E987FA5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24449-DCAA-4BD3-80FD-8F64D20DB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45604-1F88-43BF-A7D8-7BE5177C7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744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79BE3A-0F01-40C3-AEFC-1EE792931B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016F15-582E-411E-BBD9-D249B13F21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3C7BF-AB4C-423D-A004-241FC1B63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243C0B-4010-40F0-BDB5-B044AEA05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0F1E17-09E0-4265-A310-82A7B066E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723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C39B00-9A76-4B69-9571-8A1AF3D21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88B5C1-AC4F-4EC2-AF9B-7A5D1E5E7D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0C0739-DC2F-4D09-BE5D-7057711F9C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73367-EFC3-4F26-BD4D-8762D82BF53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D03AEC-BB6D-4972-A8E2-5D5B803A82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F78647-2AE4-4F21-93D9-53C2D701F8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989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TvMyssfAUx0" TargetMode="External"/><Relationship Id="rId4" Type="http://schemas.openxmlformats.org/officeDocument/2006/relationships/hyperlink" Target="https://www.youtube.com/watch?v=TvMyssfAUx0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1DC3F-9C0B-4E06-AAE4-983A85D4A5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32C45E-FB7B-4B22-AADD-2B56EE6F98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3F73FDB-A95F-4394-9302-0E896CAAD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98"/>
            <a:ext cx="12192000" cy="685831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CA81D9E-5F36-4458-83CD-C935E08042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32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96"/>
    </mc:Choice>
    <mc:Fallback xmlns="">
      <p:transition spd="slow" advTm="120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F6E361-5A04-48EE-AE70-886B43B009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485"/>
            <a:ext cx="12192000" cy="67750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A866D71-0114-49AF-AC17-14DCD862AB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82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28"/>
    </mc:Choice>
    <mc:Fallback xmlns="">
      <p:transition spd="slow" advTm="167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DF054FD-5C0D-40B7-AF8B-F8978EFCF9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EEC1B36-2AFA-41B8-A4B5-E10AC022DD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55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1"/>
    </mc:Choice>
    <mc:Fallback xmlns="">
      <p:transition spd="slow" advTm="38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8AA32E-0B1A-44F4-A81F-0E8E931551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3460"/>
            <a:ext cx="12192000" cy="673107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383B6F8-5A13-4306-A6EA-0379A9082D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9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1"/>
    </mc:Choice>
    <mc:Fallback xmlns="">
      <p:transition spd="slow" advTm="3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A06BE1-D1A0-4030-9399-7AD91D288C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F82E6EF-F101-46C6-BADE-7A408C8F8E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4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7"/>
    </mc:Choice>
    <mc:Fallback xmlns="">
      <p:transition spd="slow" advTm="30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777156-2B1A-4767-812D-686BDEF936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4FF36A9-3871-4E9D-9F7B-83B817D21D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85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87"/>
    </mc:Choice>
    <mc:Fallback xmlns="">
      <p:transition spd="slow" advTm="2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1C194A-4923-4C25-A39B-6D28FBB772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7453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891B825-3FDA-40EF-96D2-CB71B0DA18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5"/>
    </mc:Choice>
    <mc:Fallback xmlns="">
      <p:transition spd="slow" advTm="2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D51416C-F652-4261-863F-D1FE436EA3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070081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439D461-824E-458A-94FF-9A966845B6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68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01"/>
    </mc:Choice>
    <mc:Fallback xmlns="">
      <p:transition spd="slow" advTm="46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F62B013-D26C-4F6C-8A5F-3251466CFC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6249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815AB1B-10BB-4FE2-B0BB-26FD496EF0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57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50"/>
    </mc:Choice>
    <mc:Fallback xmlns="">
      <p:transition spd="slow" advTm="20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B456011-4A0B-4114-8107-50474177F8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E6FCF1C-EBE4-4E7F-8D08-46312961A9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53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46"/>
    </mc:Choice>
    <mc:Fallback xmlns="">
      <p:transition spd="slow" advTm="243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8A70829-1EFB-44DA-8B79-F799676234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688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4415425-931D-4871-84BB-A2F2B48728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80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32"/>
    </mc:Choice>
    <mc:Fallback xmlns="">
      <p:transition spd="slow" advTm="23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AAECBD4-CEB8-4D79-BA87-8965479DFB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292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FF27CD8-02C4-4B7E-9A68-01A615F8D8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78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16"/>
    </mc:Choice>
    <mc:Fallback xmlns="">
      <p:transition spd="slow" advTm="18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51C290-6383-4BBF-AEA8-2C70F5E67C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C08B8F0-1382-4623-859F-3D19ECBADE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30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81"/>
    </mc:Choice>
    <mc:Fallback xmlns="">
      <p:transition spd="slow" advTm="47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45D364-0F5A-409B-B52C-F4AEBF9760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5FA549D-9E24-48FA-A1CC-A8676BF536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1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2"/>
    </mc:Choice>
    <mc:Fallback xmlns="">
      <p:transition spd="slow" advTm="1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BC0686-92B8-4AA1-808D-AC7A40AB1A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450"/>
            <a:ext cx="12192000" cy="67411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E5EB1EF-3452-4188-AEE9-442EAC95B4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301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3"/>
    </mc:Choice>
    <mc:Fallback xmlns="">
      <p:transition spd="slow" advTm="1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102631-34CF-4A85-B9D8-D783148430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744"/>
            <a:ext cx="12192000" cy="674451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659643C-A870-4F5C-B949-5CF9B6F1EE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2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6"/>
    </mc:Choice>
    <mc:Fallback xmlns="">
      <p:transition spd="slow" advTm="1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883D88-23E7-43AF-AA0D-F1CF127E5F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338"/>
            <a:ext cx="12192000" cy="674532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F10ECCC-7C61-48DB-B2E9-C2AF2FA3ED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41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9"/>
    </mc:Choice>
    <mc:Fallback xmlns="">
      <p:transition spd="slow" advTm="1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B33CD8-2DE7-4B4B-9601-E94E2F7E23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6B174BA-025C-445B-B93D-9229E3481F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71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5"/>
    </mc:Choice>
    <mc:Fallback xmlns="">
      <p:transition spd="slow" advTm="22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FF87EE-FC79-4C47-9E5D-08EB91372C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633"/>
            <a:ext cx="12192000" cy="67767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D62075F-7DF1-4C0D-902B-01318BBE6C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0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7"/>
    </mc:Choice>
    <mc:Fallback xmlns="">
      <p:transition spd="slow" advTm="18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6D06265-C26C-4733-9E79-D86A7D4366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6722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8C58113-A219-4849-A2C2-ED56DB6A6B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73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46"/>
    </mc:Choice>
    <mc:Fallback xmlns="">
      <p:transition spd="slow" advTm="12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Tricky Words and Sight Words Song">
            <a:hlinkClick r:id="" action="ppaction://media"/>
            <a:extLst>
              <a:ext uri="{FF2B5EF4-FFF2-40B4-BE49-F238E27FC236}">
                <a16:creationId xmlns:a16="http://schemas.microsoft.com/office/drawing/2014/main" id="{6369F5C9-A9E3-4560-9D01-B42D2490B1F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03020" y="182880"/>
            <a:ext cx="9585960" cy="539210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858DACD-A6A0-4DFB-8243-41688C513B84}"/>
              </a:ext>
            </a:extLst>
          </p:cNvPr>
          <p:cNvSpPr/>
          <p:nvPr/>
        </p:nvSpPr>
        <p:spPr>
          <a:xfrm>
            <a:off x="3642026" y="6018014"/>
            <a:ext cx="49608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https://www.youtube.com/watch?v=TvMyssfAUx0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574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22"/>
    </mc:Choice>
    <mc:Fallback xmlns="">
      <p:transition spd="slow" advTm="1322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F97AC09-50B2-4BDE-A925-5B87C04860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9859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A968DE6-C78E-441E-B7FB-1C9A2C6A3B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60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19"/>
    </mc:Choice>
    <mc:Fallback xmlns="">
      <p:transition spd="slow" advTm="203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B831B58-B9BD-429B-8529-FEAC6C79A3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524B741-65F8-46F7-B0A2-DE62A4FC94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34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38"/>
    </mc:Choice>
    <mc:Fallback xmlns="">
      <p:transition spd="slow" advTm="213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1D80D39-BA52-4261-8EEC-753BCB3BAF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7303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004F532-315D-4FD5-AF68-273449CFAB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8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65"/>
    </mc:Choice>
    <mc:Fallback xmlns="">
      <p:transition spd="slow" advTm="347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13</Words>
  <Application>Microsoft Office PowerPoint</Application>
  <PresentationFormat>Widescreen</PresentationFormat>
  <Paragraphs>1</Paragraphs>
  <Slides>24</Slides>
  <Notes>0</Notes>
  <HiddenSlides>0</HiddenSlides>
  <MMClips>24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16</cp:revision>
  <dcterms:created xsi:type="dcterms:W3CDTF">2021-01-04T18:12:04Z</dcterms:created>
  <dcterms:modified xsi:type="dcterms:W3CDTF">2021-01-08T08:05:11Z</dcterms:modified>
</cp:coreProperties>
</file>