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82" r:id="rId17"/>
    <p:sldId id="276" r:id="rId18"/>
    <p:sldId id="277" r:id="rId19"/>
    <p:sldId id="278" r:id="rId20"/>
    <p:sldId id="279" r:id="rId21"/>
    <p:sldId id="280" r:id="rId22"/>
    <p:sldId id="28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8F8A4-59A5-4DD4-A727-C28CE155F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263FAE-BFE1-414B-B15C-AF583DBFC3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8F13-FC79-4F93-9F7E-0FBBEA101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8594B-DE64-4D6B-B37C-1A5305A22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4BB0E-1D2A-48A1-8DB3-1AB7361AE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6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12EEB-1158-4AA7-BE89-E5E756126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13EC-E71C-4F0E-A494-BB2F2E593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788B-FAA3-4DF5-ACC1-E8446ADC1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EBD88-EE69-4839-A4BC-3BCB363AE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6EDF6-1301-44F8-9DDC-D9589EBE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74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6D65D-2D49-444B-8E72-517C4D9A1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632A3-8969-4C5E-9779-A76DB0A0A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5F281-690E-4CDE-B8CE-344221CDD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E901C3-A751-42BB-96AA-EB40B36F6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CC18D-AB96-4CB3-BE3E-063F6A2AC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1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2A700-13A0-4543-ACD1-DCA72FE96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77809-0A33-4576-9251-37DCA1DB69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CE6D1-5AF8-429C-B9C4-A2B0429E21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D87F5D-E067-4E16-9CF8-F1440A12E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4ED81-7B55-4265-B052-5078FA458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FDAE0-B9F5-4879-90F8-C1E52A6F4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01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A06FE-7ACD-48E2-B628-D1BA84CD7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35EC4-B4A1-464D-88A0-88B06F937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5D8A5-2388-41C6-9B1E-53A86F3CA0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373554-0E35-4EAC-A611-2E65F783F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777546-19F0-4AC4-886E-86394BEEC3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ACAC53-424E-48C3-859D-9E746177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8C556D-2B0C-403D-9FDF-1174ECF0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247BFA-C6FE-4CC2-B7AE-3422C29D4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0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E008B-7C2F-4476-8D49-B2770382E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0B40B3-8D59-4ED4-BC77-C8E0AC25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E2C89E-2021-4B8D-A088-2A95BFBC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2DDC0-CFC1-4B38-8D53-0F4125753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895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193F45-77E7-40FE-8F0B-3037A8B9E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0A7DA7-9378-4E80-8A0A-E8838D6B5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CB9E9C-1449-42E1-802C-73AF9F1CA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87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5008E-EC08-4D5E-9205-C9CA1874D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F861F-593E-43AD-A82E-E56D98F2B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A33B26-1847-4522-A806-280C2B670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FE4AA-B682-4665-9243-FFD6D1750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23042-DEC5-41E0-8AD1-300F4E4DE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A9181-D49B-404D-A67F-DD1CDAB6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529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5BEC-4424-4F73-A7C3-E73FB5600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9B99D-792C-4109-9CAD-DA5574D548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9DD177-A736-43DB-A5AE-7EBF1D56A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1C8E8E-223E-4AAF-9558-B5B2334CD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13746A-D44F-436F-9D74-DDD9F4561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FFD60-4459-4D1E-ADB9-514168EA9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03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D7A3B-AD26-4DD8-B31B-49B54D415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87FBD1-7B9F-40AA-9E6A-2DCB201D4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E6E7A-85F6-4DBD-9A68-EF82B7CA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173E4-7952-4B68-A3E8-F29AE25BC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34DA-5B86-4585-8B69-98BCB7B00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980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863367-65C8-4CE1-9233-EDF9E2E40F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B5C9A9-A28C-4B35-BD14-7788805BF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9E6E7-4704-43B6-B368-668AC3D48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BC838-F8C6-4DC4-A70B-CA1CE5D6B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EBC9F-4A99-4DF2-B285-B8E5BC304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732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E48D72-8123-4133-A29F-6C1255B34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0D4CB-3933-4DAD-8800-F7C18F357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F09C0-A19F-4944-A213-0C118408C2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CE46-4B34-4E70-BCF5-828AD69D749B}" type="datetimeFigureOut">
              <a:rPr lang="en-GB" smtClean="0"/>
              <a:t>06/07/2021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C0C37-9B66-40AF-A015-F3AFD0C4C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62A63-DB53-4C72-A278-E39652BF35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380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1D870-FB0A-4234-A0FC-72DD43F689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A9F17-1F1D-45C7-911C-9E293FEB46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4C55E8-E6F4-49F1-B605-82D1D81C3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7547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7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AA12C7-0B1A-4E01-AF94-89EDD04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315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24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F6F3A3-A10D-4365-8EF2-E7A0EE549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2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67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399792-6C5E-494D-B27B-71EAD8B62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35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21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20111D-1E01-4021-B5C7-BA14FA79C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2123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11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819ACC-C63E-4203-8492-D27B4D56E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154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B0F291A-E536-4A34-8F19-B71383973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142"/>
            <a:ext cx="12254902" cy="683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2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6173F88-24C0-4F1D-A44B-20DBEFDAE5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47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38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464553-CA1E-4E68-835A-09A00D729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6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31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4108F42-F89C-4AA0-BAB1-11D6DB1F9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0513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12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A781E8-44F8-4E35-9DFC-84289A1D61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24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48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DF1BFB-3843-492E-959D-4287BA46D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52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78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C4AADD-DCCA-44E1-B167-0F1B53886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66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2CE53C-D4D8-4FAD-8BE7-81A51F4676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6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80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A6922A-63A4-4DDC-8550-469D771FD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884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3029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3C7DAE-655D-483F-831A-845926970D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2056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32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8B2703-737D-4D76-9D12-7347191DC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42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92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F4162A-42BA-4D92-B2A1-33D5D6253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1953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27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EC3EC6-47E8-4975-BACE-B57A59E30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34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950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E2E6B2-8200-4EEE-A797-A4887F4CB5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2287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30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E56FCA-EE5C-4F74-9D67-0F6048666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176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C84D4D-F034-40DA-8127-DDA226917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4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47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0</Words>
  <Application>Microsoft Office PowerPoint</Application>
  <PresentationFormat>Widescreen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5</cp:revision>
  <dcterms:created xsi:type="dcterms:W3CDTF">2021-07-01T15:56:05Z</dcterms:created>
  <dcterms:modified xsi:type="dcterms:W3CDTF">2021-07-06T16:23:25Z</dcterms:modified>
</cp:coreProperties>
</file>