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tags/tag1.xml" ContentType="application/vnd.openxmlformats-officedocument.presentationml.tags+xml"/>
  <Override PartName="/ppt/ink/inkAction8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7T21:50:58.40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6576">
    <iact:property name="dataType"/>
    <iact:actionData xml:id="d0">
      <inkml:trace xmlns:inkml="http://www.w3.org/2003/InkML" xml:id="stk0" contextRef="#ctx0" brushRef="#br0">2998 9607 0,'23'0'298,"24"0"-288,1 24 4,-25-24-10,1 24 6,23-24-2,-23 0 8,-1 0-11,1 0 11,-1 0-7,1 0-3,0 0 19,-1 0-18,1 23 17,-1-23-18,1 0 2,23 0 10,-23 0-4,-1 0-6,1 0-1,0 24 2,-1-24-2,1 0 2,-1 0-4,25 0 4,-1 0 7,-24 0-8,1 23-1,23-23 1,-23 0-1,-1 0 2,1 24 0,0-24-3,-1 24 1,1-24 1,-1 0-1,1 23 2,0-23-2,23 0 9,-24 0-7,1 0-3,23 0 1,-23 0 3,23 0-4,-23 0 2,-1 0 0,24 0 0,-23 0 1,0 0 6,-1 0-8,1 0 10,-1 0-11,1 0 17,0 0-15,-1 0 4,1 0 1,-1 0-7,1 0 10,0 0-9,-1 0 2,1 0 13,-1 0-13,1 0 7,0 0-10,-1 0 2,1 0 0,23 0 0,-23 0 1,-1 0-3,1 0 2,-1 0-1,25 0 3,-1 0 5,-24 0-7,1 0 6,23 0-7,-23 0 10,-1 0-10,25 0 0,-1 24 9,-24-24 8,1 23-17,0-23 2,23 0 7,-24 24-10,25-24 11,-25 0-2,1 0-8,-1 0 1,1 0 38,0 0 24</inkml:trace>
    </iact:actionData>
  </iact:action>
  <iact:action type="add" startTime="49525">
    <iact:property name="dataType"/>
    <iact:actionData xml:id="d1">
      <inkml:trace xmlns:inkml="http://www.w3.org/2003/InkML" xml:id="stk1" contextRef="#ctx0" brushRef="#br0">20202 16689 0,'24'0'68,"0"0"-36,-1 0-26,1 0 10,-1 0-8,1 0 23,-24-23-21,24 23-4,-1 0 3,24 0 5,1 0-7,22 0 10,-46 0-9,23 0-2,0 0 2,-23 23 0,47-23-1,-24 0 1,-23 0-1,23 0 2,-24 0-2,1 0 1,0 0 0,-1 0 8,1 0-8,-1 0-1,1 0 9,0 0-6,-1 0 5,24 0-10,-23 0 10,0 0-6,-1 0 1,24 0-4,1 0 1,-25 0 1,24 0 1,-23 0-1,0 0-1,23 0 0,-24 0 1,1 0-1,0 0 5,-1 0 1,1 0-6,-1 0 9,1 0-10,0 0 2,-1 0 2,24 0-3,1 0 10,-1 0-13,0 0 5,0 0-2,0 0 2,1 0-2,-1 0 1,-24 0 1,48 0-3,-24 0 3,-23 0 22,0 0-24,-1 0 71,1 0-71,-1 0 2,1 0-3,0 0 4,-1 0 6,1 0-10,-1 0 1,1 0 3,23 0 12,-23 0 1,-1 0 15,1 0-30,0 0 85,-1 0-77,1 0 16,-1 0 6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7T21:50:58.40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6770">
    <iact:property name="dataType"/>
    <iact:actionData xml:id="d0">
      <inkml:trace xmlns:inkml="http://www.w3.org/2003/InkML" xml:id="stk0" contextRef="#ctx0" brushRef="#br0">20344 12086 0,'24'0'333,"-1"0"-318,1 0-9,-1 0 11,1-24-11,0 24 2,-1 0 9,1 0-8,-24-23-3,23 23 10,1-24-9,0 24 0,-24-23 9,23 23-7,1 0 7,-1 0 13,1-24-6,0 24 1,-24-24 46,23 24-62,1 0 14,-1 0 3,1 0-19,0 0 2,-1 0 8,1 0-8,-1 0 8,1 0-9,0 0 1,-1 0 31,1 0-32,-1 0 16,1 0-6,0 0-11,-1 0 33,1 0-15,-24-23 7,23 23-24,1 0 3,-24-24 5,24 24-9,-1 0 10,1 0 15,-1 0 16,1 0-30,0 0-3,-1 0-7,1-23 6,-1 23-1,1 0 2,0 0 17,-1 0-21,1 0-5,23 0 11,-23 0-9,-1 0 1,1 0 0,-1-24 9,1 24-8,0 0 5,-1 0 34,1 0-11,-1 0-23,1 0-4,0 0-3,23-24 1,-24 24 0,25 0-2,-1-23 5,-24 23-6,25 0 5,-25 0-4,1 0 1,-1 0 1,1 0 1,0 0 21,-1 0-23,1 0 1,23 0 7,-23 0-5,23 0-3,0 0 1,-23 0 0,-1 0-2,1 0 4,-1 0 4,1 0-6,0 0 30,-1 0-14,1 0 37,-1 0-45,1 0-8,0 0 0,-1 0 0,1 0 0,-1 0-1,1 0 0,0 0 2,-1 0-3,1 0 3,-1 0 7,1 0 15,0 0-24,-1 0 9,1 0-6,-1 0 4,1 0-7,0 0 1,-1 0 31</inkml:trace>
    </iact:actionData>
  </iact:action>
  <iact:action type="add" startTime="49553">
    <iact:property name="dataType"/>
    <iact:actionData xml:id="d1">
      <inkml:trace xmlns:inkml="http://www.w3.org/2003/InkML" xml:id="stk1" contextRef="#ctx0" brushRef="#br0">21099 10127 0,'0'-24'144,"0"1"-134,24 23-3,-24-24 0,23 0 1,-23 1 16,0-1-8,24 24 8,-24-23-8,0-1 6,24 24-15,-1-24 8,1 24 9,-1-23-1,-23-1 1,24 24-9,0-24 8,-1 1-15,1-1 8,-1 24-8,1-23 14,0 23 2,-1-24-1,1 24 55,-1 0-72,1 0 26,0 0-9,-1 0-8,1 0 48,-1 0-48,1 0 9,0 0 7,-1 0 0,1 0 7,-1 0-21,1 0-2,0 0-7,-1 0 8,1 0 37,-24 24-45,23-24 23,1 0-7,-24 23-18,24-23 2,-24 24 8,23-24-7,1 0-2,-24 23 17,23-23-17,1 0 39,-24 24-31,24 0 1,-1-1 8,-23 1-17,24 0 0,-1-24 11,-23 23-12,0 1 1,0-1 40,24 1 15,0-24-22,-24 24 199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7T21:50:58.40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6157">
    <iact:property name="dataType"/>
    <iact:actionData xml:id="d0">
      <inkml:trace xmlns:inkml="http://www.w3.org/2003/InkML" xml:id="stk0" contextRef="#ctx0" brushRef="#br0">2596 16666 0,'24'0'29,"-24"-24"-5,24 24 24,-1 0-35,1 0 5,-24-24-12,23 24 2,1 0 0,0-23-1,-1 23 2,24 0-2,1-24 2,-1 24 0,0 0-4,0-23 4,0 23-2,-23 0 2,23 0-3,0 0 3,-23 0-1,0 0-2,-1 0 2,24 0 0,1 0 0,-25 0-1,48 0 1,-47 0 1,70 0-2,-23 0 0,0 0 3,-24 0-3,0 0 1,-23 0-2,23 0 3,0 0-2,-23 0 1,-1 0 1,1 0-2,23 0 0,-23 0 1,-1 23-1,24-23 2,1 0-2,-1 24 1,0-1 2,47-23-4,-70 0 1,47 24 1,-24-24-1,24 0 2,-24 24 3,0-1-9,0 1 4,1-24 2,22 23-2,-22 1 1,-1-24 1,0 0-2,71 24 1,-47-1 0,23-23-1,24 24 1,-23-24-1,-25 23 0,1-23 1,0 0 0,-24 0 0,0 0 0,1 0-1,-1 0 10,-24 0-10,1 0 10,0 0-10,23 0 8,-24 0-8,1 0 10,0 0-11,-1 0 3,1 0 6,-1 0-8,1 0 18,0 0-9,-1 0 6,1 0 1,-1 0-15,1 0 15,0 0-15,-1 0-1,1 0 126</inkml:trace>
    </iact:actionData>
  </iact:action>
  <iact:action type="add" startTime="49383">
    <iact:property name="dataType"/>
    <iact:actionData xml:id="d1">
      <inkml:trace xmlns:inkml="http://www.w3.org/2003/InkML" xml:id="stk1" contextRef="#ctx0" brushRef="#br0">20792 16666 0,'24'0'75,"23"0"-68,-23 0 5,23 0-8,0 0 3,24 0 1,0 0-1,-24 0 2,47 0-1,1 0 0,-48 0 0,24 0 1,0-24-4,-24 24 5,0 0-4,0 0 1,24 0 1,-47 0 1,23 0-2,-24 0 1,25 0-1,22 0 1,-22 0 1,-1 0-2,0 0 1,0 0-1,0-24 2,1 24-1,-1 0-1,0 0 0,0 0 1,0 0 0,24 0-1,-47 0 3,47 0-4,-24 0 2,-24 0-1,25 0 1,-25 0 0,24 0 2,1 0-5,-25 0 4,1 0-3,23 0 6,-23 0-8,23 0 4,-24 0 0,1 0 0,0 0-1,23 0 1,0 0 0,-23 0-1,23 0 1,-24 0 0,25 0 1,22 0-3,-46 0 4,47 0-4,-48 0 2,48 0-1,-47 0 1,23 0 0,-23 0 0,-1 0 0,1 0-1,23 0 1,-23 0 8,-1 0-9,1 0 2,-1 0 22,1 0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7T21:50:58.409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5439">
    <iact:property name="dataType"/>
    <iact:actionData xml:id="d0">
      <inkml:trace xmlns:inkml="http://www.w3.org/2003/InkML" xml:id="stk0" contextRef="#ctx0" brushRef="#br0">16214 11897 0,'23'0'365,"1"0"-352,23 0-5,-23-23 8,-1 23-8,1-24 16,0 24-16,-1 0-1,1 0 16,-24-24-16,23 24 2,1 0 13,0 0-14,-1-23 2,1 23 11,-1 0-13,1 0 32,0 0-25,-1 0-8,1 0 16,0-24-15,-1 24 16,1 0-1,-1 0-8,1 0 19,0 0-21,-1 0 11,1 0-18,-1 0 4,1 0 12,0 0-15,-1 0 17,1 24-16,-1-24 7,1 0-7,0 0-1,-1 0 9,1 23-8,-1 1 17,1-24-20,0 0 4,-24 24-1,23-24 6,1 0 2,-1 23 0,1-23-8,0 0-1,-1 24 2,1-24-2,-1 0 0,1 0 17,0 0-8,-1 0 15,1 0-24,-1 0 9,25 0-10,-25 0 12,1 0-12,-1 0 2,1 0 16,0 0-1,-1 0 7,1 0-23,-1 0 10,1 0-2,0 0-7,-1 0 8,1 0-9,-1 0 10,1 0-3,0 0-4,-1 0 3,1 0-5,-1 0 8,25 0-8,-1 0 8,-24 0 0,1 0-1,0 0-8,-1 0 79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7T21:50:58.409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62420">
    <iact:property name="dataType"/>
    <iact:actionData xml:id="d0">
      <inkml:trace xmlns:inkml="http://www.w3.org/2003/InkML" xml:id="stk0" contextRef="#ctx0" brushRef="#br0">5853 14234 0,'24'0'250,"-1"-23"-237,1-1 3,0 0-7,-24 1-4,23 23 13,1-24-12,-24 1 10,23 23-8,-23-24 23,24 24-23,-24-24 7,24 24-6,-24-23 8,23 23-4,1-24 2,-24 1-8,23 23 1,-23-24 9,24 0-9,-24 1-2,24 23 10,-24-24-7,0 1-2,23-1 17,-23 0-9,0 1 16,24-1-24,-24 0 10,0 1-11,0-1 4,0 1-3,0-1 3,0 0-6,0 1 4,0-24 0,0 23 0,0 0 0,0 1-1,0-1 0,0-23 2,0 0-2,0 23 10,0 1-10,-24-1 0,24-23 2,0 23 6,0-23-8,0 23 18,0 1-10,0-1 77,0 48 103,0-1-189,0 1 10,0 0-8,0-1-1,0 1 10,0-1-10,0 1 10,0 23-11,0-23 5,0-1-6,0 1 2,0 23 1,0-23 0,0-1 9,0 1-11,0 0 1,0-1 12,0 1-13,0-1 16,0 1-13,0 0 5,0-1 2,0 1-1,0-1 9,0 1-17,0 0 9,0-1 0,0 1-9,0 0 8,0-1-6,0 1 14,0-1-15,0 1 14,0 0 18,0-1-17,0 1-1,0-1-5,0 1 7,0 0 6,0-1-14,0 1 6,24-1-12,-24-46 314,0-1-317,23-23 2,-23 23 7,0 1-10,0-1 9,24 1-5,-24-1-4,0 0 10,0 1-9,24 23 9,-24-24-1,0 1-6,0-1-2,0 0 24,0 1-23,23 23 7,-23-24-8,24 24 1,-1-24 1,-23 1 8,24 23-3,0 0-7,-1 0 17,1 0-16,-1 0-1,1 0 8,0 0 1,-1 0 24,1 0-33,0 0 40,-1 0-17,1 0-15,-1 0 24,1 0-8,-24 23 8,0 1-23,24 0 8,-24-1-18,0 1 10,0 0-8,0-1-1,0 1 9,0-1-8,0 1 15,0 0-15,0-1 16,0 1-2,0-1-14,0 1 30,0 0-21,-24-24 6,0 0-9,24 23-6,-23 1 16,-1-24-16,24 23 8,-23-23-8,-1 0 22,0 24-14,24 0 6,-23-24-14,-1 0 1,0 23 22,1-23-24,-1 0 8,1 0 10,-1 0 4,0 0-5,1 0-1,-1 0 3,1 0 35,-1 0-40,48 0 483,-1 0-488,1 0-8,-1 0-1,1 0 9,0 0 0,-1 0 5,1 0-4,-1 0-10,1 0 10,0 0-9,-1 0-1,1 0 0,0 0 2,-1 0 6,1 0-8,-1 0 17,1 0-16,0 0 9,-1 0 4,1 0-5,-24 24-9,23-24 17,1 0-1,0 0-8,-1 0 17,1 0-10,-1 0 35,1 0-20,0 0 3,-24-24-11,23 24-14,1 0 0,-24-23 10,0-1 5,23 24-21,-23-24 22,24 24-23,-24-23 0,0-1 8,0 1 6,0-1-6,0 0-9,0 1 9,0-1-8,0 1 22,0-1-7,0 0 9,0 1-17,0-1-7,0 1 30,0-1-15,0 0 94,0 1-94,0-1-6,0 0-3,0 1 1,0-1 24,0 1-15,0-1 45,0 48 397,0-1-460,0 24 12,0-23-4,0 0-5,0-1-3,0 25 17,0-25-14,0 1 6,0-1-8,0 1 3,0 0 19,0-1-21,0 1 22,0-1-22,0 1 0,0 0 24,0-1-14,24 1 34,-1-24-21,-23 23-17,24-23 10,-1 0 14,1 0-13,0 0 5,-1 0-23,1 0 19,-1 0-5,1 0-14,0 0 17,-1 0-17,1 0 10,-1 0-1,1 0-3,0 0 14,-1 0 2,1 0 9,-1-23 48,1-24-56,-24 23-14,0 0-8,0 1 0,0-1 0,0 1 0,0-1-1,0 0 0,0 1 9,0-1-8,0 1-1,0-25 1,-24 1 9,24 23-11,-23 24 2,23-23 0,0-24 3,0-1 16,0 25-10,0-1 6,0 1-16,0-1 17,0 0-9,0 1 0,0-1 16,0 1-23,0-1 23,0 0 47,0 1-71,-24-24 9,24 23-8,0 0 7,0 1-5,0-1 3,0 1 11,0-1-17,0 0 18,0 1-19,0-1 18,0 1-1,0-1-16,0 0 55,0 72 77,0-25-130,0 1 7,0-1-6,0 1-5,0 0 2,0 23 1,0-24-1,0 25 2,0-25 0,24 24-3,-24 24 1,0-47 3,23 47-4,-23-48 4,0 1-5,0 23 4,0-23-2,0-1 2,0 1 37,0-1-39,0 1 10,0 0-10,0-1 9,24 1 0,-24 0-11,0-1 21,0 1-20,0-1 18,0 1-8,0 0 0,0-1 0,0 1-9,0-1 39,24-23-40,-24 24 3,0 0-2,23-1 11,-23 1-11,0-1 7,0 1-7,0 0 9,0-1 17,0 1 19,0-1-5,0 1 16,0 0-41,0-1 1,0 1-15,24-24-1,-24 23 42,0-46 143,0-1-183,0 1 13,0-1-14,0 0 0,0 1 8,0-1-10,0 1 10,0-1-7,0 0-2,0 1 27,0-1-20,0 1 8,0-1-13,0 0 6,0 1 8,0-1-8,0 1 16,0-1-23,0 0 15,0 1-16,23-1 9,-23 1 1,0-1-12,24 0 12,0 1 6,-1 23-16,-23-24 17,24 24-16,-1 0-1,1 0 18,0 0-10,-1 0-8,1 0 25,-1 0-2,1 0 47,0 0-38,-24 24 62,0-1-78,0 1-16,0 0 1,0-1 8,-24 1-8,24-1 16,-24 1-10,1-24 3,23 24-10,0-1 2,-24-23-3,1 24 4,-1-24 5,0 0 2,24 23-13,-23-23 5,-1 0 7,1 0 0,-1 0 30,0 0-16,1 0 9,-1 0 69,48 0 421,-1 0-524,1 0 3,23 0 8,-23 0-7,-1 0 21,1 0-23,0 0 32,-1 0-31,1 0-1,-1 0 18,1 0-2,-24 24 8,24-24-9,-1 24-5,-23-1-10,0 1 9,24-24-9,-1 0 9,1 23-8,-24 1-1,24-24 9,-24 24-9,23-1 0,-23 1 2,24-24 14,-24 23-15,23-23 6,-23 24-4,24-24 11,-24 24 11,0-1-16,24-23 6,-1 0 10,-23 24-23,24-24 13,-1 0-7,1 0-7,0 0 7,-1 0-7,1 0 16,-1 0-16,1 0 7,0 0 9,-1 0-18,1 0 18,-1 0-9,1 0-7,0 0 23,-1 0-22,-23-24 13,24 24-6,-24-23-8,23 23 7,-23-24-6,24 0 6,-24 1 16,0-1-15,24 24-9,-24-23 0,23-1 8,-23 0 2,0 1-3,0-1 2,0 1-7,0-1 24,0 0-20,0 1 9,0-1-14,0 1 0,0-1 24,0 0-17,0 1 8,0-1 78,-23 24-63,23-23-21,-24 23 6,0 0 0,1 0-16,-1 0 9,1 0 8,-1 0-10,0 0 19,1 0-26,-1 0 24,24 23 76,0 1-84,0-1 17,0 1 14,0 0-5,0-1-37,0 1-3,0-1 7,0 1-9,24-24 8,-24 24-8,0-1 8,23-23-6,-23 24 7,24-1 30,0-23-31,-24 24-7,23-24 8,-23 24 6,24-24-12,-24 23-5,23-23 5,-23 24 9,24-24-17,0 0 15,-1 0-9,-23 23-1,24-23 10,-24 24-10,23-24 1,1 0 31,0 0-16,-24 24-8,23-24-7,1 0 46,-1 23-38,1-23-1,0 24-8,-1-24 1,1 0 8,-1 0-8,1 23 0,0-23-1,-1 24 0,1-24 11,-1 0-4,1 0 33,0 0-16,-1 0 15</inkml:trace>
    </iact:actionData>
  </iact:action>
  <iact:action type="add" startTime="76607">
    <iact:property name="dataType"/>
    <iact:actionData xml:id="d1">
      <inkml:trace xmlns:inkml="http://www.w3.org/2003/InkML" xml:id="stk1" contextRef="#ctx0" brushRef="#br0">7199 13314 0</inkml:trace>
    </iact:actionData>
  </iact:action>
  <iact:action type="add" startTime="93526">
    <iact:property name="dataType"/>
    <iact:actionData xml:id="d2">
      <inkml:trace xmlns:inkml="http://www.w3.org/2003/InkML" xml:id="stk2" contextRef="#ctx0" brushRef="#br0">16001 13833 0,'24'0'99,"0"0"-22,-1 0-37,1-24-3,-1 24-14,1 0-7,-24-23-9,24-1 1,-1 0 7,1 1 10,-1 23-10,-23-24-8,24 24 9,-24-23 14,24 23-21,-24-24-2,23 0 1,1 24 15,-24-23-15,23-1 7,-23 1 17,24 23-25,0-24 9,-1 0-8,1 1 8,-1-1-10,1 1 11,0-1-2,-1 24-7,-23-24-1,24 1 40,-1 23-39,1 0 15,0 0-16,-1 0 9,1 0 6,0 0-6,-1 0 23,1 0-24,-1 0 1,1 0 54,-24 23-55,0 1 32,24-24-32,-24 24-7,23-24 15,-23 23-6,24-23-11,-24 24 2,23-24 7,-46-24 202,-1 24-207,24-23-3,0-1-1,-23 24 3,-1-24-2,0 1 9,24-1-1,-23 1 1,-1 23 0,24-24 15,-23 0-8,-1 24 9,0 0 46,1 0-48,-1 0 16,0 0 8,24 24-22,-23-24-25,23 24 0,0-1 2,0 1-2,0-1 10,0 1-3,0 0 2,0-1-1,0 1 1,0-1 22,0 1-14,23-24 8,-23 24-17,24-24 0,0 23-7,-1-23 8,-23 24-9,24-24 9,0 0-1,-1 0 1,1 23-8,-1-23 8,-23 24-10,24-24 1,0 0 1,-24 24 1,23-1 8,-23 1-3,24-24-6,-24 23 30,0 1-30,23-24-1,-23 24 17,0-1-15,0 1 14,0 0-17,0-1 10,0 1 8,0-1-17,0 1 24,-23-24-14,23 24-11,-24-24 2,24 23 7,-23-23-6,-1 0-3,0 0 3,24 24 14,-23-24-16,-1 0 2,1 0 15,-1 0-3,0 0 18,1 0 0,-1 0 7,71 0 351,-23 0-390,23 0 1,0 0-1,1 23 0,-1-23 1,-24 0 0,25 24 1,-1-24-1,-47 24-2,47-24 4,0 0 5,0 0-1,-23 0-6,23 0 16,-23 0-9,-1 0 1,1 0-1,0 0 16,-1 0-15,1 0 14,-24-24 32,0 0-54,0-23 8,0 24-9,0-1 1,0-23-1,0 23 1,0 1-1,0-1 2,0 0-1,0 1 1,0-1-3,0 0 9,0 1-7,0-1 23,0 1-15,0-1 0,0 0 22,0 1-30,0-1 22,0 1-6,0-1-15,0 0 36,0 1-22,0-1 32,0 1-8,0 46 37,0 1-76,0-1 1,0 1-2,0 23 0,0-23 2,0-1-2,23 1 1,-23 23-1,0-23 0,0 23 2,24 0 7,-24 1-9,0-25 2,0 1-3,0-1 2,0 1 1,24 0 6,-24-1-8,0 1 48,0-48 91,0 1-129,0-1-10,0 0 1,0-23-1,0 0 9,0 23-9,0 1 1,0-1 0,0 0 1,0 1 6,0-1-8,0 1 24,0-1-7,0 0-16,23 24-1,-23-23 8,0-1-5,24 24-4,-1 0 1,-23-47 2,0 23 6,24 24 1,0-23 7,-1 23 16,1 0-32,-1 0 16,1 0-14,0 0-1,23 0 6,-24 0 3,1 0 12,0 0-12,-1 23 13,1 1-14,-24 0 8,23-1-17,-23 1 9,0-1 14,0 1-22,0 0 9,0-1-2,24 1-9,-24-1 10,0 1-7,0 0 7,0-1-11,0 1 19,0 0 23,0-1-33,24-23 13,-24 24-4,0-1 29,23-23-27,1 0 4,-24 24-14,23-24-7,1 0 32,0 0-32,-24 24-2,23-24 10,1 0 0,-24 23-9,23-23 25,1 0 29,-24-23-37,24 23-16,-24-24 0,0 0 0,0 1-2,0-1 10,0 1-7,0-1-2,23 24 2,-23-24-3,24-23 3,-1 23 13,-23 1-14,0-1 7,24 24-6,-24-23-2,24-1 1,-24 0 15,23 1-14,1 23-2,-1 0 0,1-24 9,0 24-9,-24-23 1,23 23 1,1 0-3,-24-24 3,23 24-3,1 0 3,0 0 8,-1 0 5,1 0-13,-1 0 21,1 0-8,0 0 2,-24 24-8,0-1 22,23-23 0,-46 0 195,23-23-226,-24 23 3,0 0 20,24-24-7,-23 24 0,-1 0-7,1 0 8,-1 0-16,0 0 1,1 0 20,-1 0-6,1 0 0,-1 0-15,0 0 14,1 0-5,23 24-1,-24-24-9,24 23 1,0 1 15,-23-1-16,23 1 10,-24 0-11,24-1 4,0 1 7,0-1-13,0 1 12,0 23-7,0-23-3,0 0 2,0-1-1,0 1 10,0-1 1,0 1-13,0 0 33,24-24 32,-1 0-52,1 0-13,-1 0 3,1 0 16,0 0-18,-1 0 18,1 0-16,-1 0 8,1 0 8,0 0-10,-1 0 56,1 0-63,-1 0 17,1-24-9,0 0-6,-24 1 0,0-1-3,0 1 2,23-1 0,1 0-1,-24 1 0,23-1 1,-23 0 9,0 1-9,24-1 9,-24 1-13,0-1 4,24 24 9,-24-24-10,0 1 1,0-1 23,0 1-6,23 23-11,-23-24-6,0 48 356,0-1-357,0 24 9,0-23-9,0 0 1,0 23 1,0-24-2,0 25 1,0-25-2,0 25 2,0-1 0,0-24 0,0 48 1,0-24-3,0-23 2,0 23 0,24-47-1,-24 47 2,0-23-1,23-24 0,-23 47-1,24 0 9,0-47-10,-1 0 3,-23 24-2,24-24 1,-1 24 0,1-24 7,0 0-7,-1 0 1,1 0 7,-1 0-10,1 0 11,0-24-8,-1 24-4,-23-24 4,24 1-2,-1-1 1,-23 1-1,24-25 2,0 1 7,-24 24-8,23-1-2,1 0 3,-24 1-3,0-1 3,0 1-1,23-1-1,-23-23 0,24 23 1,-24 1 0,0-25 0,0 25 0,24-1-2,-24 0 3,0 1-2,0-24 2,0 23-2,0 0 3,0 1-5,0-1 4,0-23 9,0 23-12,0 1 1,0-24 0,0-1 8,0 25-6,0-1-2,0 1 0,0-1 2,0 0-2,-24 1 2,24-1-2,-24 1 2,24-1-3,0 0 12,0 1-13,0-1 3,0 1 42,0-1-37,-23 24 10,23-24 0,0 1 0,0-1 16,-24 24 54,24 24-62,0-1-24,0 25 0,0-1 2,-23-24-1,23 48 0,0-24-1,0 24 1,0-24 0,0 24-1,0-24 1,0 24-1,0 24 2,0-48-1,23 24-1,-23 0 2,0-24-3,0-24 2,0 1 2,0 0-4,0-1 3,0 1-3,24-1 10,-24 1 9,0 0-18,0-1 15,0 1 2,0-1 101,0 1-48,0 0-39,0-1-14,23-23-18,-23 24 2,0-48 155,0 1-132,0-1-23,0 0 8,0 1 0,0-1-10,0 1 21,0-1-23,0 0 12,0 1-1,0-1-6,24 24-2,-24-23 1,0-1-1,0 0 17,0 1-16,24 23-1,-24-24 1,23 1 7,-23-1-7,0 0 0,24 24-1,-1 0 2,1-23-2,-24-1 0,24 24 2,-1-24 7,1 1 8,-1 23-14,1 0 72,0 0-59,-1 0 15,-23 23 40,0 1-63,0 0-7,0-1 0,-23-23 9,23 24-10,-24 0 0,0-24 9,1 0-9,-1 0 4,1 0 17,-1 0-20,0 0 15,1 0-8,-1 0 17,1 0-24,-1 0 6,0 0 10,1 0-9,23 23 551,23-23-558,1 0 8,0 0-9,-1 24 47,-23-1-7,24-23-41,-1 0 4,-23 24 59,24-24-62,-24 24 2,24-24-2,-1 0 23,-23 23-21,24-23 15,-1 0-1,-23 24-17,0-1 26,24-23-24,0 0 1,-1 0 13,1 24-11,-1-24-6,-23 24 1,24-24 3,0 0-2,-1 0 10,1 0-11,-1 0 11,1 0 5,0 0 3,-1 0 13,1 0-31,-1 0 0,1 0 10,0 0-2,-1 0 0,1 0-7,-1-24 3,1 0 9,0 1-13,-24-1 1,23 24 0,1 0 0,-1 0-1,-23-23 2,24-1-3,0 24 5,-24-24 18,23 1-22,1 23 16,-24-24-15,0 1 116,0-1-106,0 0 4,0 1 1,0-1-1,0 0 25,0 1-24,0-1 32,-24 24 6,1 0-5,-1 0-40,0 0 6,1 0 0,-1 0 10,1 0 17,-1 0-43,24 24 8,0-1-5,-24 1-3,1 0 4,23-1-4,0 1 2,-24 0 7,24-1 64,0 1-2,0-1-24,0 1-37,0 0 39,0-1-33,0 1 20,0-1-29,0 1 11,0 0 22,0-1-31,24-23 1,-24 24-1,23-1-6,1 1-3,0-24 3,-24 24 5,23-1-5,1-23 5,-24 24 19,23-24-18,-23 23-8,24-23 19,-24 24-21,24-24 11,-1 0 8,-23 24-16,24-24-1,-1 0 40,1 0-32,0 0-1,-1 0 35,1 0-27,-24-24-7,0 0 48,23 24 14,-23-23-6,24 23-42,0 0 49,-24-24-53,0 1-3,0-1 79</inkml:trace>
    </iact:actionData>
  </iact:action>
  <iact:action type="add" startTime="122574">
    <iact:property name="dataType"/>
    <iact:actionData xml:id="d3">
      <inkml:trace xmlns:inkml="http://www.w3.org/2003/InkML" xml:id="stk3" contextRef="#ctx0" brushRef="#br0">25961 13951 0,'23'0'100,"1"0"-85,0-24-1,-1 24 12,-23-23-5,24 23-13,-1 0-1,-23-24 2,24 24 5,-24-23-6,24-1 1,-1 24-3,-23-24 2,0 1 24,24 23-25,-24-24 1,23 24-1,-23-24 2,0 1 6,24-1-7,0 1 8,-1 23-8,-23-24-2,24 0 20,-1 24-11,-23-23-8,0-1 16,24 24-8,0 0 0,-1 0-6,1 0 21,-1 0-15,1 0 17,0 0-17,-1 0 10,1 0-10,-1 0-9,1 0 20,0 0-21,-1 0 34,1 0 39,-48 0 92,1 0-154,-1 0-1,0 0 2,1 0-3,-1 0-6,1 0 23,-1 0-23,0 0 31,1 0-23,-1 0 31,1 0-31,-1 0 13,0 24 17,24-1-30,-23-23-1,23 24 11,0 0-13,0-1 18,0 1-23,0-1 8,0 1 7,0 0-8,0-1 24,0 1-16,23 0 0,1-24 2,0 0-11,-1 0-5,1 23 5,-1-23 1,-23 24-6,24-24-2,0 0 1,-1 0 16,1 23-7,-1-23-11,-23 24 10,24-24-10,0 24 11,-1-24 5,1 0 2,-1 0-16,1 0 14,0 0-6,-1 0 9,1 0-11,-1 0 1,1 0 24,0 0-8,-1 0 0,1-24-23,-24 0-1,23 1 2,-23-1-3,0 1 4,0-1 4,24 0-6,0 1 7,-24-1 1,0 0-8,0 1 8,0-1-9,0 1 10,0-1-2,0 0 55,0 1-48,0-1-6,0 1 0,0-1-1,0 0 54,0 1-6,0 46 84,0 1-109,0 0-23,0-1 25,0 1-17,0-1-7,23 1 29,-23 0-30,24-1 41,-24 1-33,24-24-16,-1 23 24,1 1-16,-24 0 9,23-24-8,1 0-1,0 0 8,-1 0 8,1 0-24,-1 0 25,1 0 324,0-24-341,-1 0-7,1 24-1,-24-23 10,23-1-9,1 24 15,-24-23-15,0-1 22,24 0 56,-24 1-70,23-1 6,-23 1 71,0-1-76,0 0 5,0 1-6,0-1 0,0 1 16,0-1-16,0 0 66,0 48 136,0 0-211,0-1 9,0 1-9,0-1 1,0 1 23,0 0-15,0-1 0,0 1-9,0-1 1,24-23-1,-24 24 9,0 0-9,0-1 32,0 1-23,23-24-10,1 0 12,-24 23-10,0 1 9,24 0-3,-1-24-8,1 0 19,-24 23-17,0 1 23,23-24-24,1 0 23,0 0 8,-1 0-22,1 0 0,-1-24-1,1 24 1,-24-23-8,0-1 7,24 0-7,-1 24 7,-23-23-7,24-1-1,-24 1 9,0-25-8,23 25 7,-23-24-7,0 23 8,0 0-8,0 1 15,0-1-16,0 1 1,0-1 8,0 0-7,0 1-3,0-1 3,0 1-3,0-1 10,0 0-8,0 1 15,0-1 31,0 1 141,0 70 44,0-24-224,0 25-5,0-1 4,0-24-7,0 1 0,0 0 2,0-1 6,0 1-7,0-1 0,0 1 8,0 0-8,0-1 6,0 1-4,0-1-3,0 1 31,0 0-15,0-1-7,24 1 1,-24-1-11,0 1 10,0 0-9,0-1 32,0 1-15,0 0 22,0-1 39,0 1-70,24-24-7,-1 23 32,-23 1-10,0 0-21,0-1 15,24 1-18,-24-48 187,0 1-169,0-1-9,0 0 0,0 1 9,0-1-17,0 1 17,0-1-16,0 0-1,0 1 8,0-1-7,0 0 54,0 1-6,0-1-26,23 24-15,1 0 0,0 0 2,-1 0-2,-23-23-7,24 23 0,-1 0 29,1-24-11,0 24 50,-1 0-54,1 0 10,-1 0 30,1 0-16,0 0 40,-24 24-48,0-1 40,0 1-71,0-1 9,0 1 1,0 0-4,0-1 11,0 1-8,0 0-9,0-1 16,0 1-15,-24-24 8,24 23-8,0 1-1,-24 0 1,1-1 31,-1-23-24,1 0 1,23 24 0,-24-24-9,0 0 7,1 0 10,-1 0-7,1 0-3,46 0 382,1 0-389,-1 0 1,1 0 0,0 0-1,-1 0 12,1 0 2,-24 23-6,23-23 15,1 0-22,0 0 0,-24 24 8,23-24-9,1 0 1,-1 0 23,1 0-12,0 0-6,-1 0 10,1 0-16,-1 0 17,1 0-18,0 0 34,-1 0-25,1 0 0,-24-24-6,23 24 7,1-23-10,-24-1 2,24 1 9,-24-1 0,23 24-12,1-24 11,-24 1-8,0-1-1,23 24 1,-23-23 0,24-1 0,-24 0 15,0 1-15,24 23 0,-24-24-1,0 0 78,0 1-70,0-1 48,0 1-32,0-1 24,-24 24 52,0 0-68,1 0 116,23 24-131,0-1 0,0 1 7,0-1-25,0 1 10,0 0-8,0-1-1,0 1 18,0 0-11,0-1 141,0 1-139,0-1 0,0 1-1,0 0 2,0-1 12,0 1-13,23-1 0,-23 1-2,0 0-5,24-24-2,-24 23 2,0 1 14,0-1 14,24-23 95,-1 0-116,1 0 8,-1 0 14,1 0-8,0 0 3,-1 0-18,1 0 1,-1 0 29,1 0-14,-24-23 77,24-1 47,-1 24-99,-23-23-17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7T21:50:58.409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45928">
    <iact:property name="dataType"/>
    <iact:actionData xml:id="d0">
      <inkml:trace xmlns:inkml="http://www.w3.org/2003/InkML" xml:id="stk0" contextRef="#ctx0" brushRef="#br0">7269 13809 0,'24'0'309,"0"-23"-294,-24-1-8,0 0 9,23 24 0,1-23 7,-24-1-6,23 1 20,-23-1-13,24 24-16,0-24 8,-1 24 22,-23-23-31,24 23 1,-1-24 8,1 24 0,0 0 6,-24-23-6,23 23-8,1 0 14,-1 0 2,1 0-17,0 0 17,-1 0-16,1 0-1,-1 0 17,1 0-8,0 0 7,-1 0-16,1 0 9,-24 23-8,0 1 15,23-24 24,-23 23-41,24-23 3,-24 24-2,0 0 2,24-24 21,-24 23-22,0-46 319,0-1-312,0 0 2,-24 24 3,24-23 5,-24 23-18,24-24 55,-23 24-55,-1 0 9,1 0 15,-1 0-8,0 0 1,1 0 7,-1 0-1,1 0-5,-1 0 29,24 24-31,-24-24-16,24 23 9,0 1 8,0 0-2,0-1 1,0 1-16,0-1 11,0 1-11,0 0 0,0-1 8,0 1-6,0 0 22,0-1-17,0 1-6,0-1 24,0 1-25,0 0 24,0-1-8,0 1-7,0-1 15,0 1-15,24-24-6,-24 24-6,0-1 12,24-23-7,-1 24-2,1-24 9,-1 0 7,-23 23-16,24-23 2,-24 24 6,24-24-7,-1 0 0,1 0 7,-1 0 8,1 0-15,0 0 15,-1 0-7,1 0-1,-24-24 16,23 24-24,1 0 9,0-23 8,-1 23-16,1-24 7,-24 1 1,23 23-8,-23-24 7,24 0-7,-24 1 8,24-1-5,-1 1 1,-23-1 10,24 0-6,-24 1 7,0-1-16,0 1 2,0-1 6,23 24-8,-23-24 2,0 1 6,24 23-8,-24-24 1,0 0 31,0 1-7,24 23-25,-1 0 1,-23-24 8,24 24-9,-1 0 1,1 0-1,0 0 9,-1 0-8,1 0 15,-1 0-15,1 0 0,0 0 15,-1 0-16,1 0 40,-48 0 326,1 0-350,-1 0 7,0 0-14,1 0 1,-1 0 20,1 0-14,-1 0 9,0 0-17,1 0 2,23 24-10,0-1 1,-24-23 6,1 24-6,23 0-1,0-1 9,-24 1 8,24 0 30,0-1-47,0 1 1,0-1 15,0 1-7,0 0 7,0-1-7,0 1 6,24-24-5,-24 23-9,23 1 7,1 0 33,-1-24-33,-23 23-8,24-23 1,-24 24 8,24-24-10,-1 0 2,1 0 16,-1 0-8,1 0 7,0 0-1,-1 0-14,1 0 8,-1 0-8,1 0 0,-24-24 17,24 24-12,-24-23-5,23 23 7,-23-24 2,0 0-11,0 1 20,0-1-11,0 1-1,0-1 3,0 0-10,0 1 7,0-1-5,0 1 6,0-1 70,0 0-22,-23 1-41,23-1-14,0 0 30,0 1-14,0-1-7,0 1 21,0-1-15,23 24 395,1 0-395,-1 0-14,1 0 22,0 0 7,-1 0-22,1 0 14,-24-24-14,23 24-1,1 0 16,0 0 40,-1 0-49,-23 24 9,0 0-23,0-1 9,24 1-11,-24-1 2,0 1-1,23 0 1,-23-1-1,0 1 3,0 0-4,24 23 3,-24 0-2,0-23 2,0 23 6,24-24-7,-24 1-1,0 0 0,23-24 1,-23 23 0,0 1 0,0-1 0,0 1 30,0 0-22,0-1 15,0 1-16,0-1 9,0-46 240,0-1-258,0 1 3,0-1-2,0 0 1,0 1-1,0-1 1,0 1 1,0-1-2,0 0 0,0 1 3,0-1-2,0 1-1,0-1 9,0 0-2,0 1 10,24 23-16,-24-24-1,0 1 1,0-1 7,0 0-7,23 1 18,-23-1-21,0 0 13,24 24-13,0-23 18,-1 23-14,1-24 6,-1 24 8,1 0-14,0 0 14,-1 0-9,1 0-6,-1 0 46,1 0-45,0 0 13,-1 0-5,-23 24-11,24-24 2,-24 47 0,0-23-1,0-1 2,0 1-2,0 0 1,0 23 0,23-24 0,-23 25 8,0-25-10,0 1 20,0-1-20,0 1 9,0 0 24,0-1-15,0 1 45,24-1 32,0 1-62,-1-24-30,-23 24-3,24-24 2,-24 23 8,23-23 8,1 0 6,0 0 10,-1 0-18,1 0-6,-1 0 54,1 0-40,0 0 18,-1 0-34,1 0 10,-1 0 0,-23-23-18,24 23 1,-24-24 10,24 24 0,-1 0-2,-23-24 23,24 24-23,-24-23 1,23 23-1,1-24 8,-24 1 8,0-1 0,0 0-17,0 1-5,24-1 22,-24 1-15,0-1 22,0 0-21,0 1-3,0-1 2,0 1-9,0-1 10,0 0-11,0 1 10,0-1 23,-24 0-7,0 24 22,1 0 8,-1 0 23,1 0-38,-1 0 6,24 24-37,0 0 15,0 23-14,0-23 6,0-1-17,0 1 33,0-1-15,0 1-8,0 0 7,0-1-8,0 1 7,0-1 25,0 1 1,0 0-19,0-1-12,24 1 6,-24-1-7,23 1-2,1 0 34,-24-1-33,23-23-8,1 0 2,0 24 13,-1-24-14,-23 23 2,24-23-5,-1 24 11,1-24 2,0 24 26,-1-24-28,-23 23-9,24-23 41,-1 0-17,-23 24-16,24-24 1,-24 23 6,24-23-15,-1 0 41,1 0 45,-1 0 0,1 0-24</inkml:trace>
    </iact:actionData>
  </iact:action>
  <iact:action type="add" startTime="63682">
    <iact:property name="dataType"/>
    <iact:actionData xml:id="d1">
      <inkml:trace xmlns:inkml="http://www.w3.org/2003/InkML" xml:id="stk1" contextRef="#ctx0" brushRef="#br0">15435 14211 0,'24'0'510,"-24"-24"-502,0 0 17,23 24 5,-23-23-23,24-1 20,-1 1 0,-23-1-11,0 0-8,0 1 7,0-1-8,24 24 9,-24-23 7,0-1 1,24 24-8,-24-24 15,0 1-24,0-1 8,23 24 0,-23-23 9,24 23-17,-24-24 2,23 24 6,-23-24 0,0 1-5,24-1-4,0 24 4,-1-24 6,1 24-12,-1-23 5,1 23 6,0-24-7,-1 24-1,1-23 1,-1 23 0,25 0 7,-25 0-6,-23-24 8,24 24-11,-1 0 1,1 0 33,0 0-34,-1 0 11,-23 24-1,24-1-8,-1-23-1,-23 24 25,24-24-11,-24 23 3,24-23 14,-48 0 242,0 0-210,24-23-39,-23 23-24,-1 0 48,1 0-17,-1 0-7,0 0 31,1 0-31,-1 23 39,24 1-39,-23 0-23,23-1 7,-24-23-8,24 24 10,0 0 14,0-1 100,0 1-100,0-1 279,0 1-277,0 0-18,24-24-9,-24 23 11,23-23-11,-23 24 3,24-24 7,-24 23-9,23 1 0,1 0 9,0-24-9,-1 0 1,1 0 16,-24 23-17,23-23 8,-23 24-5,24-24 35,0 0-6,-24 23-7,23-23-25,-23 24 9,0 0-10,0-1 11,0 1-2,0-1 1,0 1-10,0 0 2,0-1 18,0 1-4,-23-24-6,-1 0-9,24 23 17,-24-23-18,1 0 2,23 24 0,-24-24 9,1 24-9,-1-24-2,0 0 17,1 0-15,-1 0 7,1 0 2,-1 0-9,0 0 38,48 0 317,0 0-354,-1 0-1,24 0 7,-23 0 2,23 0-12,-23 0 22,-1 0-15,1 0 8,0 0 38,-1 0-43,1 0 57,-1 0-49,1 0-8,-24-24 9,24 24-19,-24-24 4,23 24 16,-23-23-3,0-1 9,0 1 6,0-1-29,0 0 0,0 1 16,24-1-9,-24 1 24,0-1-23,0 0-9,0 1 8,0-1-7,0 1 0,0-1 0,0 0 0,0 1 15,0-1-8,0 1 17,0-1-25,0 0 1,0 1 9,0-1-10,0 1 17,0-1-6,0 0 1,0 1 4,0-1-15,0 0 9,0 1-12,0-1 4,0 1 8,0-1-10,0 0 19,0 1-6,0-1-5,0 1 32,0-1-30,0 0 152,0 48 8,0 0-168,0-1-2,0 1 1,0-1 0,0 1 8,0 0-9,23-1 16,-23 1 1,0-1-9,24 1 1,-24 0-1,0-1-7,0 1 16,0 0-10,0-1 10,0 1-8,0-1 0,0 1 6,24 0-5,-24-1 5,0 1-14,23-24 0,-23 23 7,0 1-7,0 0 7,0-1 1,24-23-9,-24 24 0,23-24 9,-23 23-7,0 1-2,0 0 8,24-24 9,-24 23-2,24 1-5,-1-24 15,-23 23-16,0 1 6,0 0 2,24-24 14,-1 23-17,1 1 5,0-24-11,-1 0-8,1 0 33,0 0-11,-1 0 73,1 0-71,-24-24-15,0 1-9,23-1 10,-23 0-10,0 1-1,0-1 4,0 1-4,0-1 10,0 0-9,0 1 9,0-1-8,0 1-1,0-1 18,0 0-18,0 1 31,0-1-7,0 1-7,0-1 22,0 0-38,0 1 17,0-1-18,0 1-1,0-1 49,0 48 402,0-1-448,0 1 6,0-1 15,0 1-22,0 0 16,0-1-17,0 1 0,0-1 9,0 1-7,24 23 6,-24-23-8,0-1 9,24 1-9,-24 0 2,0-1 6,0 1-8,0-1 9,0 1-7,23-24-3,-23 24 3,24-24 90,-1 0-67,1 0 14,0 0-15,-24-24 8,23 0-24,1 24-7,-1-23 7,-23-1-7,24 1 8,0-1-7,-24 0-3,23 24 3,1-23-2,-24-1 3,23 24-4,-23-23 9,0-1 8,24 24-14,-24-24-3,24 24 19,-24-23-8,0-1-3,0 1 8,23 23 48,1 0-62,-1-24-1,1 24 10,0 0-10,-1 0 0,1 0 3,-1 0 20,-46 0 511,-1 0-508,1 0 13,-1 0-31,24 24 16,0-1 31,0 1-55,0-1 9,0 1-8,0 0 7,0-1 8,0 1-8,0-1 25,24 1-33,-24 0 9,23-24-9,1 0 11,-24 23-11,23-23-1,-23 24 11,24-24 21,0 0 1,-24-24 23,0 1-47,0-1-6,0 0-3,23 24 2,-23-23 1,0-1 7,0 1 8,0-1-19,0 0 4,0 1 6,0-1-7,0 1-1,0-1 1,0 0 1,0 1-3,0-1 3,0 1-2,0-1 55,0 0-54,0 1 8,0-1-9,0 0 48,0 1-40,0-1-8,0-23 1,0 23 1,0 1-3,0-24 4,0 23-4,0 0 2,0 1-1,0-1 1,0 1 9,0-1 6,0 0 48,0 48 338,0 0-402,0-1 1,0 1-1,0-1 1,0 25 9,0-25-9,0 1 1,0-1-5,0 1 6,0 23-3,0 0 0,0 1 1,0-1-1,0 24 3,0-24-3,24 24 0,-24 0 2,0-48-2,23 1 1,-23 23 0,0-23 8,0-1-10,24-23 3,-24 24-2,0-1 24,0 1 1,24-24-25,-24 24 1,23-24-1,-23 23 2,24-23 6,-24 24 8,0-1 1,0 1-10,23-24-5,-23 24 23,24-24-26,-24 23 17,0 1 32,0-1-31,0 1-3,24 0 35,-1-1-34,1 1 18,-1-24 29,1 0-52,0 0 20,-1 0-14,1 0-14,-1 0 13,1-24-13,-24 1 6,24 23-9,23-24 4,-47 0-3,23 1 0,1 23 3,-24-24 4,24 24-7,-1-23 0,1-1 11,-1 0 20,1 1-15,-24-1 32,0 1-39,0-1-1,0 0 0,0 1-8,0-1 1,0 1 1,0-1-3,0 0 2,0 1 0,0-1 0,24 1 8,-24-1-9,0 0 226,-24 24-148,0 0-53,24 24 199,0 0-222,0-1 21,0 1 9,0-1-6,0 1-11,0 0-8,0-1 48,0 1-30,0-1-1,24-23-24,0 0 24,-24 24-23,23-24 0,-23 24-1,24-24 9,-24 23-8,0 1 7,23-1-7,1 1 16,-24 0-2,24-24 10,-1 23-10,1 1 2,-1-24 0,1 0-9,0 0 8,-1 0 1,1 0 6,-1 0 273</inkml:trace>
    </iact:actionData>
  </iact:action>
  <iact:action type="add" startTime="77428">
    <iact:property name="dataType"/>
    <iact:actionData xml:id="d2">
      <inkml:trace xmlns:inkml="http://www.w3.org/2003/InkML" xml:id="stk2" contextRef="#ctx0" brushRef="#br0">16922 13738 0</inkml:trace>
    </iact:actionData>
  </iact:action>
  <iact:action type="add" startTime="80449">
    <iact:property name="dataType"/>
    <iact:actionData xml:id="d3">
      <inkml:trace xmlns:inkml="http://www.w3.org/2003/InkML" xml:id="stk3" contextRef="#ctx0" brushRef="#br0">18244 14376 0,'23'0'78,"1"0"23,-24-24-48,23 24-21,-23-23-10,0-1 2,24 24-9,-24-24-7,0 1 218,0-1-205,0 1 12,0-1-18,0 0-1,0 1 34,0-1 13,0 1-14,0-1-16,0 0-8,-24 24 187,1 0-172,-1 0 16,1 0 8,-1 0 0,0 0-1,1 0 18,-1 0-41</inkml:trace>
    </iact:actionData>
  </iact:action>
  <iact:action type="add" startTime="90352">
    <iact:property name="dataType"/>
    <iact:actionData xml:id="d4">
      <inkml:trace xmlns:inkml="http://www.w3.org/2003/InkML" xml:id="stk4" contextRef="#ctx0" brushRef="#br0">25819 13951 0,'24'0'370,"-1"0"-338,1 0 46,0-24-71,-1 24 17,1 0 6,-24-23-7,23 23-16,-23-24 9,24 24-8,0 0-1,-1 0 25,-23-23-23,24 23 5,-24-24 3,23 24-11,1-24 18,0 24 0,-24-23 0,23 23-17,-23-24 8,24 24-8,-1-24 33,-23 1-17,0-1 12,24 24-17,-24-23 14,0-1-16,0 0 37,0 1-37,0-1 15,0 1-8,0-1-13,0 0 6,0 1-11,0-1 10,0 1 16,0-1 1,0 0 52,0 1-44,0-1-15,0 1 35,-24 23 72,1 0-94,-1 0 17,24 23-24,0 1-13,-23-1-15,23 1 29,-24-24-24,24 24 8,0-1 45,0 1 2,0-1-31,0 1 21,0 0 2,0-1-1,0 1-31,0-1 1,0 1 6,24 0-15,-24-1 9,0 1-16,0-1 7,0 1 24,0 0-28,23-24-7,-23 23 5,0 1-1,24 0-2,-24-1 9,0 1-6,0-1 7,23 1 6,-23 0 10,0-1-25,0 1 10,0-1-4,0 1-4,0 0 14,0-1-14,0 1-2,0-1 23,0 1-22,0 0 8,0-1 0,0 1-9,0-1 16,0 1-14,0 0 21,0-1-15,0 1 1,0-1 15,0 1-14,0 0 12,0-1-12,0 1-9,0-1 21,0 1-20,0 0 23,0-1-26,0 1 17,-23-24 48,-1 0-41,1 0 32,23-24-38,0 1-8,0-1-2,0 0-7,0 1 26,0-1-11,0 1-6,0-1-1,0 0-6,0 1 8,0-24-12,23 47 3,-23-24 7,0 0-7,24 24 0,-24-23 7,23 23 10,-23-24-19,0 1 3,0-1 13,24 0-13,-24 1 13,0-1-14,24 24 0,-24-23-1,0-1 25,23 24-25,-23-24 2,24 24-2,-1-23 0,-23-1 1,0 1 9,24 23-11,-24-24 2,24 0 9,-24 1 28,23 23-21,-23-24-17,24 1 24,-1 23 31,-23-24-54,0 0 15,0 1 16,0-1-15,0 0 224,24 24 146,-24 24-370,24 0-17,-24-1 10,0 1-9,0 0 7,0-1 0,0 1 1,0-1 30,23-23-30,-23 24 0,24-24 6,-24 24 2,23-24-16,1 0 76,0 0-68,-1 0 15,1 0-16,-1 0 16,1 0 16,0 0-23,-24-24-9,0 0-6,0 1 5,23-24-7,-23 23 1,0-47-1,0 24 1,24 0-1,-24-1 3,0 1-3,0 24 1,0-25 10,0 25 10,0-1-4,0 1 122,0 46 335,23-23-474,-23 24 1,0-1 31,24 1-32,0-24 9,-24 24-7,0-1-2,23 1 0,-23-1 1,0 1-1,24-24 1,-24 24 0,23 23 0,1-24 9,-24 25-1,0-25-1,24-23-9,-24 24 3,23 0 13,-23-1 2,0 1-1,24-1 38,-24 1-37,24-24-17,-1 0 9,-23 24-8,0-1 8,24 1-9,-1-1 9,-23 1-7,0 0 21,24-24-23,-24 23 9,24-23 138,-24-23-115,23-1-23,-23 0-9,24 1 10,-24-1-10,0 1 1,0-1 23,0 0-16,0 1 16,0-1-16,23 24-6,-23-23-2,0-1 17,0 0-8,0 1 54,0-1 14,0 0-69,0 1 17,24 23-26,-24-24 4,24 24 12,-24-23-13,0-1-3,0 0 17,23 24 489,1 0-505,-1 0 1,1 0 9,0 0-11,-1 0 10,1 0 0,-1 0-8,1 24 8,23-24 0,-23 0-10,-1 24 2,1-24 1,0 0-1,-1 0-1,24 0 0,-47 23 10,24-23-11,0 0 11,-1 0 20,1 0-12,-1 0 5,1 0 1,0 0-15,-24-23-2,0-1-5,23 24 14,1-24-8,-24 1 9,0-1 0,23 24-17,-23-23 8,0-1-7,0 0 0,0 1-2,0-1 2,0 1 24,0-1 7,0 0 15,0 1-21,-23 23 4,-1 0-14,1 0 0,-1 0-7,0 0 15,1 0 0,-1 0 0,24 23-23,0 1 10,0 0-5,0-1 18,0 1-24,0-1 8,0 1 8,0 0-15,0-1 18,0 1-21,0-1 4,0 1 14,0 0-11,0-1 6,0 1-9,0-1-2,0 1 10,0 0-11,0-1 11,0 1-9,0 0 9,0-1-11,0 1 0,0-1 2,0 1 1,0 0-2,0 23 10,24-47-11,-24 47 9,23-47-6,-23 24-2,0-1 8,24-23 1,-24 24-8,24-1 38,-1-23-6,1 0-26,-1 0-5,1 0-2,0 0 0,-1 0 2,1 0-2,-1 0 1,1 0 0,0 0 0,-1 0 0,1 0 8,-1 0-9,1 0 15,0 0 49,-24-23-64,0-1 10,23 24-9,-23-23 22</inkml:trace>
    </iact:actionData>
  </iact:action>
  <iact:action type="add" startTime="101021">
    <iact:property name="dataType"/>
    <iact:actionData xml:id="d5">
      <inkml:trace xmlns:inkml="http://www.w3.org/2003/InkML" xml:id="stk5" contextRef="#ctx0" brushRef="#br0">26527 13502 0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7T21:50:58.409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act:action type="add" startTime="36278">
    <iact:property name="dataType"/>
    <iact:actionData xml:id="d0">
      <inkml:trace xmlns:inkml="http://www.w3.org/2003/InkML" xml:id="stk0" contextRef="#ctx0" brushRef="#br0">9039 13196 0,'-23'-24'106,"-1"24"-96,1 0-3,-1-24 3</inkml:trace>
    </iact:actionData>
  </iact:action>
  <iact:action type="add" startTime="37100">
    <iact:property name="dataType"/>
    <iact:actionData xml:id="d1">
      <inkml:trace xmlns:inkml="http://www.w3.org/2003/InkML" xml:id="stk1" contextRef="#ctx0" brushRef="#br0">8874 13125 0,'0'0'0,"24"0"14,-1 0 2,1 0-10,0 0 10,-1 0-8,1 0 8,-1 0 0,1 0-10,0 0 34,-1 0-18,-23-24 18,24 1-34,-1-1 19,1 0-10,-24 1 24,24-1-31,-24 0 9,23 1-2,-23-1-1,0 1 1,24-1 8,-24 0-6,0 1 14,23 23-25,-23-24 2,0 1 8,0-1-9,0 0 2,0 1 7,0-1-8,0 1-2,24 23 9,-24-24 10,0 0-19,0 1 10,0-1-8,0-23 16,0 0-9,0 23 8,0 1-13,0-1 4,0 0-7,0 1 0,-24 23 2,24-24 5,0 1 11,-23 23 52,-1 0 8,1 0-53,-1 0 5,0 0-21,24 23-8,-23-23 0,23 24 16,0-1 14,0 1 8,0 0 8,0-1-46,0 1 15,0-1-15,0 1 0,23-24-1,-23 24 1,24-1 1,-24 1-3,0-1 2,24 1-1,-1 0 2,-23-1-1,24 24 0,-1-23 7,-23 0-8,24-24 1,-24 23 0,24 1 0,-1-1 8,1 25-9,-24-25 8,23 48-7,1-24 8,0 24-9,-1-47 2,1 23-2,-24 24 0,0-48 2,23 48-3,1 0 4,-24-24-3,24 0 1,-1 1-1,1-1 0,-24-24 2,23 25-2,-23-25 1,0 24 0,24 1 0,-24-25-2,24 25 3,-24-25-1,23 1 1,-23 23-2,24 0 2,-24-23-3,0 23 5,0-23-7,0 23 11,23 0-7,-23-23 8,0-1-9,0 1 1,0 23 1,0 0 6,0-23-8,0 23 10,0-23-10,0-1 8,0 1 1,-23-24-7,-1 0-3,1 0 9,-1 23-5,0-23 5,1 0-7,-1 0-1,1 0 8,-1 0-7,0-23 8,1-1-9,-1 1 0,24-1 1,0-23 1,-23 47-3,-1-24 4,24 1-4,-24 23 3,24-24-1,0 0 6,0 1-5,-23-1-2,23-23 9,-24 23-9,1-23 9,23 24-9,0-1 1,0 0 1,0 1-3,0-1 11,0 1-11,0-1 11,0 0-10,0-23 8,0 0-7,0 23 0,0 1-1,0-1 2,23-23-3,1 23 5,-24 1-5,0-1 9,23 24-8,1-24 1,-24 1 17,24-24-18,-1-1 8,24 25-7,-47-1 0,48-23-1,-48 23 2,0 1-2,23 23 0,-23-24 1,24 1 8,-24-1 15,23 0-24,-23 1 1,24 23 0,-24-24 1,24 1-3,-24-1 18,0 0-9,0 1 1,0-1 0,0 1-8,0-1 7,0 0-6,23 1-1,-23-1 20,0 0-12,0-23 8,0 24-17,0-1 1,0-23 1,0 23 7,0 1-9,24-1 0,-24 0 32,0 1-15,0-1 14,0 1-29,0-1 7,0 0 20,0 1-12,0-1-1,0 1-15,0-1 15,0 48 420,0-1-436,0 24-1,0 1 2,0-25 0,0 1 1,0 23-2,0-23 1,0 23-1,0 0 10,0-23-2,0-1-7,0 1 0,0-1 7,0 1-9,0 0 11,0-1 0,0 1-10,0 0 16,0-1 0,23 1 9,-23-1-26,0 1 2,24-24 0,0 24 16,-24-1-9,0 1 23,0-1-15,23-23-7,-23 24-8,24-24-1,-1 0 18,1 24-9,0-24-2,-1 0 18,1 0-26,-1 0 18,1 0 8,-24-24 30,24 0-47,-24 1-9,0-1 10,0 1-7,0-1 8,0 0-4,0 1-5,0-1-1,0 1 1,0-1 8,0 0-9,0 1 0,0-1 10,0 0-2,0 1 32,0-1 0,0 1-2,0 46 196,0 1-233,0-1 7,0 1-7,0 0 8,0-1-8,0 1 9,0 0 4,0-1-13,0 1 14,0-1-13,23-23-1,-23 24 14,0 0-13,24-24-3,-24 23 4,0 1 13,0-1-8,0 1 31,23-24 24,1 0-55,0 0 1,-1 0 1,1 0-12,-1-24 19,1 1-9,0 23 1,-24-24 0,0 1-1,23 23-7,1-24 9,-24 0 27,23 24-34,-23-23-4,24-1 18,-24 1-9,0-1 8,0 0-7,24 1-9,-24-1 11,0-23-13,23 23 11,-23 1-9,0-1 10,0 0 6,0 1 0,24 46 426,-24 1-442,0 0 2,0 46-2,0-46 1,0 23 0,23 1 0,-23-25-1,0 1 2,0-1-3,24 1 3,-24 0-2,0-1 3,24-23 19,-1 0 3,1 0 37,-1 0-60,1 0 13,0 0-14,-1 0 14,1 0-6,-1 0 1,1 0 12,0 0-13,-1 0 30,1 0-14,-24-23-9,23-1-11,-23 0 0,0 1-5,0-1 1,0 1 8,0-1-9,0 0 15,0 1-13,0-1-1,0 0 8,0 1-8,0-1 5,0 1-5,0-1 0,0 0 8,0 1-7,0-1 7,0 1-10,0-1 3,0 0-3,0 1 2,0-1 8,0 1-8,0-1-1,-23 24 17,23-24-16,0 1 16,0-1-1,0 1-16,0-1 0,0 48 335,0-1-334,0 1-2,0 23 2,0 0 8,0-23-8,0-1 8,0 1-8,0 0 15,0-1-17,0 1 10,0-1-1,0 1-6,0 0 6,0 23-8,0 0 10,0-23-9,0-1-2,0 25 2,23-48 1,-23 47-2,0-24 1,0 25 7,0-1-7,24-47 0,-24 47-1,24-23 18,-24-1-18,0 1 15,23-24-5,1 0 68,-1 0-63,1 0 17,0 0-13,-1 0-5,-23-24 2,24 24-14,-1-23 5,1 23 4,23 0-13,-47-24 3,24 0 1,-1 24 0,1 0-2,0-23 1,-1 23-2,-23-24 1,24 1 2,-1 23-2,1 0 2,0 0 6,-1-24 1,-23 0 6,24 24-12,-1-23 27,-23-1-21,24 24-9,-24-23 1,0-1-1,0 0 1,0 1 0,0-1 0,0 0-2,0 1 11,0-1-7,0-23 4,0 23-7,0 1 8,0-1-6,0-23 14,0 23-6,0 1 12,0-1-14,0 1 1,-24 23 78,1 0-80,-1 0 17,1 0-22,-1 0 14,0 0-7,1 0-2,-1 0 17,1 0-23,-1 0 46,0 0-22,24 23-24,0 1 22,-23-24-14,23 23-8,0 1-1,0 0 16,0-1-6,0 1 5,0-1 9,0 1-24,0 0 19,0-1-12,0 1-7,0-1 18,0 1-3,0 0 32,23-24-47,-23 23 2,24 1-2,-24 0 8,24-1-7,-1-23-1,-23 24 1,24-1 0,-24 1 8,23-24-6,-23 24 11,24-24-11,-24 23 3,24-23 18,-1 0-23,-23 24 9,24-24-11,-1 0 3,1 0-3,-24 23 2,24-23 1,-1 0-1,1 0 7,-1 0-7,1 0 0,0 0-1,-1 24 0,1-24 9,-1 0-7,1 0-3,0 0 50,-1 0 13</inkml:trace>
    </iact:actionData>
  </iact:action>
  <iact:action type="add" startTime="47441">
    <iact:property name="dataType"/>
    <iact:actionData xml:id="d2">
      <inkml:trace xmlns:inkml="http://www.w3.org/2003/InkML" xml:id="stk2" contextRef="#ctx0" brushRef="#br0">10621 12771 0,'23'0'46,"1"0"-32,23 0-7,-23 0 9,-1 0-1,1 0-8,-1 0 34,1 0-4,0 0-13,-1 0 37,1 0-53,-1 0 23,1 0-8,0 0-7,-1 0 46,1 0-31</inkml:trace>
    </iact:actionData>
  </iact:action>
  <iact:action type="add" startTime="51948">
    <iact:property name="dataType"/>
    <iact:actionData xml:id="d3">
      <inkml:trace xmlns:inkml="http://www.w3.org/2003/InkML" xml:id="stk3" contextRef="#ctx0" brushRef="#br0">15671 13715 0,'24'-24'294,"-24"1"-280,23 23-6,-23-24 7,0 0 31,24 1-37,-1 23-2,1-24 8,-24 1 1,24 23-8,-24-24 0,23 24 8,-23-24 6,0 1 10,24 23-25,-1 0 2,1 0 6,0-24 7,-1 24-13,-23-23 14,24 23-15,-1 0-2,-23-24 4,24 24-3,0 0 7,-1-24-6,-23 1 8,24 23-8,-1 0 0,1 0 8,0-24-8,-1 24-1,1 0 16,-1 0-14,1 0 6,0 0-8,-1 0 9,1 0-1,-1 0-7,1 0 38,-24-23 148,0-1-171,-24 24 70,1 0-77,-1 0 38,1 0-31,-1 0-7,0 0 15,1 0-24,-1 0 32,1 0-24,-1 24 16,24-1-23,-24 1 16,24-1-17,-23-23 1,23 24-1,0 0 1,0-1 8,0 1 8,0-1-16,0 1 8,0 0-10,0-1 1,0 1 1,0 23-1,0-23 9,0-1-7,0 1 22,0-1-7,0 1-2,0 0 9,23-1-15,1-23 7,0 24-8,-1-24-7,1 24 16,-1-24-18,1 0 11,0 23-10,-1-23 0,1 0 10,-1 0-10,1 0 17,0 0-9,-1 0 8,1 0 0,-1-23-7,-23-1-1,24 24-6,-24-24 6,24 24-8,-24-23 1,23 23 15,-23-24-6,0 0-10,0 1 0,24 23 1,-1-24 8,-23 1-1,24-1 16,-24 0-8,24 24-15,-24-23-1,23 23 10,-23-24-8,0 1-4,24 23 11,0-24-9,-24 0 2,47 1 6,-24 23 1,1-24-9,0 24 0,-1-23 2,1 23 7,-1 0-8,1 0 8,0 0-10,-1 0 10,1 0 7,-1 0-7,1 0 22,0 0-7,-1 0-15,1 0 15,-1 0 15,-23 23 1,-23-23 162,-1 0-202,1 0 17,-1 0-16,0 0 8,1 0 0,-1 0 13,1 0 18,-1 0-32,0 0 18,1 0-19,-1 0 24,1 0-14,23 24 0,-24-24-18,24 23 12,0 1 4,0 0 26,0-1-33,0 1-10,0-1 4,0 1 8,0 0-11,0-1 2,0 1 9,0-1 4,0 1-4,0 0 21,0-1-22,0 1 0,24-24 7,-24 24-8,23-24-5,-23 23 11,24-23 2,-1 0 0,1 0 24,0 0-40,-1 0 17,1 0-9,-1-23-8,-23-25 10,24 25-10,0 23 0,-24-24 2,23 0-1,-23 1-1,24-1 32,-24 1 0,0-1 7,23 24-31,-23-24 0,0 1 125,0-1-85,0 48 208,0-1-248,0 1-6,0 0-2,0 23 1,24-24 0,-24 1-1,0 0 2,0-1 6,0 1-8,0 0 0,0-1 17,0 1-17,24-24 1,-24 23 0,23 1 0,-23 0-1,0-1 19,24 1-10,-1-24-3,-23 23 10,24-23 25,0 0-11,-1 0-14,1 0 55,-1 0-62,1-23 7,-24-1-16,24 24 1,-24-23 0,23-1 0,-23 0 0,0 1-1,24-24 2,-1 23-2,-23-47 1,0 0-1,24 0 1,-24 24 0,0-24 4,24 24-8,-24-24 3,0 24 1,0 0-1,0 0 9,0 23 0,0 1 0,0-1-1,0 0 16,-24 24-24,24-23 1,0-1 15,0 1-14,-24-1-3,1 0 10,23 1 0,0-1-1,0 0-6,-24 1-3,1-1 11,23 1-10,0 70 171,0-24-170,0 48 1,0-23-2,0-1 0,23 0 1,-23-23 0,24-1 0,-24 24 0,0-23-1,0 0 19,0-1-21,0 1 10,23 23-7,1-47 0,-24 47-1,0 0 3,24-47-3,-24 24 1,0 23-2,0-23 10,0-1-7,23 1 14,-23 0-16,0-1 8,24 1-7,-24-1 0,0 1-2,0 0 5,0-1-4,0 25 9,0-25-1,0 24-9,23-23 2,-23 0-1,0 23 2,24-24 7,-24 1-9,24 0 8,-24-1-7,0 1 7,0-1 24,0-46 32,0-1-64,0 1 2,0-1 7,0 0-10,0 1 10,0-1-8,0-23 8,0 23-10,0 1 10,0-1 0,0 1 0,0-1 53,0 0-29,0 1-18,0-1-15,0 0 1,0 1 31,0-1-23,23 1 14,1-1-14,-1 24-8,-23-24-1,24 24 18,-24-23-10,24 23-9,-24-24 35,23 24 43,1 0-53,-1 0 0,-23 24 0,0-1 15,0 1-30,0 0-8,0-1 6,0 1-4,0-1 12,0 1-14,0 0-1,0-1 24,-23 1-14,-1-24 5,24 24-6,-23-24-9,-1 23 10,24 1 13,-24-24-23,72 0 404,-1 0-402,0 0-1,24 0-2,-24 0 2,-23 0 0,23 0-1,-47-24 2,23 24-2,1 0 0,0 0 2,-24-23 6,23 23 0,1 0 1,-1 0 116,1 0-101,0 0-24,-1 0 24,-23 23-15,24-23-7,-1 0 28,1 0-21,0 0-8,-24-23 23,23 23-23,-23-24-1,0 0 3,24 1-5,-24-1 3,0 0 0,0 1 0,0-1 14,0 1-13,0-1 22,0 0-23,0 1-1,0-1 16,0 1-2,0-1 4,0 0-9,0 1 32,0-1-25,0 1 7,-24 23 9,1 0 23,-1 0-39,0 0 32,1 23-17,23 1-31,0-1 1,-24 1 0,24 0 0,0-1 7,0 1-6,0-1 14,0 1 0,0 0 2,0-1 43,0 1-61,0-1 25,0 1-16,0 0-8,0-1 8,0 1-11,24-24 4,-24 47-2,0-23 1,0-1 15,0 1-15,23-24 0,-23 24-1,0-1 1,24-23 0,-24 24 0,24-24 15,-24 23-16,0 1 24,23-24-23,1 0 8,-1 0 7,1 0-14,0 24 15,-1-24-3,-23 23-14,24-23 1,-1 24 19,1-24-22,0 0 3,-1 0 15,1 0 8</inkml:trace>
    </iact:actionData>
  </iact:action>
  <iact:action type="add" startTime="65394">
    <iact:property name="dataType"/>
    <iact:actionData xml:id="d4">
      <inkml:trace xmlns:inkml="http://www.w3.org/2003/InkML" xml:id="stk4" contextRef="#ctx0" brushRef="#br0">24734 13951 0,'23'0'61,"1"0"-31,-1 0-14,1 0 15,0 0 2,-1 0-21,1 0 51,-1 0-54,-23-24 6,0 1-8,24-1 18,-24 1-19,24 23 1,-24-24 2,0 0 6,0 1-7,23 23-1,-23-24 1,0 0 1,0 1 6,0-1-8,24 1 2,-24-1 6,23 24-8,-23-24 1,0 1 24,0-1-17,0 1-6,0-25 6,0 1 0,0 24-8,0-1 9,0 0-10,0 1 2,0-1 8,0 1-8,0-1 1,0 0-3,0 1 3,0-24-1,0-1 0,0 1 6,0 24-4,0-1-5,0 0 4,0 1 22,0-1-15,0 0 67,0 48 41,0 0-108,0 23-1,0-23-6,0-1 6,0 1-7,0-1-1,0 1 8,0 0-7,24-1 8,-24 24-8,0-23 8,24 0-8,-24-1-2,0 1 6,0-1-8,0 1 3,0 23 10,23-23-2,-23 23 0,24-23 1,-24-1-1,0 1-4,23-1-6,-23 1 3,0 0-1,0-1 1,0 1 0,0-1 8,0 25-9,0-25 17,0 1-17,0 0 19,0-48 275,0 0-277,0 1-2,0-1-15,0 0 9,0 1-9,0-1 2,24 1 6,-24-1-7,24 24 7,-24-24-6,23 1-3,-23-1 10,24 24-7,-1-23-2,-23-1 1,24 24 0,0-24 7,-1 1-7,1-1 14,-1 24-15,1 0 19,0 0-12,-1 0 1,1 0 16,-1 0-16,-23 24 180,0-1-180,0 1 2,0 0-12,0-1 20,0 1-9,0-1-10,0 1 18,0 0-16,0-1 24</inkml:trace>
    </iact:actionData>
  </iact:action>
  <iact:action type="add" startTime="68330">
    <iact:property name="dataType"/>
    <iact:actionData xml:id="d5">
      <inkml:trace xmlns:inkml="http://www.w3.org/2003/InkML" xml:id="stk5" contextRef="#ctx0" brushRef="#br0">25158 13880 0,'24'0'185,"23"0"-170,-23 0 1,-1 0-1,1 0 16,0 0-1,-1 0-6,1 0 53,-1 0-62,-23-23-8,0-1 9,24 0 8,0 24-9,-24-23 8,23 23-7,-23-24 7</inkml:trace>
    </iact:actionData>
  </iact:action>
  <iact:action type="add" startTime="69847">
    <iact:property name="dataType"/>
    <iact:actionData xml:id="d6">
      <inkml:trace xmlns:inkml="http://www.w3.org/2003/InkML" xml:id="stk6" contextRef="#ctx0" brushRef="#br0">25347 13857 0,'24'0'6,"-1"0"3,1 0 6,0 0-8,-1 0 9,1 0 15,-1 0 8,1 0 24,0 0-50,-1 0 4,1 0 8,-1-24-20,-23 0 3,24 24 0,-24-47 0,24 23-1,-1 1 0,-23-24 3,24 23-3,-24 0 2,23-23-1,1 47-1,-24-23-1,0-1 2,0 0 2,24 24-4,-1-23 19,-23-1-19,24 24 9,-24-23 11,23 23-13,-23-24-4,0 0-3,24 24 3,0 0 15,-1 0-17,1-23 9,-1 23 15,1 0-24,0 0 31,-1 0-22,1 0-8,-24 23 8,0 1-10,23-24 3,-23 24-2,24-24 8,-24 23 1,0 1 8,0-48 170,0 1-179,0-1 15,-24 24-12,24-24 12,-23 24 32,-1 0-40,1 0-6,-1 0 16,0 0-10,1 0 24,-1 48-38,24-25 8,0 1-6,-23-24-4,23 23 1,0 1 16,0 0-15,0-1 7,0 1-7,0-1 0,0 1 0,0 0 0,0-1 0,0 1-1,0-1 10,0 1 21,0 0-15,0-1 15,23-23-14,1 24-2,-24 0-6,23-24-8,1 23 7,-24 1 1,0-1 0,24-23-9,-1 0 9,1 0 6,-1 0 17,1 0-23,-24-23-8,0-24-1,0 23 1,0-23 0,0-1 8,0 1-8,0 24-1,0-25 1,0 25 0,0-48-1,0 47 2,0 1-2,0-1 2,0 1-2,0-1 24,0 0-8,47 24 441,0 0-456,-23 0-1,23 0 3,-23 0-4,23 0 2,-23 0-1,-1 0 1,1 0 9,-1 0-10,1 0 17,0 0-9,-1 0-7,1 0 7,-1 0-8,-23-23 3,24 23-5,23 0 11,-47-24-8,24 24 9,-1 0 5,1 0 40,0 0 30,-24 24-75,0-1-3,0 1-5,0 0-1,0-1-2,0 1 3,0-1-1,0 25-1,0-1 10,0-24-11,0 25 10,0-25-9,0 24 9,0-23-8,0 0-1,0 23 3,0-23-4,0 23 2,0-24 0,0 1 1,0 0-2,0-1 1,0 1 5,0-1 12,0 1 44,0 0-37,-24-24 7,24-24 38,0 0-65,-24-23-8,24 24 11,0-1-8,0 0 8,0 1 11,0-1-13,0 1 6,0-1-14,0 0 2,0 1 11</inkml:trace>
    </iact:actionData>
  </iact:action>
  <iact:action type="add" startTime="73644">
    <iact:property name="dataType"/>
    <iact:actionData xml:id="d7">
      <inkml:trace xmlns:inkml="http://www.w3.org/2003/InkML" xml:id="stk7" contextRef="#ctx0" brushRef="#br0">27047 13715 0,'0'0'0,"0"23"8,0 25 7,0-25-11,0 1 5,0 0-1,0-1 7,0 1 1,0-1 1,0 1 12,0 0 18,0-1-33,23-23 12,-23 24-12,0-1 9,24-23 24,-1 0-8,1 0-33,-24 24 2,24-24 0,-1 0 8,-23 24-8,24-24-1,-1 23 17,1-23-16,0 0 17,-1 0-20,1 0 11,-1 0 14,1 0-13,0 0 29,-1 0-15,1 0-1,-24-23 2,23-1-23,1 0-3,0 24 4,-24-47-4,23 24 9,-23-1-7,0 0 7,0 1-6,24 23-2,-24-24 0,0 1 25,0-1-14,0 0-6,0 1-4,0-1 9,0 0 14,0 1-9,0-1-6,0 1-9,0-1 9,0 0 1,0 1-12,0-1 12,0 1-2,0-1 9,-24 24-17,24-24 32,-23 24-17,-1 0 11,0 0-3,1 0 8,23 24-30,-24-24 10,24 24-12,0-1 20,0 1 1,0-1-19,0 1 8,0 0-9,0-1 2,0 1 7,0-1-8,0 1 30,0 0-24,0-1-5,0 1 7,0 0-9,0 23 8,0-24-6,0 1 14,0 0-8,0-1 31,0 1-22,24-24-16,-24 23 8,23-23 14,1 24-6,-24 0-10,24-24-5,-1 23 15,-23 1-18,24-24 10,-24 23-1,23-23 79,1 0 21</inkml:trace>
    </iact:actionData>
  </iact:action>
  <iact:action type="add" startTime="76888">
    <iact:property name="dataType"/>
    <iact:actionData xml:id="d8">
      <inkml:trace xmlns:inkml="http://www.w3.org/2003/InkML" xml:id="stk8" contextRef="#ctx0" brushRef="#br0">27094 13715 0,'0'-24'177,"0"1"-161,0-1 7,-24 0-14,24 1-4,0-1 12,0 1 5,0-1 71,0 0-77,-23 1 15,-1 23 9,24-24-34,-24 24 11,24-23-10,0-1 39,-23 24-38,-1 0 17,24-24-20,-24 24 82,1 0-63,-1 0 14,1 0-8,-1 0-6,0 0 14,1 0-23,-1 0 40,1 0-9,-1 0-14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7T22:21:27.101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2935">
    <iact:property name="dataType"/>
    <iact:actionData xml:id="d0">
      <inkml:trace xmlns:inkml="http://www.w3.org/2003/InkML" xml:id="stk0" contextRef="#ctx0" brushRef="#br0">15246 16123 0,'24'0'121,"-1"-24"-20,1 0-84,0 1-11,-24-1 3,23-23 7,1 23-1,-1 24-9,-23-23 3,0-1-2,24 1 3,0 23-3,-1 0 7,-23-24-6,47 24 0,-23 0 9,-24-24-11,24 24 2,-1 0 8,1 0 69,-1 0-70,1 0 8,0 0-15,-1 0 86,-23 24-87,0 0 24,24-24-23,-24 23 8,23-23 0,-23 24-1,24-24 23,-24 23-30,24-23 17,-48 0 244,0-23-229,1 23-24,-1-24 0,1 24 6,-1 0-6,0 0 6,1 0-14,-1 0 8,1 0-2,-1 0-6,0 0 16,1-23-16,-1 23-2,1 0 18,-1 0-8,0 0 9,1 0-11,-1 23 48,24 1-55,-23-1 18,23 1-19,-24 0 18,24-1-16,0 1 7,0-1-1,0 1-4,0 0 7,0-1-12,0 1 3,0-1 8,0 1-9,0 0 1,0-1-1,0 1 2,0 0 0,0 23-2,0-24-1,0 25 3,0-1-1,0-24 7,0 1-7,0 0-1,0-1 1,0 1 1,0-1 6,0 1-9,0 23 10,0-23-8,0 23 8,0-23-8,0-1-2,0 24 3,0-23-2,0 0 1,0 23 0,24-24 0,-24 1 1,0 0-2,23 23 1,-23-23 0,24-1-2,-24 1 9,0-1-6,0 1 14,23 0-7,-23-1-1,24-23-7,0 0 16,-1 0-18,1 24 2,-1-1 8,1-23 1,0 0-11,-24 24 2,23-24-1,1 0 1,23 0 10,-23 0-12,23 0 11,-24 0-9,25 0 6,-25 0 2,1 0-10,-1 0 3,1-24 22,0 24-15,-24-23-10,23 23 18,-23-24-16,24 24-1,-1-23 9,-23-1 10,0 0-22,0 1 12,0-1 8,0 1-9,0-1 8,0 0-15,0 1 0,0-1 8,0-23-10,0 23 3,0-23 0,0 23-2,0-23 1,-23 0-1,23 23 0,-24-23 1,24-24 0,-23 71 1,23-47-3,-24 0 1,24 23 2,0 1-1,0-1 1,0 1-1,-24-25-1,24 1 9,-23 24-10,23-1 2,0 0 2,0 1-4,0-1 24,0 0-21,0 1 22,0-1-15,0 1-1,0-1-9,0 0 10,-24 24-7,24-23-2,0-1 16,0 1 1,0-1 30,0 0-30,0 48 124,0 23-127,0-23-13,0 23 9,24 0-10,-1 0 0,-23 24 1,48 0-1,-25 24 1,24-1 0,1-23-1,-25 0 3,24-24-4,-47 24 3,24-24-2,0-47 0,-24 23 1,0 1 0,23 0-1,-23-1 17,0 1-8,24-1 15,-24 1-23,23 0-1,-23 23 15,24-47-12,-24 24 5,0-1-7,0 1 7,24-24 94,-1 0-93,1 0 6,-1 0-14,1 0 0,0 0 14,-1 0-5,1 0 6,-1 0-7,1 0-9,0 0 7,-1 0-6,-23-24 1,24 24-2,-24-23 9,23 23-8,1 0 16</inkml:trace>
    </iact:actionData>
  </iact:action>
  <iact:action type="add" startTime="48210">
    <iact:property name="dataType"/>
    <iact:actionData xml:id="d1">
      <inkml:trace xmlns:inkml="http://www.w3.org/2003/InkML" xml:id="stk1" contextRef="#ctx0" brushRef="#br0">20674 16831 0,'0'-24'30,"24"24"-22,0 0-1,-1 0 9,1 0-1,-1 0-7,1 0 7,0 0 1,-1 0-8,1 0 8,-1 0-10,1 0 10,0 0 15,-1 0-14,1 0 20,-1 0-21,1 0-1,0 0 55,-24-23-31,0-1-32,0 0 1,0 1 1,0-24-3,0-1 9,0 25-6,0-1 7,0 1-1,0-1 8,0 0 16,0 1-24,0-1 9,0 1-18,0-1 11,0 0 0,-24 24-11,24-23 3,-24 23 6,24-24-4,-23 24-6,23-23 1,0-1 18,-24 0-15,1 1 4,-1 23 13,0-24-20,1 24 1,23-24 3,-24 24-5,1 0 11,-1 0 0,0-23-9,1 23 2,-1 0 15,1 0-10,-1 0 17,0 0-23,1 0 8,-1 0 7,1 0 1,-1 0 15,0 0-17,1 0-7,23 23 0,0 1 2,0 0 5,-24-1-13,24 1 6,-23-24-8,23 24 9,0-1-8,0 1 15,0-1-7,0 1 7,0 0-15,0-1 7,0 1 1,0 23-9,0 0 10,0-23-10,0 23 1,0 0 2,0-23-5,0 23 2,0-23 3,0-1-4,0 24 3,0-23 6,0 0-7,0-1-1,0 1 0,0-1 3,0 1-4,0 0 2,0-1-1,0 25 3,0-25-3,0 1-1,0 23 3,23-23 4,-23 23-11,24-24 6,-24 1 0,0 23-1,0-23 1,0 23 9,23-47-11,-23 24 3,24-24-2,-24 23 8,0 1 9,24-1 6,-1 1-22,1-24 0,-24 24 7,47-1-6,-23 1-1,-1-24 8,-23 23-10,47-23 2,-23 24 8,0-24-9,23 24 9,-24-24-8,1 0 0,0 0 0,-1 0-2,1 0 6,-1 0 7,1 23-10,0-23 30,-1 0-24,1 0 16,-1 0-16,1 0 1,0 0 38,23 0-37,-24 0 5,1 0-7,0 0 25,-24-23-32,23-1 23,1 24-9,-24-24 24,0 1-22,23 23-9,-23-24-6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microsoft.com/office/2011/relationships/inkAction" Target="../ink/inkAction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microsoft.com/office/2011/relationships/inkAction" Target="../ink/inkAction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microsoft.com/office/2011/relationships/inkAction" Target="../ink/inkAction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png"/><Relationship Id="rId5" Type="http://schemas.microsoft.com/office/2011/relationships/inkAction" Target="../ink/inkAction4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microsoft.com/office/2011/relationships/inkAction" Target="../ink/inkAction5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microsoft.com/office/2011/relationships/inkAction" Target="../ink/inkAction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microsoft.com/office/2011/relationships/inkAction" Target="../ink/inkAction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24.png"/><Relationship Id="rId2" Type="http://schemas.microsoft.com/office/2007/relationships/media" Target="../media/media11.m4a"/><Relationship Id="rId1" Type="http://schemas.openxmlformats.org/officeDocument/2006/relationships/tags" Target="../tags/tag1.xml"/><Relationship Id="rId6" Type="http://schemas.microsoft.com/office/2011/relationships/inkAction" Target="../ink/inkAction8.xml"/><Relationship Id="rId5" Type="http://schemas.openxmlformats.org/officeDocument/2006/relationships/image" Target="../media/image23.jpe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High Frequency Words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5ED0900-3F15-43A8-A2EC-D01B524A4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116617" y="2133099"/>
            <a:ext cx="6127929" cy="3829956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3D17EE0-53D3-4F12-8926-6AADFED589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61"/>
    </mc:Choice>
    <mc:Fallback>
      <p:transition spd="slow" advTm="16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36639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the</a:t>
            </a:r>
          </a:p>
          <a:p>
            <a:r>
              <a:rPr lang="en-GB" sz="5400" dirty="0"/>
              <a:t>and</a:t>
            </a:r>
          </a:p>
          <a:p>
            <a:r>
              <a:rPr lang="en-GB" sz="5400" dirty="0"/>
              <a:t>a</a:t>
            </a:r>
          </a:p>
          <a:p>
            <a:r>
              <a:rPr lang="en-GB" sz="5400" dirty="0"/>
              <a:t>to</a:t>
            </a:r>
          </a:p>
          <a:p>
            <a:r>
              <a:rPr lang="en-GB" sz="5400" dirty="0"/>
              <a:t>said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89319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in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of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08699" y="1909562"/>
            <a:ext cx="147078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was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you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they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she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144865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is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for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at</a:t>
            </a:r>
          </a:p>
          <a:p>
            <a:r>
              <a:rPr lang="en-GB" sz="5400" dirty="0">
                <a:solidFill>
                  <a:srgbClr val="7030A0"/>
                </a:solidFill>
              </a:rPr>
              <a:t>his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but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1026" name="Picture 2" descr="Reading | St Christopher's Catholic Primary School">
            <a:extLst>
              <a:ext uri="{FF2B5EF4-FFF2-40B4-BE49-F238E27FC236}">
                <a16:creationId xmlns:a16="http://schemas.microsoft.com/office/drawing/2014/main" id="{F38441D0-27B5-4878-8B07-F6C876EF6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631" y="69282"/>
            <a:ext cx="3851748" cy="184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BC965E0E-DCC0-4060-BE93-43CE2E0527D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79280" y="3458520"/>
              <a:ext cx="7085880" cy="254988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BC965E0E-DCC0-4060-BE93-43CE2E0527D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63440" y="3395160"/>
                <a:ext cx="7117200" cy="267660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F78F8AE9-F718-4208-BEC6-96D82974FB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180"/>
    </mc:Choice>
    <mc:Fallback>
      <p:transition spd="slow" advTm="53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147078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that</a:t>
            </a:r>
          </a:p>
          <a:p>
            <a:r>
              <a:rPr lang="en-GB" sz="5400" dirty="0"/>
              <a:t>with</a:t>
            </a:r>
          </a:p>
          <a:p>
            <a:r>
              <a:rPr lang="en-GB" sz="5400" dirty="0"/>
              <a:t>all</a:t>
            </a:r>
          </a:p>
          <a:p>
            <a:r>
              <a:rPr lang="en-GB" sz="5400" dirty="0"/>
              <a:t>we</a:t>
            </a:r>
          </a:p>
          <a:p>
            <a:r>
              <a:rPr lang="en-GB" sz="5400" dirty="0"/>
              <a:t>can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1" y="1801989"/>
            <a:ext cx="13435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are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up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had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4996290" y="1806509"/>
            <a:ext cx="170322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what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there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out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this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have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195711" y="1806509"/>
            <a:ext cx="19093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went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be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like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some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2050" name="Picture 2" descr="Help us discover how children who are deaf or hard of hearing learn to read  | Vanderbilt News | Vanderbilt University">
            <a:extLst>
              <a:ext uri="{FF2B5EF4-FFF2-40B4-BE49-F238E27FC236}">
                <a16:creationId xmlns:a16="http://schemas.microsoft.com/office/drawing/2014/main" id="{54E05E9E-91A7-4CB8-8700-108D1347E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460" y="136450"/>
            <a:ext cx="3485259" cy="177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0584FAEF-0D8E-40BB-9081-863085CB4A5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323840" y="3509640"/>
              <a:ext cx="951840" cy="84168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0584FAEF-0D8E-40BB-9081-863085CB4A5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308000" y="3446280"/>
                <a:ext cx="983160" cy="96840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EFF8A072-2194-4A18-95A7-0D94B07AF1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9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555"/>
    </mc:Choice>
    <mc:Fallback>
      <p:transition spd="slow" advTm="625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not</a:t>
            </a:r>
          </a:p>
          <a:p>
            <a:r>
              <a:rPr lang="en-GB" sz="5400" dirty="0"/>
              <a:t>then</a:t>
            </a:r>
          </a:p>
          <a:p>
            <a:r>
              <a:rPr lang="en-GB" sz="5400" dirty="0"/>
              <a:t>were</a:t>
            </a:r>
          </a:p>
          <a:p>
            <a:r>
              <a:rPr lang="en-GB" sz="5400" dirty="0"/>
              <a:t>go</a:t>
            </a:r>
          </a:p>
          <a:p>
            <a:r>
              <a:rPr lang="en-GB" sz="5400" dirty="0"/>
              <a:t>little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17032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as</a:t>
            </a:r>
          </a:p>
          <a:p>
            <a:r>
              <a:rPr lang="en-GB" sz="5400" dirty="0">
                <a:solidFill>
                  <a:srgbClr val="FF0000"/>
                </a:solidFill>
              </a:rPr>
              <a:t>no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mum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one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them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77054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do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down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dad</a:t>
            </a:r>
          </a:p>
          <a:p>
            <a:r>
              <a:rPr lang="en-GB" sz="5400" dirty="0">
                <a:solidFill>
                  <a:srgbClr val="00B050"/>
                </a:solidFill>
              </a:rPr>
              <a:t>big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9" y="1806509"/>
            <a:ext cx="236657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when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it’s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see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looked</a:t>
            </a:r>
          </a:p>
          <a:p>
            <a:r>
              <a:rPr lang="en-GB" sz="5400" dirty="0">
                <a:solidFill>
                  <a:srgbClr val="7030A0"/>
                </a:solidFill>
              </a:rPr>
              <a:t>very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B1D91E6-0279-405E-ADF9-B033A7953C4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34560" y="5957280"/>
              <a:ext cx="7664040" cy="1105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B1D91E6-0279-405E-ADF9-B033A7953C4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18720" y="5893920"/>
                <a:ext cx="7695360" cy="23724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5954224-AA9B-4E8F-9BB5-3E06819F46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2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599"/>
    </mc:Choice>
    <mc:Fallback>
      <p:transition spd="slow" advTm="52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look</a:t>
            </a:r>
          </a:p>
          <a:p>
            <a:r>
              <a:rPr lang="en-GB" sz="5400" dirty="0"/>
              <a:t>don’t</a:t>
            </a:r>
          </a:p>
          <a:p>
            <a:r>
              <a:rPr lang="en-GB" sz="5400" dirty="0"/>
              <a:t>come</a:t>
            </a:r>
          </a:p>
          <a:p>
            <a:r>
              <a:rPr lang="en-GB" sz="5400" dirty="0"/>
              <a:t>will</a:t>
            </a:r>
          </a:p>
          <a:p>
            <a:r>
              <a:rPr lang="en-GB" sz="5400" dirty="0"/>
              <a:t>your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170322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back</a:t>
            </a:r>
          </a:p>
          <a:p>
            <a:r>
              <a:rPr lang="en-GB" sz="5400" dirty="0">
                <a:solidFill>
                  <a:srgbClr val="FF0000"/>
                </a:solidFill>
              </a:rPr>
              <a:t>from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got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him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70174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get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just</a:t>
            </a:r>
          </a:p>
          <a:p>
            <a:r>
              <a:rPr lang="en-GB" sz="5400" dirty="0">
                <a:solidFill>
                  <a:srgbClr val="00B050"/>
                </a:solidFill>
              </a:rPr>
              <a:t>now</a:t>
            </a:r>
          </a:p>
          <a:p>
            <a:r>
              <a:rPr lang="en-GB" sz="5400" dirty="0">
                <a:solidFill>
                  <a:srgbClr val="00B050"/>
                </a:solidFill>
              </a:rPr>
              <a:t>came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oh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8" y="1806509"/>
            <a:ext cx="292752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about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children</a:t>
            </a:r>
          </a:p>
          <a:p>
            <a:r>
              <a:rPr lang="en-GB" sz="5400" dirty="0">
                <a:solidFill>
                  <a:srgbClr val="7030A0"/>
                </a:solidFill>
              </a:rPr>
              <a:t>their</a:t>
            </a:r>
          </a:p>
          <a:p>
            <a:r>
              <a:rPr lang="en-GB" sz="5400" dirty="0">
                <a:solidFill>
                  <a:srgbClr val="7030A0"/>
                </a:solidFill>
              </a:rPr>
              <a:t>people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into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C8E91B8B-8E7F-4BC1-87EA-95EECF3A39B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837040" y="4240440"/>
              <a:ext cx="696960" cy="514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C8E91B8B-8E7F-4BC1-87EA-95EECF3A39B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821200" y="4177080"/>
                <a:ext cx="728280" cy="17820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6092084F-CCAF-4252-B7D1-408DE4187E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08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610"/>
    </mc:Choice>
    <mc:Fallback>
      <p:transition spd="slow" advTm="50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59" y="1749442"/>
            <a:ext cx="21113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put</a:t>
            </a:r>
          </a:p>
          <a:p>
            <a:r>
              <a:rPr lang="en-GB" sz="5400" dirty="0"/>
              <a:t>could</a:t>
            </a:r>
          </a:p>
          <a:p>
            <a:r>
              <a:rPr lang="en-GB" sz="5400" dirty="0"/>
              <a:t>house</a:t>
            </a:r>
          </a:p>
          <a:p>
            <a:r>
              <a:rPr lang="en-GB" sz="5400" dirty="0"/>
              <a:t>old</a:t>
            </a:r>
          </a:p>
          <a:p>
            <a:r>
              <a:rPr lang="en-GB" sz="5400" dirty="0"/>
              <a:t>too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199280" y="1801989"/>
            <a:ext cx="200720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by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made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time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day</a:t>
            </a:r>
          </a:p>
          <a:p>
            <a:r>
              <a:rPr lang="en-GB" sz="5400" dirty="0">
                <a:solidFill>
                  <a:srgbClr val="FF0000"/>
                </a:solidFill>
              </a:rPr>
              <a:t>I’m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5319475" y="1801989"/>
            <a:ext cx="182998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if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help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Mrs</a:t>
            </a:r>
          </a:p>
          <a:p>
            <a:r>
              <a:rPr lang="en-GB" sz="5400" dirty="0">
                <a:solidFill>
                  <a:srgbClr val="00B050"/>
                </a:solidFill>
              </a:rPr>
              <a:t>called</a:t>
            </a:r>
          </a:p>
          <a:p>
            <a:r>
              <a:rPr lang="en-GB" sz="5400" dirty="0">
                <a:solidFill>
                  <a:srgbClr val="00B050"/>
                </a:solidFill>
              </a:rPr>
              <a:t>here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6D0848-939F-8740-97F6-4C8B4D71A625}"/>
              </a:ext>
            </a:extLst>
          </p:cNvPr>
          <p:cNvSpPr txBox="1"/>
          <p:nvPr/>
        </p:nvSpPr>
        <p:spPr>
          <a:xfrm>
            <a:off x="7289498" y="1806509"/>
            <a:ext cx="292752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7030A0"/>
                </a:solidFill>
              </a:rPr>
              <a:t>off 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asked</a:t>
            </a:r>
          </a:p>
          <a:p>
            <a:r>
              <a:rPr lang="en-GB" sz="5400" dirty="0">
                <a:solidFill>
                  <a:srgbClr val="7030A0"/>
                </a:solidFill>
              </a:rPr>
              <a:t>saw</a:t>
            </a:r>
          </a:p>
          <a:p>
            <a:r>
              <a:rPr lang="en-GB" sz="5400" dirty="0">
                <a:solidFill>
                  <a:srgbClr val="7030A0"/>
                </a:solidFill>
              </a:rPr>
              <a:t>make</a:t>
            </a:r>
          </a:p>
          <a:p>
            <a:r>
              <a:rPr lang="en-GB" sz="5400" dirty="0">
                <a:solidFill>
                  <a:srgbClr val="7030A0"/>
                </a:solidFill>
              </a:rPr>
              <a:t>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pic>
        <p:nvPicPr>
          <p:cNvPr id="3074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D35165E4-22B3-44B6-98E2-799C75EF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9E4D91A-36A3-4DAC-98CE-434D91F6B1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75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871"/>
    </mc:Choice>
    <mc:Fallback>
      <p:transition spd="slow" advTm="35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Picture Quiz!</a:t>
            </a:r>
          </a:p>
        </p:txBody>
      </p:sp>
      <p:pic>
        <p:nvPicPr>
          <p:cNvPr id="1026" name="Picture 2" descr="Class Quiz – Mash.ie">
            <a:extLst>
              <a:ext uri="{FF2B5EF4-FFF2-40B4-BE49-F238E27FC236}">
                <a16:creationId xmlns:a16="http://schemas.microsoft.com/office/drawing/2014/main" id="{2C36396C-3C7A-485F-B8DD-4AD88A9B81F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331" y="1825625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420586BF-0A57-42D2-9FBB-56B4C015EE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4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221"/>
    </mc:Choice>
    <mc:Fallback>
      <p:transition spd="slow" advTm="36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78A5E38-ACC7-4D12-8439-F94462F106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68829" y="2226957"/>
            <a:ext cx="3192624" cy="2404085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1695B4-8C6B-4D03-9CDB-D3915487BD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5911" y="2221739"/>
            <a:ext cx="2573202" cy="24093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A5176F4-FD72-4CF4-AFA0-2F5AD9BFBB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14200" y="2226957"/>
            <a:ext cx="2116002" cy="236592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7CB9A892-45F0-4785-AB37-CADA2B2A7C6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07080" y="4673880"/>
              <a:ext cx="8318160" cy="51876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7CB9A892-45F0-4785-AB37-CADA2B2A7C6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097720" y="4664520"/>
                <a:ext cx="8336880" cy="537480"/>
              </a:xfrm>
              <a:prstGeom prst="rect">
                <a:avLst/>
              </a:prstGeom>
            </p:spPr>
          </p:pic>
        </mc:Fallback>
      </mc:AlternateContent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0CF97A74-FF4F-48BB-8B3F-82D51DF2EF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54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287"/>
    </mc:Choice>
    <mc:Fallback>
      <p:transition spd="slow" advTm="1422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D32A404-3BC3-407D-AD20-5FA85298A4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81402" y="2205242"/>
            <a:ext cx="2049422" cy="24460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6F7DAE-B7D5-47F6-9531-70F629C4CB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1757" y="2226957"/>
            <a:ext cx="2527377" cy="2468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397B0CB-E876-4F46-A182-65067F3BC6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3415" y="2252607"/>
            <a:ext cx="2456790" cy="243037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11036A3-0E8F-42F3-9F35-045708C6648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16840" y="4793040"/>
              <a:ext cx="7553520" cy="46764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11036A3-0E8F-42F3-9F35-045708C6648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607480" y="4783680"/>
                <a:ext cx="7572240" cy="48636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24E9A5D6-278B-4C6D-8DEB-F4A3599C95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8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590"/>
    </mc:Choice>
    <mc:Fallback>
      <p:transition spd="slow" advTm="108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Look at the pictures…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25747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Sassoon Primary" pitchFamily="50" charset="0"/>
              </a:rPr>
              <a:t>Use Phonic knowledge to write and spell the word.</a:t>
            </a:r>
          </a:p>
        </p:txBody>
      </p:sp>
      <p:pic>
        <p:nvPicPr>
          <p:cNvPr id="3074" name="Picture 2" descr="Let's change the 'girls play flute, boys bash drums' stereotypes">
            <a:extLst>
              <a:ext uri="{FF2B5EF4-FFF2-40B4-BE49-F238E27FC236}">
                <a16:creationId xmlns:a16="http://schemas.microsoft.com/office/drawing/2014/main" id="{3BC52AA2-4B1B-45E4-B06A-34D54F70D03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13070"/>
            <a:ext cx="3733725" cy="183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0.gstatic.com/images?q=tbn:ANd9GcQj5ibIWsZYwOAM5rQf42-mHiU3FayoWzhIBBIYta3DqBg4feAdajV2KTIZGW_vPcO2cZabdm9P&amp;usqp=CAc">
            <a:extLst>
              <a:ext uri="{FF2B5EF4-FFF2-40B4-BE49-F238E27FC236}">
                <a16:creationId xmlns:a16="http://schemas.microsoft.com/office/drawing/2014/main" id="{0F196568-F9DF-4B08-A89B-A336122E5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420" y="2230808"/>
            <a:ext cx="2866596" cy="24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og Bone Illustration Stock Illustration - Download Image Now - iStock">
            <a:extLst>
              <a:ext uri="{FF2B5EF4-FFF2-40B4-BE49-F238E27FC236}">
                <a16:creationId xmlns:a16="http://schemas.microsoft.com/office/drawing/2014/main" id="{E7725AB4-D4C1-4F2B-9F56-706DFF003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6764" y="2239792"/>
            <a:ext cx="2421391" cy="242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C2DAD3F-83BA-413A-92C4-1400BCB0AAF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94640" y="4427640"/>
              <a:ext cx="6746400" cy="79884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C2DAD3F-83BA-413A-92C4-1400BCB0AAF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185280" y="4418280"/>
                <a:ext cx="6765120" cy="81756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6E91544A-2D79-4349-9E36-0B0D75D884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70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972"/>
    </mc:Choice>
    <mc:Fallback>
      <p:transition spd="slow" advTm="79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8512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Guess the split digraph!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E7C25DD-C452-4197-8B08-66DDADDF2F49}"/>
              </a:ext>
            </a:extLst>
          </p:cNvPr>
          <p:cNvSpPr txBox="1">
            <a:spLocks/>
          </p:cNvSpPr>
          <p:nvPr/>
        </p:nvSpPr>
        <p:spPr>
          <a:xfrm>
            <a:off x="838200" y="53539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dirty="0">
                <a:latin typeface="Sassoon Primary" pitchFamily="50" charset="0"/>
              </a:rPr>
              <a:t>g - m - </a:t>
            </a:r>
          </a:p>
        </p:txBody>
      </p:sp>
      <p:pic>
        <p:nvPicPr>
          <p:cNvPr id="5122" name="Picture 2" descr="Snakes-and-Ladders-board-game-fridge-magnet-57mm-x-57mm">
            <a:extLst>
              <a:ext uri="{FF2B5EF4-FFF2-40B4-BE49-F238E27FC236}">
                <a16:creationId xmlns:a16="http://schemas.microsoft.com/office/drawing/2014/main" id="{6A1FAABB-0354-4B89-8D61-AB7E8E4A6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047" y="1391468"/>
            <a:ext cx="4131906" cy="416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3DC0A36D-6C7C-47FA-A073-FC3BB237B926}"/>
              </a:ext>
            </a:extLst>
          </p:cNvPr>
          <p:cNvGrpSpPr/>
          <p:nvPr/>
        </p:nvGrpSpPr>
        <p:grpSpPr>
          <a:xfrm>
            <a:off x="3964733" y="1358207"/>
            <a:ext cx="4197220" cy="4231749"/>
            <a:chOff x="3964733" y="1358207"/>
            <a:chExt cx="4131906" cy="4231749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71C1BD9-F3BE-4478-94FC-5E1297D5D358}"/>
                </a:ext>
              </a:extLst>
            </p:cNvPr>
            <p:cNvSpPr/>
            <p:nvPr/>
          </p:nvSpPr>
          <p:spPr>
            <a:xfrm>
              <a:off x="3964733" y="1358207"/>
              <a:ext cx="4131906" cy="4231749"/>
            </a:xfrm>
            <a:prstGeom prst="rect">
              <a:avLst/>
            </a:prstGeom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6CE0D3F-D14B-4B4B-8B3A-08EFC8A3C22F}"/>
                </a:ext>
              </a:extLst>
            </p:cNvPr>
            <p:cNvSpPr txBox="1"/>
            <p:nvPr/>
          </p:nvSpPr>
          <p:spPr>
            <a:xfrm>
              <a:off x="5582816" y="2531456"/>
              <a:ext cx="1026367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3800" dirty="0">
                  <a:solidFill>
                    <a:schemeClr val="bg1"/>
                  </a:solidFill>
                  <a:latin typeface="Sassoon Infant Std" panose="020B0503020103030203" pitchFamily="34" charset="0"/>
                </a:rPr>
                <a:t>?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6D2B2B80-7CFF-4425-8A84-F74188E7056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488560" y="5702040"/>
              <a:ext cx="2209320" cy="67176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6D2B2B80-7CFF-4425-8A84-F74188E7056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472720" y="5638680"/>
                <a:ext cx="2240640" cy="79848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7DC3D7A4-B59D-4E60-911D-6DEA4DFC4C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9602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994"/>
    </mc:Choice>
    <mc:Fallback>
      <p:transition spd="slow" advTm="63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A41F1F4-CC46-4732-B25B-B89F2417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2387" y="341311"/>
            <a:ext cx="5299953" cy="3101069"/>
          </a:xfrm>
        </p:spPr>
        <p:txBody>
          <a:bodyPr>
            <a:normAutofit/>
          </a:bodyPr>
          <a:lstStyle/>
          <a:p>
            <a:r>
              <a:rPr lang="en-GB" dirty="0"/>
              <a:t>Read the words and draw lines to the matching pictures.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6774FBB-C45D-40EF-B2BC-3C50CD2963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617" y="365125"/>
            <a:ext cx="4807201" cy="6017014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A2C2CE97-41A2-4A9A-85A2-7DAC2C505E52}"/>
              </a:ext>
            </a:extLst>
          </p:cNvPr>
          <p:cNvSpPr/>
          <p:nvPr/>
        </p:nvSpPr>
        <p:spPr>
          <a:xfrm>
            <a:off x="5512837" y="2249601"/>
            <a:ext cx="1539551" cy="36389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46EBBFDD-5536-44D2-A72C-0C2205EDDDFE}"/>
              </a:ext>
            </a:extLst>
          </p:cNvPr>
          <p:cNvSpPr/>
          <p:nvPr/>
        </p:nvSpPr>
        <p:spPr>
          <a:xfrm>
            <a:off x="5512836" y="3550170"/>
            <a:ext cx="1539551" cy="36389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Left 10">
            <a:extLst>
              <a:ext uri="{FF2B5EF4-FFF2-40B4-BE49-F238E27FC236}">
                <a16:creationId xmlns:a16="http://schemas.microsoft.com/office/drawing/2014/main" id="{11206BDC-9F11-4BFF-B907-FC3CBAF0A0A5}"/>
              </a:ext>
            </a:extLst>
          </p:cNvPr>
          <p:cNvSpPr/>
          <p:nvPr/>
        </p:nvSpPr>
        <p:spPr>
          <a:xfrm>
            <a:off x="5512837" y="4966154"/>
            <a:ext cx="1539551" cy="36389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2D003B7D-3169-4B7C-B560-57FBA7C2099D}"/>
              </a:ext>
            </a:extLst>
          </p:cNvPr>
          <p:cNvSpPr txBox="1">
            <a:spLocks/>
          </p:cNvSpPr>
          <p:nvPr/>
        </p:nvSpPr>
        <p:spPr>
          <a:xfrm>
            <a:off x="7052388" y="2947436"/>
            <a:ext cx="5299953" cy="31010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Look at some of the unmatched pictures and write the word in the spaces.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800F3595-91B1-4AE3-B642-B80C41C524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98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805"/>
    </mc:Choice>
    <mc:Fallback>
      <p:transition spd="slow" advTm="53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</TotalTime>
  <Words>213</Words>
  <Application>Microsoft Office PowerPoint</Application>
  <PresentationFormat>Widescreen</PresentationFormat>
  <Paragraphs>118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Sassoon Infant Std</vt:lpstr>
      <vt:lpstr>Sassoon Primary</vt:lpstr>
      <vt:lpstr>Office Theme</vt:lpstr>
      <vt:lpstr>Year 1 High Frequency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Year 1 Picture Quiz!</vt:lpstr>
      <vt:lpstr>Look at the pictures…</vt:lpstr>
      <vt:lpstr>Look at the pictures…</vt:lpstr>
      <vt:lpstr>Look at the pictures…</vt:lpstr>
      <vt:lpstr>Guess the split digraph!</vt:lpstr>
      <vt:lpstr>Read the words and draw lines to the matching pictures.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27</cp:revision>
  <dcterms:created xsi:type="dcterms:W3CDTF">2021-01-04T15:12:58Z</dcterms:created>
  <dcterms:modified xsi:type="dcterms:W3CDTF">2021-01-27T22:27:20Z</dcterms:modified>
</cp:coreProperties>
</file>