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ppt/ink/inkAction8.xml" ContentType="application/vnd.ms-office.inkAction+xml"/>
  <Override PartName="/ppt/ink/inkAction9.xml" ContentType="application/vnd.ms-office.inkAction+xml"/>
  <Override PartName="/ppt/ink/inkAction10.xml" ContentType="application/vnd.ms-office.inkAction+xml"/>
  <Override PartName="/ppt/ink/inkAction11.xml" ContentType="application/vnd.ms-office.inkAction+xml"/>
  <Override PartName="/ppt/ink/inkAction12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97" r:id="rId15"/>
    <p:sldId id="298" r:id="rId16"/>
    <p:sldId id="299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2" r:id="rId40"/>
    <p:sldId id="293" r:id="rId41"/>
    <p:sldId id="294" r:id="rId42"/>
    <p:sldId id="295" r:id="rId43"/>
    <p:sldId id="296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34" autoAdjust="0"/>
    <p:restoredTop sz="94660"/>
  </p:normalViewPr>
  <p:slideViewPr>
    <p:cSldViewPr snapToGrid="0">
      <p:cViewPr varScale="1">
        <p:scale>
          <a:sx n="86" d="100"/>
          <a:sy n="86" d="100"/>
        </p:scale>
        <p:origin x="57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0T15:59:04.85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5952">
    <iact:property name="dataType"/>
    <iact:actionData xml:id="d0">
      <inkml:trace xmlns:inkml="http://www.w3.org/2003/InkML" xml:id="stk0" contextRef="#ctx0" brushRef="#br0">6467 14848 0</inkml:trace>
    </iact:actionData>
  </iact:action>
  <iact:action type="add" startTime="7318">
    <iact:property name="dataType"/>
    <iact:actionData xml:id="d1">
      <inkml:trace xmlns:inkml="http://www.w3.org/2003/InkML" xml:id="stk1" contextRef="#ctx0" brushRef="#br0">9039 15013 0,'24'0'9,"0"0"64,-1 0-50,24 0-7,24 0-8,-24 0 8,71 0-2,331 0 2,212 0 1,165 0 0,212 0-1,213-47 1,-95-24 0,307 71-1,-754 0 1,-119 0-1,-213 0 1,-46 0 0,-143 0-1,-93 0 1,-48 0 162,-23 0-171,46 0 0,25 0 14,164 0-6,143 0-14,117 0 14,24-47 1,-95 47-1,-47-24 1,-212 1-2,118-1 3,-71 1-3,-24 23 2,24 0 0,24 0-1,-95 0 1,-23 0 0,-1 0 0,-23 0-1,-47 0 1,0 0-1,0 0 1,-1 23 0,-22-23 1,-25 0-18,1 0 15,-1 0 1,1 0 1,0 0 3</inkml:trace>
    </iact:actionData>
  </iact:action>
  <iact:action type="add" startTime="9144">
    <iact:property name="dataType"/>
    <iact:actionData xml:id="d2">
      <inkml:trace xmlns:inkml="http://www.w3.org/2003/InkML" xml:id="stk2" contextRef="#ctx0" brushRef="#br0">26740 14777 0</inkml:trace>
    </iact:actionData>
  </iact:action>
  <iact:action type="add" startTime="13328">
    <iact:property name="dataType"/>
    <iact:actionData xml:id="d3">
      <inkml:trace xmlns:inkml="http://www.w3.org/2003/InkML" xml:id="stk3" contextRef="#ctx0" brushRef="#br0">6443 14872 0</inkml:trace>
    </iact:actionData>
  </iact:action>
  <iact:action type="add" startTime="14791">
    <iact:property name="dataType"/>
    <iact:actionData xml:id="d4">
      <inkml:trace xmlns:inkml="http://www.w3.org/2003/InkML" xml:id="stk4" contextRef="#ctx0" brushRef="#br0">10455 14942 0</inkml:trace>
    </iact:actionData>
  </iact:action>
  <iact:action type="add" startTime="15290">
    <iact:property name="dataType"/>
    <iact:actionData xml:id="d5">
      <inkml:trace xmlns:inkml="http://www.w3.org/2003/InkML" xml:id="stk5" contextRef="#ctx0" brushRef="#br0">10479 14942 0,'0'0'0,"24"0"8,-24 24 10,23-24-2,24 0-1,95 0 2,141 71 0,189-48-1,118 48 1,118-71 0,590 0-1,-330-23 1,-1-1 0,-188-23-1,-47 47 1,-95 0-1,-23 0 2,94 0-2,-213 47 0,-93-23 1,-48-1-1,-71 1 1,-24 23 0,-46-47 0,-142 0-16,70 0 14,72 0 2,-48 0-1,47-24 1,-47 24 0,-94 0 0,24 0-1,-72 0 1,1 0-1,-1 0 1,1 0 4</inkml:trace>
    </iact:actionData>
  </iact:action>
  <iact:action type="add" startTime="16634">
    <iact:property name="dataType"/>
    <iact:actionData xml:id="d6">
      <inkml:trace xmlns:inkml="http://www.w3.org/2003/InkML" xml:id="stk6" contextRef="#ctx0" brushRef="#br0">27306 14659 0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0T15:59:04.85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1692">
    <iact:property name="dataType"/>
    <iact:actionData xml:id="d0">
      <inkml:trace xmlns:inkml="http://www.w3.org/2003/InkML" xml:id="stk0" contextRef="#ctx0" brushRef="#br0">4201 14305 0,'24'0'29,"-1"0"-6,1 0 21,0 24-28,23-1-13,94 1 12,72 23 2,282 47-1,95 1 2,118 23-1,-306-47-3,-48 0 3,708 94-1,-449-71 1,-70-47 0,-47 24-1,-71-47 1,-24-24 0,165 0-1,-283 0 1,1 0 0,-48 0-1,-24 0 0,24 0 1,-47 0 0,47 0 0,-142 0-1,1 0 1,23 23 0,-24-23-1,-47 0 1,0 0 0,-23 0-1,0 0 1</inkml:trace>
    </iact:actionData>
  </iact:action>
  <iact:action type="add" startTime="3224">
    <iact:property name="dataType"/>
    <iact:actionData xml:id="d1">
      <inkml:trace xmlns:inkml="http://www.w3.org/2003/InkML" xml:id="stk1" contextRef="#ctx0" brushRef="#br0">14821 14612 0,'24'0'28,"0"0"-18,-1 0 4,24 0-3,71 0 6,236 0-1,236 24 3,-236 23-6,685-24 4,-119 25-1,48-48 1,23 0-1,-259 0 1,-48 0 0,-94-24 0,236 24-1,-401-24 0,-24 24 1,-47 0 1,47 0-2,48 0 0,117-47 2,-283-24-3,1 48 2,-72-1 0,48 0-1,23 1 1,-141 23-1,141-71 2,-165 47-2,0 1 0,-24-1 1,24 1 0,-71-1-1,-23 24 1,23-24 0,0 24-1,24-23 1,-24 23 0,1 0-1,-1 0 1,-24 0 0,1 0-17,0 0 16,-1 0 1</inkml:trace>
    </iact:actionData>
  </iact:action>
  <iact:action type="add" startTime="7891">
    <iact:property name="dataType"/>
    <iact:actionData xml:id="d2">
      <inkml:trace xmlns:inkml="http://www.w3.org/2003/InkML" xml:id="stk2" contextRef="#ctx0" brushRef="#br0">4012 14399 0,'24'0'153,"0"0"-137,-1 0-10,1 0 10,-1 0-2,72 0 4,-72 0-4,119 0 2,23 0 1,0 0-1,-47 0 1,0 24 0,48-24-1,93 0 1,48 0-1,-24 0 1,-47 0 0,24-24 0,0-23-1,46 47 1,237-47-1,-189 47 1,-71 0-1,24 0 1,-71-24 0,-47 1-1,71-1 2,-95-23-17,118 23 14,0 24 2,-23 0-1,-95 0 1,47 0-1,-23 0 1,71 0 1,-95-23-2,47 23 0,-70 0 1,23 0-1,-47-24 1,0 24 1,-71 0-17,24 0 13,0 0 3,0 0-1,0 0 1,-24 0 0,0 0 0,24 0 0,-48 0-1,1 0 0,0 0 1,23 0 0,-24 0-1,1 0 2,0 0-3,-1 0 12</inkml:trace>
    </iact:actionData>
  </iact:action>
  <iact:action type="add" startTime="9570">
    <iact:property name="dataType"/>
    <iact:actionData xml:id="d3">
      <inkml:trace xmlns:inkml="http://www.w3.org/2003/InkML" xml:id="stk3" contextRef="#ctx0" brushRef="#br0">14869 14163 0,'23'0'44,"1"0"-33,-1 0-6,25 0 11,-1 0 0,24 0-2,141 0 2,142 0 0,283-23 1,142 23-1,142 0 1,117 0 0,166 0 0,-614 0-1,-24 0 1,-70 0-1,-95 0 1,-71 0 0,-47 0-1,48 0 1,-142 23 0,-71-23-1,-48 0 1,-22 0 198,22 0-208,-22 0 3,22 0-6,25 0 10,117 0 2,-70 0 0,188 0 1,24 0-1,47 0 1,-165 0 0,48 0-1,-48 0 2,188 0-2,-235 0 1,24 0-1,-1 0 1,-47 0 0,24 0-1,24 0 1,-95 0-1,-24 0 1,48 0 0,-24 0-1,47 0 1,-71 0 0,71 0-1,-94 0 1,24 0 0,23 0-1,-24 0 1,-23 0-1,47 0 1,-95 0 0,25 0-1,-25 0 1,24 0 0,1 0 2,-25 0-5,1 0 5,-1 0 41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0T16:10:07.44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3226">
    <iact:property name="dataType"/>
    <iact:actionData xml:id="d0">
      <inkml:trace xmlns:inkml="http://www.w3.org/2003/InkML" xml:id="stk0" contextRef="#ctx0" brushRef="#br0">8143 13857 0</inkml:trace>
    </iact:actionData>
  </iact:action>
  <iact:action type="add" startTime="4373">
    <iact:property name="dataType"/>
    <iact:actionData xml:id="d1">
      <inkml:trace xmlns:inkml="http://www.w3.org/2003/InkML" xml:id="stk1" contextRef="#ctx0" brushRef="#br0">11895 13880 0,'24'0'31,"-1"0"14,1 0-31,23 0 13,-23 0-23,23 0 13,-24 0-10,25 0 0,22 0 1,-22 0 0,22 0 0,25 0 1,-1 0-2,48 0 0,-24 0 1,47 0 2,24 0-3,23 0-1,-70 0 3,70-47-2,24 47 1,-71-47-1,48 47 2,23-24-2,-47 24 1,23-71-2,24 71 3,-24-23-1,-23-1 1,24 24-3,-48-24 4,0-23-3,24 47 3,-24-23-5,-23-1 3,-1 24-2,25 0 2,-25-24 1,1 24-3,23 0 3,0 0 1,48-23-5,-72 23 3,72 0 0,-25 0 1,-70 0-3,48 0 3,22 0-2,-22 0 0,-1 0 1,0 0-1,24 0 1,23 0 3,-70 0-5,-1 0 1,1 0 1,-24 0-1,24 0 3,-24 0-4,0 0 2,-24 0-2,-23 0 3,23 0-2,1 0 4,23 0-6,-24 0 3,24 0 0,-47 0-1,47 0 1,-24 0-1,24 0 3,-47 0-4,47 0 5,-71 0-6,48 0 2,-1 0 2,0 23-2,1-23 0,-24 24 1,-1 0-1,1-24 2,24 47-2,-1-47 1,-23 23 1,23-23-3,-23 0 5,23 0-3,-46 24-4,22-24 5,25 0 1,-48 24-5,47-24 2,1 0 1,-1 0 0,-47 0 0,48 23 0,-1-23-1,1 24 1,-25-24 0,1 0 0,-24 0-1,24 0 5,-24 0-9,24 0 5,-24 0 0,1 0 0,22 23-1,-46-23 6,47 0-9,-24 0 6,-23 0-6,23 0 4,-24 0 0,25 0 8,-1 0 2,-24 0-6,1 0 19</inkml:trace>
    </iact:actionData>
  </iact:action>
  <iact:action type="add" startTime="6236">
    <iact:property name="dataType"/>
    <iact:actionData xml:id="d2">
      <inkml:trace xmlns:inkml="http://www.w3.org/2003/InkML" xml:id="stk2" contextRef="#ctx0" brushRef="#br0">27778 13833 0</inkml:trace>
    </iact:actionData>
  </iact:action>
  <iact:action type="add" startTime="9333">
    <iact:property name="dataType"/>
    <iact:actionData xml:id="d3">
      <inkml:trace xmlns:inkml="http://www.w3.org/2003/InkML" xml:id="stk3" contextRef="#ctx0" brushRef="#br0">8190 13833 0</inkml:trace>
    </iact:actionData>
  </iact:action>
  <iact:action type="add" startTime="10533">
    <iact:property name="dataType"/>
    <iact:actionData xml:id="d4">
      <inkml:trace xmlns:inkml="http://www.w3.org/2003/InkML" xml:id="stk4" contextRef="#ctx0" brushRef="#br0">12343 13715 0,'24'0'117,"0"0"-111,-1 0 1,1 0 0,-1 0 1,48 0 0,0 0 3,-24 0-6,71 0 2,95 0 1,23 0-1,23 0 2,24 0-2,24 0 1,-24-24 0,1 24-1,22 0 1,-70 0 0,0 0-1,0 0 4,-23 0-6,46 0 6,-23 0-7,0 0 4,95 0-1,-95 0 1,24 0 0,23 0 1,24 0-2,-71 0 0,-24 0 1,24-23 3,0 23-6,-47-24 3,70 24 2,-117 0-5,141-47 2,-70 23 1,23 24 0,47-23 0,-47-25 0,0 48-1,0-47 1,-24-24 1,24 48-1,-23-1-2,-25 1 2,72-25 0,-95 25 1,24-1-3,-24 24 3,24 0-1,-24 0-2,-47 0 4,47 0-4,-47 0 2,-23 0 0,-1 0 2,-23 0-4,23 0 2,-23 0 6,24 0-12,-25 0 7,1 0-3,0 24 4,23-24-3,-23 0-1,0 0 0,0 23 2,0-23 1,-1 0-1,1 24 0,0-24 0,-47 0 0,23 0-2,0 24 1,-23-24 9,-1 0-9,1 0 25,-1 0-9,1 0 16,-24 23-17</inkml:trace>
    </iact:actionData>
  </iact:action>
  <iact:action type="add" startTime="13149">
    <iact:property name="dataType"/>
    <iact:actionData xml:id="d5">
      <inkml:trace xmlns:inkml="http://www.w3.org/2003/InkML" xml:id="stk5" contextRef="#ctx0" brushRef="#br0">27589 13880 0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0T15:59:04.85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2212">
    <iact:property name="dataType"/>
    <iact:actionData xml:id="d0">
      <inkml:trace xmlns:inkml="http://www.w3.org/2003/InkML" xml:id="stk0" contextRef="#ctx0" brushRef="#br0">8591 14470 0</inkml:trace>
    </iact:actionData>
  </iact:action>
  <iact:action type="add" startTime="2995">
    <iact:property name="dataType"/>
    <iact:actionData xml:id="d1">
      <inkml:trace xmlns:inkml="http://www.w3.org/2003/InkML" xml:id="stk1" contextRef="#ctx0" brushRef="#br0">12627 14281 0,'23'0'16,"1"0"11,-1 0 51,1 0-62,0 0 14,46 0-15,25 0 2,94 0 0,165 0-1,330-70 1,95 70-14,-236-48 12,283 48 0,0 0 2,-95 0 0,-23 24-1,-141 23 1,23 48 0,259 70 1,-353-71-3,-95-46 2,-70 22-1,70-70 1,0 48 0,71-48-1,212 70 1,-400-22 0,-25-25-1,-23-23 1,95 24-1,23-24 1,-24 23 0,-212-23-16,165 0 14,-118 0 2,1 0-1,-25 0 1,24 0 1,24-47-3,-94 47 3,-1 0-2,-70 0 0,-1-23 1,1 23 3,0 0 10</inkml:trace>
    </iact:actionData>
  </iact:action>
  <iact:action type="add" startTime="9013">
    <iact:property name="dataType"/>
    <iact:actionData xml:id="d2">
      <inkml:trace xmlns:inkml="http://www.w3.org/2003/InkML" xml:id="stk2" contextRef="#ctx0" brushRef="#br0">9016 14211 0</inkml:trace>
    </iact:actionData>
  </iact:action>
  <iact:action type="add" startTime="9771">
    <iact:property name="dataType"/>
    <iact:actionData xml:id="d3">
      <inkml:trace xmlns:inkml="http://www.w3.org/2003/InkML" xml:id="stk3" contextRef="#ctx0" brushRef="#br0">13382 14211 0,'23'0'29,"25"0"19,-1 0-41,0 0 4,47 0 6,48 0 0,448 0 0,1015-189-1,-590 118 1,165-23-17,-260 46 20,-519-23-7,24 24 3,401 0 1,236-95 0,-307 142-1,-94 0 1,71 0 0,-142 0-1,-71 0 1,0 0 0,24 0 0,-165 0-1,-95 0 1,0 0-1,0 71 1,-117-71-1,-1 0 2,24 24-2,-95-1 1,0-23-1,-70 0 1,23 0-1,-23 0 1,-1 0 1,-23 24 52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0T15:59:04.85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16766">
    <iact:property name="dataType"/>
    <iact:actionData xml:id="d0">
      <inkml:trace xmlns:inkml="http://www.w3.org/2003/InkML" xml:id="stk0" contextRef="#ctx0" brushRef="#br0">5098 13880 0,'0'-23'39,"-24"23"21,24-24-14,-23 24-29,23-24-10,-24 24 9,1 0 0,-25 0 0,1 0 1,24-23-1,-25 23 3,25 0-3,-1 0-2,-23 0 4,23 0 2,1 0-7,-1 0 4,1 0 1,-1 0-3,0 0 1,1 0 0,-1 0 1,1 0 0,-25 0-1,25 23 3,-1 1-4,1-24 1,-1 47 1,0-23-1,1 23 1,-1-47 0,24 47-1,-23 0 1,23-23 0,-24 23-1,24-23 1,0 23 0,0-23-1,0-1 2,0 1-17,0 23 13,0 0 3,0-23-1,0 23 1,0 24 0,0-24-1,0 0 1,0 1-1,0-1 1,24-24 0,-24 1-1,47 0 1,-24-1 0,1 24-1,0-23 1,-1 0 0,1-24-1,-1 47 1,1-47 0,0 0 0,23 23-1,-24 1 1,25-24-1,-25 0 1,24 0 0,1 0-1,-1 0 3,-24 0-19,1 0 15,23 0 2,-23 0-1,-1 0 1,1 0-1,0 0 1,23-24 0,-24 24 0,25-23-1,-48-1 1,23 24 26</inkml:trace>
    </iact:actionData>
  </iact:action>
  <iact:action type="add" startTime="19041">
    <iact:property name="dataType"/>
    <iact:actionData xml:id="d1">
      <inkml:trace xmlns:inkml="http://www.w3.org/2003/InkML" xml:id="stk1" contextRef="#ctx0" brushRef="#br0">7623 14730 0,'0'-24'21,"-23"24"-5,23-23-8,0-1 3,-24 24 5,1-23 1,-1-1 1,24 0-3,-47 24 0,23-23 2,-23-1 0,-24 24-1,0-24 1,1 24 0,-48 0 0,23 0-1,48 0 0,-47 0 1,46 0 0,1 0 0,-47 71-1,47 0 1,-24 0-1,47 0 1,-23 23 0,0 1-1,47-48 1,0 0 1,0-23-3,0 23 2,0 0 0,0 0-1,23 24 1,1-24-1,70 48 2,-70-48-2,23 24 0,-23-48 1,-1 1 0,1 0 0,47 23-1,-24-24 1,24 1-1,-24 0 1,-23-24 0,23 0-1,24 0 1,-48 0 1,48 0-3,-47 0 2,23 0-1,0 0 1,-23 0 0,-1 0 0,48-24 0,-71-47-2,47 24 3,-23 23-2,-1-70 0,25 47 1,-48-1 0,47-22 1,-47 22-3,23-22 2,-23 22 0,0-22 0,0-25-1,0 48 1,0 23-16,0-23 14,0-24 2,0 48-1,0-1 1,0-23 0,0 23-1,-23 1 1,23-1-1,-24 24 1,1-23 2,-1 23-1,24-24 15</inkml:trace>
    </iact:actionData>
  </iact:action>
  <iact:action type="add" startTime="21000">
    <iact:property name="dataType"/>
    <iact:actionData xml:id="d2">
      <inkml:trace xmlns:inkml="http://www.w3.org/2003/InkML" xml:id="stk2" contextRef="#ctx0" brushRef="#br0">8945 14754 0,'0'-24'26,"0"0"-6,0 1 10,0-1 3,-24 24-28,1 0 8,23-23 2,-24 23 2,1 0-16,-1 0 14,-23-24 2,0 24 0,-24 0-1,24-24 1,-1 24 0,-22 0 0,22 0-1,25 0 1,-1 24 2,1-24-5,23 47 6,-24-23-4,24-1-2,-24 1 3,24 23-1,0-23 1,0 23-1,0 0 5,0 0-5,0-23-1,0 23 1,0-23 2,0 23-2,0 24 2,24-48-5,-24 25 5,0-1-2,0-24 0,0 25 1,24-25 0,-24 24-1,23-47 1,-23 24-16,0 0 14,24 23 3,-1-23-2,-23-1 0,24 1 1,-24-1 0,47 25-1,0-25 4,-23 1-5,0-1 6,-1-23-8,1 0 18,23 0-27,-23 0 17,-1 0-11,1 0 7,-1 0-1,1 0 0,0 0 17,-1 0-31,1-70 17,-1 46-3,1 0-3,-24-46 5,24 22-1,-1 25-2,1-25 2,-1-22-1,-23-25 1,0 1 0,24-1-1,-24 1 0,0-24 1,24-24 0,-24 72-1,0 22 1,0 1 0,0 0-1,0 23 1,0 48 104,0-1-108,0 1 2,0 23-13,0 48 15,23-24-1,-23-1 1,24 1 1,-1-24-3,-23 24 0,24 47 2,-24-47 0,0-24-1,24 0 1,-1 1-1,-23-1 2,24-24-17,-24 25 14,0-25 1,23 25 1,1-25-1,-24 24 1,0-23 0,47-24 0,-23 47-1,-1-23 1,1-1 0,0-23 2,-1 0-5,1 0 12,-1 0 31,1 0-44</inkml:trace>
    </iact:actionData>
  </iact:action>
  <iact:action type="add" startTime="23925">
    <iact:property name="dataType"/>
    <iact:actionData xml:id="d3">
      <inkml:trace xmlns:inkml="http://www.w3.org/2003/InkML" xml:id="stk3" contextRef="#ctx0" brushRef="#br0">10691 15391 0,'0'-24'5,"0"1"19,0-1-5,0 0-3,0-23 2,0 0-1,0 23-2,0-23 0,0 0 2,0 0-1,0-24 1,24 24 0,-24 0 0,24-48 0,-1 24-1,-23 1 0,0-25 1,0 1 0,0 23-1,0-24 2,24 1-3,-24 23 2,23 0-1,-23 1 1,0-1 0,0 24-1,0 23 1,0 0 0,0 1-1,0 46 101,0 1-103,0 0-6,0-1 5,24-23 3,-24 47 0,0-23 0,0 23 1,24 24 0,-24-24 0,0 0-1,0 1 0,0 70 2,23-24-2,-23-23 0,0-24 1,0 0 0,24 24-1,-1-24 1,1 24 1,-24-24-3,24 1 2,-1 22-1,1-46 1,-24 0 0,47 70 1,-23-23-3,-1-24 2,24-23-1,-47 23 1,48-47-1,-48 47 1,23-23 0,24-24 0,-23 23-1,0 1 1,-1-24 1,24 0 2,-23 0 9,0 0-27,-1 0 20,1 0-11,-24-24 5,47-23 0,-23-24 2,-1 24-2,-23 23-1,24-23 2,-24 24-1,0-1 1,0 0-1,0 1 5</inkml:trace>
    </iact:actionData>
  </iact:action>
  <iact:action type="add" startTime="26115">
    <iact:property name="dataType"/>
    <iact:actionData xml:id="d4">
      <inkml:trace xmlns:inkml="http://www.w3.org/2003/InkML" xml:id="stk4" contextRef="#ctx0" brushRef="#br0">10432 14329 0,'23'0'100,"1"0"-93,0 0 15,-1 0-13,24 0 7,1 0 0,-1 0 0,47 0 2,-23 0-2,-47 0 0,23 0 1,-24 0-16,25 0 14,-1 0 1,0 0 1,0 0 0,0 0-1,1 0 1,-1 0-1,-24 0 4,1 0-5,0 0 17,-1 0 2,1 0-9</inkml:trace>
    </iact:actionData>
  </iact:action>
  <iact:action type="add" startTime="42706">
    <iact:property name="dataType"/>
    <iact:actionData xml:id="d5">
      <inkml:trace xmlns:inkml="http://www.w3.org/2003/InkML" xml:id="stk5" contextRef="#ctx0" brushRef="#br0">20155 15249 0,'0'-23'216,"24"-1"-201,-24 0 5,23 1-3,1-24-1,-24-1 1,47 1 0,-47-24-1,24-23-14,-24 0 18,23 46-9,1 25-9,-24-24 13,0-48 2,24 24 0,-1-23-1,1 47 0,-24-1 1,0-22 0,0 46-1,0 0 1,0 48 61,0 0-72,0 23 10,0-24 1,0 72-1,0 46 1,0 1-15,0 118 14,-47-48 1,47-47-2,-24-23 1,0 23 1,24-94 0,0-24-1,0 24 1,0-24 0,0-23-17,0 0 19,0-1 11,0-70 30,0 23-53,0-46 9,0 22 1,-23-93-16,23 23 16,0-48 0,0 25-1,0-48 1,0 142-2,0-118 2,23 70 0,-23 24-1,48-47 1,-25 47 0,1 1 0,-1-1-1,-23 47 0,48 1 1,-25-1 0,24 0-1,1 1 1,-1-1 0,24 24-1,-48 0 1,24 0 0,-23 0-1,0 0 2,-1 0 1,-23 24-4,24-1 2,-1 1-1,1-24 5,-24 24 2,0-1 8</inkml:trace>
    </iact:actionData>
  </iact:action>
  <iact:action type="add" startTime="45020">
    <iact:property name="dataType"/>
    <iact:actionData xml:id="d6">
      <inkml:trace xmlns:inkml="http://www.w3.org/2003/InkML" xml:id="stk6" contextRef="#ctx0" brushRef="#br0">23554 15202 0,'0'-24'17,"0"1"7,0-1 20,0 1-23,-24-1 23,24 0-41,-24 24 12,-23-23 1,0-1 0,0 1 1,0-1-1,-1 24 1,-22-24 0,46 1 0,-70-1-1,46 24 1,-22 0-1,22 0 1,25 0-1,-24 0 1,23 0 0,0 0-1,1 24 1,-1 23 0,1 0 0,23 0-1,-24 1 1,0 22-1,24-22 1,0 22 0,0-22-1,0-1 1,0 24-1,0 23 3,0-70-4,24 47 1,-24-48 1,24 1 0,-24 23 0,47-23 0,-24 23-1,1-47 0,0 47 1,-1-23 0,1-24-1,23 0 1,-23 0 1,23 0-3,-24 0 2,25 0-1,-25 0 1,1 0 0,-1 0-1,25 0 2,-25-48-3,1 25 2,-24-24 0,47-24 0,-23 24-1,-24-1 1,0 1-16,23 24 15,1-25 0,-24 1 1,23 0-1,-23 0 1,0-1-1,0 1 7,0 24-22,0-1 32,0 0-2</inkml:trace>
    </iact:actionData>
  </iact:action>
  <iact:action type="add" startTime="46925">
    <iact:property name="dataType"/>
    <iact:actionData xml:id="d7">
      <inkml:trace xmlns:inkml="http://www.w3.org/2003/InkML" xml:id="stk7" contextRef="#ctx0" brushRef="#br0">24639 15037 0,'0'-24'26,"0"1"-9,0-1 1,0 0 3,-23 24 32,-1 0-44,24-23 6,-71 23 2,24 0-1,23 0 1,-23 0 0,24 0-1,-25 0 2,48 23 5,-23 1-12,-1 23 10,24-23-9,0-1 5,-23 1-3,-1 0 4,0 23-2,24 0 1,-23 0-1,-1 0 1,1 24 0,-1-24-1,24 24 1,0-23-1,-24 22 1,24-22 0,0-1 0,0-24-1,0 1-15,0 0 16,0-1-2,0 24 2,0-23 3,24-24-6,0 24 3,-1-24 1,1 0-2,-1 23 0,1-23 1,23 0 0,-23 0 2,-1 0-5,1 0 3,23 0 0,-23 0 4,23 0 6,-23 0-15,-1 0 4,1-23 22,-1 23-37,-23-24 16,48 24 0,-25 0 0,-23-47 0,24 47-1,-24-24 0,23-23-1,-23 23 2,24-46 0,-24 22-1,24-22 1,-1 22 2,1-23-5,-24 24 3,0 0 0,0-24-1,0 24 1,0 0-1,0-48 1,0 72-1,0-1 1,0 1 0,0-1 0,0 0-1,0 1 1,23 23 71,-23 23-56,0 1-27,0 0 12,0-1-8,0 1 8,0 23 0,0 24 1,0-48-5,24 48 4,-24 0 0,24-24-1,-24-23 1,0 23 0,0-23-1,0-1 1,23 25 0,-23-25-1,24 1 1,-24-1-1,23 1 2,1-24 0,-24 24-2,0-1 1,0 1 4,24-24-9,-1 0 16,1 0 3</inkml:trace>
    </iact:actionData>
  </iact:action>
  <iact:action type="add" startTime="49788">
    <iact:property name="dataType"/>
    <iact:actionData xml:id="d8">
      <inkml:trace xmlns:inkml="http://www.w3.org/2003/InkML" xml:id="stk8" contextRef="#ctx0" brushRef="#br0">27566 14659 0,'-24'0'25,"1"-23"9,23-1-10,-24 24 7,0 0-19,24-24 5,-23 24-1,-24-23 0,-24-1 0,47 24 1,-23-24-1,-24 1 1,48 23 0,-48-24 0,47 24-1,-23 0 1,23 0 0,-23 0-1,23 0 0,-23 0 1,24 0 0,-25 47-1,25 1 2,23-25 2,-24 1-5,24 0-1,0-1 5,0 1-3,0-1 0,0 1 2,0 23-2,0-23 0,0 47 3,24-48-5,-1 24 2,-23 1 1,0-25 0,0 1-1,24-1 0,0 1 1,-24 0 0,0-1-1,23-23 3,-23 24-2,24-1-2,-1-23 4,1 24 4,-24 0-14,24-24 8,-1 23-1,1-23 1,0 24 1,-1-24-3,1 23 3,-1-23 13,1 0-17,0 0 9,-1 0-9,1 0 3,-1 0 6,1 0-7,-24-23-5,24 23 5,-24-24 1,47-23 1,-47 23-3,23 1 2,1-24-1,-24 23 1,0-23 0,0 23-1,0-23 3,0 0 0,0 23-5,0-23 1,0 0 1,0 23 1,0-23 2,0 23-6,0-23 4,0-24-1,0 0 1,0 48-1,0-48 1,0 0 0,0 0 0,0-23-1,0-24 1,0 47-1,0 0 1,0 24-1,0 0 1,0 23 0,0 1-1,0 46 132,0 1-132,0 0-2,0-1 25,0 24-37,0 1 14,0-1 1,0 24-1,0-1 3,0-22-6,0 22 5,0-22-3,0-1 2,0-24 0,0 25-1,0-1 1,0 24 1,0-48-3,0 25 1,0-25 1,0 24 0,0 1-1,0-1 1,0-24 1,0 1-17,0 0 14,0 46 1,0-46 1,0 23 0,0 0-1,0 1 4,0-25-3,24 1 1,-1-1-3,-23 25 0,0-25 2,24 24 1,-24-23-3,23 0 0,1-1 1,-24 1 1,0-1 0,24 1-1,-1-24 1,-23 24 0,24-24-1,-1 23 1,1-23-1,0 24 1,-1-24 0,1 0 0,23 0-1,-23 0 8,-1 0 7,1 0-15,-24-24 31,0 1-39,23-1 1,-23 0 7,24 1 1,-24-1 0,0 1 14,0-1-14,0 0 0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0T15:59:04.85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6442">
    <iact:property name="dataType"/>
    <iact:actionData xml:id="d0">
      <inkml:trace xmlns:inkml="http://www.w3.org/2003/InkML" xml:id="stk0" contextRef="#ctx0" brushRef="#br0">6892 15178 0,'23'0'231,"1"0"-208,0 0-17,-1 0 2,24 0 9,-23 0-1,23 0 0,-23 0 1,-1 0-1,1 0 16,23 0-14,-23 24-1,-1-24-1,1 0 37,0 0-23</inkml:trace>
    </iact:actionData>
  </iact:action>
  <iact:action type="add" startTime="8059">
    <iact:property name="dataType"/>
    <iact:actionData xml:id="d1">
      <inkml:trace xmlns:inkml="http://www.w3.org/2003/InkML" xml:id="stk1" contextRef="#ctx0" brushRef="#br0">12674 15485 0,'23'0'106,"1"0"-98,70 0 9,142 0 0,95-23-1,188 23 1,0-24 1,-259 24-4,235-24 3,-23 24-1,-70 0 0,22 0 1,-69 0 0,-1 0-1,70 0 2,-188 0-2,0 0 0,-23 0 1,23 0 0,-95 0-1,119-23 1,165-48 0,-48 47-1,-93 1 1,46-1 0,-118 1-1,-70 23 1,23 0 1,-118 0-18,71 0 15,0 0 2,24 0-1,23 0 1,-47 0 0,-23 23-1,23-23 1,47 0-1,-71 0 1,-23 0 0,0 0 0,-24 0-1,-23 0 1</inkml:trace>
    </iact:actionData>
  </iact:action>
  <iact:action type="add" startTime="9746">
    <iact:property name="dataType"/>
    <iact:actionData xml:id="d2">
      <inkml:trace xmlns:inkml="http://www.w3.org/2003/InkML" xml:id="stk2" contextRef="#ctx0" brushRef="#br0">26480 15202 0</inkml:trace>
    </iact:actionData>
  </iact:action>
  <iact:action type="add" startTime="13474">
    <iact:property name="dataType"/>
    <iact:actionData xml:id="d3">
      <inkml:trace xmlns:inkml="http://www.w3.org/2003/InkML" xml:id="stk3" contextRef="#ctx0" brushRef="#br0">6892 15202 0</inkml:trace>
    </iact:actionData>
  </iact:action>
  <iact:action type="add" startTime="14397">
    <iact:property name="dataType"/>
    <iact:actionData xml:id="d4">
      <inkml:trace xmlns:inkml="http://www.w3.org/2003/InkML" xml:id="stk4" contextRef="#ctx0" brushRef="#br0">12981 15391 0,'23'0'124,"24"0"-119,-23 0 3,23 0 5,71 0 5,-47 23-5,212 25 4,118-1-1,24 47 1,24-46 0,-48-1 0,-118-24-1,-47-23 1,118 0 0,-24 0-1,-46 0 1,-1 0-1,-47 0 1,0 0 0,47 0 0,284 0-1,-237 0 0,-47 0 1,-47 0 0,-23-47-1,-48 47 1,142 0 0,-95-71-1,-23 48 1,-24-1-1,-47 1 1,-24-1 0,1 0 0,70-23-1,-23 23 1,-24 1-1,-24 23 1,-23 0 0,0 0 0,23-24 0,-23 24-1,0 0 0,-1 0 1,-22 0 0,-25 0-1,1 0 1</inkml:trace>
    </iact:actionData>
  </iact:action>
  <iact:action type="add" startTime="16030">
    <iact:property name="dataType"/>
    <iact:actionData xml:id="d5">
      <inkml:trace xmlns:inkml="http://www.w3.org/2003/InkML" xml:id="stk5" contextRef="#ctx0" brushRef="#br0">26244 15226 0</inkml:trace>
    </iact:actionData>
  </iact:action>
  <iact:action type="add" startTime="19705">
    <iact:property name="dataType"/>
    <iact:actionData xml:id="d6">
      <inkml:trace xmlns:inkml="http://www.w3.org/2003/InkML" xml:id="stk6" contextRef="#ctx0" brushRef="#br0">6656 14942 0</inkml:trace>
    </iact:actionData>
  </iact:action>
  <iact:action type="add" startTime="20835">
    <iact:property name="dataType"/>
    <iact:actionData xml:id="d7">
      <inkml:trace xmlns:inkml="http://www.w3.org/2003/InkML" xml:id="stk7" contextRef="#ctx0" brushRef="#br0">13476 14942 0,'0'24'33,"0"0"2,71-24-28,23 23 3,331 1 6,260 47 1,-25 23-1,-93-70 5,-331-1-7,212 1 0,24-24 2,-94 0 1,23 0 0,-70 0 0,-48 0-1,-47 0 1,141-47-1,-117 23 1,23 0 0,24-23-1,-24 47 1,-47 0 0,24 0 0,-119 0-1,-93 0 1,-1 0-1,0 0 1,24 0 3,-48 0-6,25 0 3,46 0-2,-47 0 2,24 0 0,-24 0-1,48 0 1,-25 24 0,-22-24-16,22 0 14,-22 0 2</inkml:trace>
    </iact:actionData>
  </iact:action>
  <iact:action type="add" startTime="22135">
    <iact:property name="dataType"/>
    <iact:actionData xml:id="d8">
      <inkml:trace xmlns:inkml="http://www.w3.org/2003/InkML" xml:id="stk8" contextRef="#ctx0" brushRef="#br0">25465 15037 0,'24'0'31,"-24"23"-14,23-23-13,25 0 11,-25 0 2,24 24-3,1-24 2,-1 24 1,0-24-1,-23 0 1,-1 0 0,1 0 16,-1 0-24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0T15:59:04.85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1965">
    <iact:property name="dataType"/>
    <iact:actionData xml:id="d0">
      <inkml:trace xmlns:inkml="http://www.w3.org/2003/InkML" xml:id="stk0" contextRef="#ctx0" brushRef="#br0">7246 14754 0</inkml:trace>
    </iact:actionData>
  </iact:action>
  <iact:action type="add" startTime="2801">
    <iact:property name="dataType"/>
    <iact:actionData xml:id="d1">
      <inkml:trace xmlns:inkml="http://www.w3.org/2003/InkML" xml:id="stk1" contextRef="#ctx0" brushRef="#br0">11565 14801 0,'23'0'54,"24"0"-26,95 0-26,141 0 14,189 0 1,0 0 1,95 0-3,93 0 3,-353 0-4,283 0 3,-71 47 0,-47-47-1,-47 0 1,-94 0-1,-1 0 1,71 0 0,-235 0-1,-1 0 1,-24 0-1,-23 0 1,24 0 0,0 0-1,46-24 2,-22 1-2,-48-1 0,47 24 1,-24-23 0,25 23-1,-48-24 2,47 24-3,-71 0 2,-23-24 0,-24 24-1,0 0 1,-23 0 0,23 0 0,-23 0-1</inkml:trace>
    </iact:actionData>
  </iact:action>
  <iact:action type="add" startTime="4224">
    <iact:property name="dataType"/>
    <iact:actionData xml:id="d2">
      <inkml:trace xmlns:inkml="http://www.w3.org/2003/InkML" xml:id="stk2" contextRef="#ctx0" brushRef="#br0">25937 14636 0</inkml:trace>
    </iact:actionData>
  </iact:action>
  <iact:action type="add" startTime="9068">
    <iact:property name="dataType"/>
    <iact:actionData xml:id="d3">
      <inkml:trace xmlns:inkml="http://www.w3.org/2003/InkML" xml:id="stk3" contextRef="#ctx0" brushRef="#br0">7364 14754 0</inkml:trace>
    </iact:actionData>
  </iact:action>
  <iact:action type="add" startTime="10021">
    <iact:property name="dataType"/>
    <iact:actionData xml:id="d4">
      <inkml:trace xmlns:inkml="http://www.w3.org/2003/InkML" xml:id="stk4" contextRef="#ctx0" brushRef="#br0">11258 14777 0,'23'0'92,"1"0"-85,23 0 0,24 0 5,189 0 6,-24 0-4,94 0 4,24 0-17,496 0 14,117 47 1,-70-23 1,-189 23 0,-71-47-1,-94 0 1,212 47 1,-353-47-3,-1 71 2,-47-71 0,-95 0-1,-93 0 1,22 0 1,96 0-3,-96 0 2,-22 24 0,-72-24-1,-23 0 1,-24 0-1,47 0 2,-23 0-3,0 0 2,0 0 0,0 0 0,-48 0-1,24 0 1</inkml:trace>
    </iact:actionData>
  </iact:action>
  <iact:action type="add" startTime="11299">
    <iact:property name="dataType"/>
    <iact:actionData xml:id="d5">
      <inkml:trace xmlns:inkml="http://www.w3.org/2003/InkML" xml:id="stk5" contextRef="#ctx0" brushRef="#br0">25276 14517 0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0T15:59:04.85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8330">
    <iact:property name="dataType"/>
    <iact:actionData xml:id="d0">
      <inkml:trace xmlns:inkml="http://www.w3.org/2003/InkML" xml:id="stk0" contextRef="#ctx0" brushRef="#br0">15954 4745 0,'0'23'193,"0"1"-164,0-1 2,0 1-15,0 0-5,0-1 10,0 1-7,0-1-1,0 1 6,-23 23-4,23-23 1,0-1 1,0 25 0,0-1-1,0 47 1,0-46 0,0-1-1,0 24 1,0-24 0,0 0 0,0 24-1,0 0 2,0-1-17,0 25 13,0 23 3,0 47-1,0 0 1,0 1 0,0 22-1,0 72 2,23-24-2,1 24 0,-24-24 1,47 0 0,-23-24-1,-1 1 1,1 70 0,-24-70-1,47-1 1,-23 1 0,-1-1-1,1-47 0,-24 71 3,0-118-4,0-23 2,0-72-1,0 1 300,0 0-270,0-1-36,0 1 4,0 47 2,0 23 0,0 0 0,0 1 2,0-1-2,0-23 0,0-24 1,0 24-2,0 0 2,0 0-1,0 23 1,0-23 0,0 0 0,0 47 0,0-47-1,0-1 0,0 49 1,0-49 0,0 25 0,0-1-1,0-47-16,0-23 17,0 47-16,0 0 14,0 47 2,0 0-1,0 0 1,0 71 0,0-71 1,23 70-3,1-46 1,-24-47 1,24-1 0,-24-23 0,0-24-1,0 0 1,0-23-1,0-1 248,0 25-239,0-25-19,0 1 1,0 47 10,0 23-2,0 24 2,0-23 0,0-1 0,0 24-1,0-24 3,0-70-5,0 70 2,0-46 0,0-1 1,0 0-1,0 24 1,0-48 0,0 48 0,0-23-1,0-1 1,0 0-1,0 0 1,0-23 0,0 23 1,0 24-3,0-24 2,0-23-1,0 23 1,0-24 0,0 1-1,0 0-14,0-1 14,0 24-1,0 1 5,0-25-5,0 1 6,0-1-6,0 1 16,0 0-14,0-1 12,0 1-6,23-24-8,-23 23 1,0 1 30,0 0-22,24-1 14,-24 1-23,0 0 1,0-1 41</inkml:trace>
    </iact:actionData>
  </iact:action>
  <iact:action type="add" startTime="14274">
    <iact:property name="dataType"/>
    <iact:actionData xml:id="d1">
      <inkml:trace xmlns:inkml="http://www.w3.org/2003/InkML" xml:id="stk1" contextRef="#ctx0" brushRef="#br0">2124 13243 0</inkml:trace>
    </iact:actionData>
  </iact:action>
  <iact:action type="add" startTime="15072">
    <iact:property name="dataType"/>
    <iact:actionData xml:id="d2">
      <inkml:trace xmlns:inkml="http://www.w3.org/2003/InkML" xml:id="stk2" contextRef="#ctx0" brushRef="#br0">4390 13384 0,'24'0'26,"-1"24"-7,1-24 3,-1 0 18,1 0-34,-24 24 10,47-24-1,24 0 1,71 23 0,23-23 0,24 24 1,47-24 0,165 23-1,260-23 2,-142 24-2,24 23 0,-48-23 1,-141-1 0,0-23-1,-23 24 1,164 23 0,-235-47-1,-71 0 1,0 24 0,-71-24 0,0 0-1,23 0 1,48 0-1,-95 0 1,1 0-1,-48 0 1,-23 0 0,-1 0-1,1 0 3</inkml:trace>
    </iact:actionData>
  </iact:action>
  <iact:action type="add" startTime="16533">
    <iact:property name="dataType"/>
    <iact:actionData xml:id="d3">
      <inkml:trace xmlns:inkml="http://www.w3.org/2003/InkML" xml:id="stk3" contextRef="#ctx0" brushRef="#br0">13075 13384 0</inkml:trace>
    </iact:actionData>
  </iact:action>
  <iact:action type="add" startTime="18175">
    <iact:property name="dataType"/>
    <iact:actionData xml:id="d4">
      <inkml:trace xmlns:inkml="http://www.w3.org/2003/InkML" xml:id="stk4" contextRef="#ctx0" brushRef="#br0">2573 13172 0,'23'0'38,"1"0"-16,23 24-8,0-24-2,95 0 5,212 0-1,0 0 0,448 0 1,544 0-1,-143 0 1,25 0-1,-355 0 1,-47 0 0,-71 23 0,-401 48-16,307 0 14,-95-48 2,-47 48-1,-212-47 1,-94-24 0,-25 0-1,-22 0 2,-119 0-17,71 0 13,-47 0 3,-48 0 0,24 0-1,1 0 1,-25 0 1,48 0-2,-24 0 0,-23 0 0,-1 0 1,1 0 0</inkml:trace>
    </iact:actionData>
  </iact:action>
  <iact:action type="add" startTime="21278">
    <iact:property name="dataType"/>
    <iact:actionData xml:id="d5">
      <inkml:trace xmlns:inkml="http://www.w3.org/2003/InkML" xml:id="stk5" contextRef="#ctx0" brushRef="#br0">18031 13243 0,'24'0'108,"-1"0"-101,1 0 8,23 0 1,0 0 0,1 0 0,-25 0 1,24 0 0,-23 0 0,0 0 0,-1 0-2,1 0 56</inkml:trace>
    </iact:actionData>
  </iact:action>
  <iact:action type="add" startTime="22214">
    <iact:property name="dataType"/>
    <iact:actionData xml:id="d6">
      <inkml:trace xmlns:inkml="http://www.w3.org/2003/InkML" xml:id="stk6" contextRef="#ctx0" brushRef="#br0">20627 13054 0,'24'0'23,"-1"0"-21,1 0 18,23 0-7,24 0 3,165-24 6,0 1-10,94-1 4,72 0 1,-1 24-1,71 0 1,-47 0 1,-213 0-3,189 0 0,-47 71 2,-71-71 0,48 24-1,-119 0 1,24-1 0,47-23 0,-117 24-1,-1-24 0,-47 0 1,0 0 0,-24 23-1,-23-23 1,-24 0 0,0 0-1,-23 0 1,0 0 0,-1 0 1,1 0-2,-1 0 2,25 0-3,22 0 3,-22 0-2,22 0 1,-22 0-1,-25 0 2,1 0-3,23 0 1,-23 0 1,-1 0 1,1 0-2,0 0 2</inkml:trace>
    </iact:actionData>
  </iact:action>
  <iact:action type="add" startTime="23683">
    <iact:property name="dataType"/>
    <iact:actionData xml:id="d7">
      <inkml:trace xmlns:inkml="http://www.w3.org/2003/InkML" xml:id="stk7" contextRef="#ctx0" brushRef="#br0">30988 13125 0</inkml:trace>
    </iact:actionData>
  </iact:action>
</iact:actions>
</file>

<file path=ppt/ink/inkAction9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0T15:59:04.85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2564">
    <iact:property name="dataType"/>
    <iact:actionData xml:id="d0">
      <inkml:trace xmlns:inkml="http://www.w3.org/2003/InkML" xml:id="stk0" contextRef="#ctx0" brushRef="#br0">7930 13975 0,'24'0'61,"-1"0"-54,25 0 8,-25 0-2,24 0 6,24 0-3,-47 0 0,23 0 0,0 0 0,-23 0 2,23 0 0,-23 0-3,-1 0 0,1 0 1,-1 0 1,1 0-1</inkml:trace>
    </iact:actionData>
  </iact:action>
  <iact:action type="add" startTime="3655">
    <iact:property name="dataType"/>
    <iact:actionData xml:id="d1">
      <inkml:trace xmlns:inkml="http://www.w3.org/2003/InkML" xml:id="stk1" contextRef="#ctx0" brushRef="#br0">12863 14140 0,'23'0'19,"1"0"-16,-1-24 13,25 24 0,46-23 0,-23 23 1,23 0-1,-23 0 1,71 0 2,-72 0-5,143 0 1,188 0 2,189 0 0,142 0-1,117 70 1,25 1 0,235 0 0,-330-47-1,47 23 1,-95 47 0,-46-23-1,-143-47 1,-93-24 0,-284 0-16,142 0 14,-118 0 1,-1 0 1,1 0 0,-47 0-1,-1 0 2,-70 0-2,0 0 0,-47 0 3,23 0-3,-24 0 5,1 0-7,0 0 16,-1 0-28,1 0 15</inkml:trace>
    </iact:actionData>
  </iact:action>
  <iact:action type="add" startTime="5366">
    <iact:property name="dataType"/>
    <iact:actionData xml:id="d2">
      <inkml:trace xmlns:inkml="http://www.w3.org/2003/InkML" xml:id="stk2" contextRef="#ctx0" brushRef="#br0">26858 14258 0,'23'0'22,"24"0"-20,1 0 14,23 0 0,-24 0 1,0 0 1,-23 0-4,23 0 4,-24 0 11,1 0-5</inkml:trace>
    </iact:actionData>
  </iact:action>
  <iact:action type="add" startTime="10227">
    <iact:property name="dataType"/>
    <iact:actionData xml:id="d3">
      <inkml:trace xmlns:inkml="http://www.w3.org/2003/InkML" xml:id="stk3" contextRef="#ctx0" brushRef="#br0">7930 13786 0,'24'0'20,"-1"0"-18,25 0 14,-25 0 1,1 0-1,-1 0 11,1 0 19,0 0-31,-1 0 1,1 0-4,-1 0 5,48 0 1,-47 0-2,-1 0 0</inkml:trace>
    </iact:actionData>
  </iact:action>
  <iact:action type="add" startTime="11450">
    <iact:property name="dataType"/>
    <iact:actionData xml:id="d4">
      <inkml:trace xmlns:inkml="http://www.w3.org/2003/InkML" xml:id="stk4" contextRef="#ctx0" brushRef="#br0">14916 13738 0,'0'0'1,"118"0"10,0-23 5,47 23 1,-47-24-1,-24 24 1,1 0-1,23 0 1,118 0 0,0 0-1,165 0 1,260 0 0,165 0 0,71 0-1,70 0 1,213 0-1,-637 0 1,-71 24 0,-141-1-1,-25 25 1,-93-1-1,-72-23 2,25 23-2,-72-24 0,0-23 1,1 0-1,23 0 2,-24 0-2,-47 0 1,-23 0 1</inkml:trace>
    </iact:actionData>
  </iact:action>
  <iact:action type="add" startTime="12610">
    <iact:property name="dataType"/>
    <iact:actionData xml:id="d5">
      <inkml:trace xmlns:inkml="http://www.w3.org/2003/InkML" xml:id="stk5" contextRef="#ctx0" brushRef="#br0">27542 13786 0,'24'0'55,"-1"23"-50,1-23 4,23 0 6,-23 0 2,23 0-1,0 0 1,-23 0 0,-1 0-1</inkml:trace>
    </iact:actionData>
  </iact:action>
</iact:actions>
</file>

<file path=ppt/ink/inkAction10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0T15:59:04.85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40696">
    <iact:property name="dataType"/>
    <iact:actionData xml:id="d0">
      <inkml:trace xmlns:inkml="http://www.w3.org/2003/InkML" xml:id="stk0" contextRef="#ctx0" brushRef="#br0">28769 13526 0,'0'47'210,"0"0"-206,24-23 12,0 23 5,-24-23 0,70 118-9,-46-119 4,23 48 1,-23-24 0,-1-23 0,1 23-1,-24-23 1,24-1-1,-1 1 3,1-24 39,-1 0-27,1 0-23,0-47 0,23 23 3,47-118 6,24-70 1,-47 117-5,-24 25 5,0-1-18,24-47 15,0-24 2,0 24 0,-24-47-1,24 47 1,0-24 0,-48 71-15,48-23 13,-24 0 1,24-1 1,-24 1-1,-23 46 1,-24 25 0,23-1 0,-23 1 2</inkml:trace>
    </iact:actionData>
  </iact:action>
  <iact:action type="add" startTime="74784">
    <iact:property name="dataType"/>
    <iact:actionData xml:id="d1">
      <inkml:trace xmlns:inkml="http://www.w3.org/2003/InkML" xml:id="stk1" contextRef="#ctx0" brushRef="#br0">27896 5830 0,'24'0'296,"-1"0"-272,1 0-17,0 0 15,-1 0-11,1 0 5,-1 0 0,1 24 1,-24 0 1,24 23-3,-1 0 2,1-23 2,-24 23-3,0-23 14,0-1-13,23 1-14,-23-1 19,24-23-6,-24 24-5,24-24 47,-1 0-27,1 0-1,-1 0 25,1 0-39,-24-24-8,24 1 15,-1 23-12,1-47 6,-1-1 1,1 1-4,23-24 2,0-23 1,24-71-1,0-1 1,0-22 0,-24 46 0,0-23 0,0 47-1,-47 70 0,24-46 1,-24 23 0,47 0-1,0-23 1,-47 23 1,24-23-3,0 46 2,-1 1-1,-23-24 1,0 24 2,24 47 0,-24-23 17</inkml:trace>
    </iact:actionData>
  </iact:action>
</iact:actions>
</file>

<file path=ppt/ink/inkAction1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0T15:59:04.85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8352">
    <iact:property name="dataType"/>
    <iact:actionData xml:id="d0">
      <inkml:trace xmlns:inkml="http://www.w3.org/2003/InkML" xml:id="stk0" contextRef="#ctx0" brushRef="#br0">13311 16784 0,'24'0'201,"-1"0"-185,1 0-10,-1 0 10,48 0 0,-24 0 0,1 0 0,-1 23 1,0-23 0,-23 0-1,23 24 2,0-24-2,-23 0 0,23 0 1,-24 0 0,1 0 0,0 0 1,-1 0-4,1 0 2,-1 0 1,1 0-1,0 0 0,23 0 1,-24 0 0,1 0 0,23 0-1,-23 0 1,23 0-1,-23 0 1,23 0 0,-24 0-1,25 0 2,-25 0-17,24 0 13,-23 0 3,0 0 0,23 0-1,-24 0 1,25 0 0,-1 0-1,0 0 1,0 0 0,-23 0-1,-1 0 1,1 0 0,0-24-1,-1 24-15</inkml:trace>
    </iact:actionData>
  </iact:action>
  <iact:action type="add" startTime="42366">
    <iact:property name="dataType"/>
    <iact:actionData xml:id="d1">
      <inkml:trace xmlns:inkml="http://www.w3.org/2003/InkML" xml:id="stk1" contextRef="#ctx0" brushRef="#br0">28321 8758 0</inkml:trace>
    </iact:actionData>
  </iact:action>
  <iact:action type="add" startTime="48928">
    <iact:property name="dataType"/>
    <iact:actionData xml:id="d2">
      <inkml:trace xmlns:inkml="http://www.w3.org/2003/InkML" xml:id="stk2" contextRef="#ctx0" brushRef="#br0">10573 16028 0,'0'-23'45,"0"-1"-11,24 24-33,-24-24 17,24 1-4,-1-24 2,24-1 1,-23-46 0,70-24-1,-23 0 1,0-24-1,0 1 2,-24 46-17,24-70 14,0-71 2,23-24-1,24 1 1,-47 70-1,-24 0 1,0 47 1,-23 71-3,-24 24 2,0 0 0,0 0-1,0 23 1,0-47 1,0 24-3,0 24 2,0-1-1,0 0 1,0 1 0,0-1-1,0 48 75,0-1-87,-24 25 4,1-48 9,23 23-3,0 48 2,-48 0 1,25 0 0,-24 47-1,47 0 1,-48 0 1,1 71-3,24-71 2,23-24-1,-24-23 1,0 0-1,24 23 1,-23 24 1,23-47-2,0-24 0,0 0 1,0 48-1,-24-24 1,24-1 0,0 72 0,0-95-1,0 0 1,0 24-1,0-24 1,0 24 0,0-47 0,0 94-1,0-71 1,0 24-1,0 0 1,0-48-1,24 48 1,47 0 0,-71-47-16,70-1 14,-22 48 2,-1-71 0,0 24-1,24-24 1,-24 0 3,0 0-5,-23 0 5,-1-24-7,25-23 3,-25 0 1,1-1 1,-1 25-3,1-1 0,0-23 2,-1 23 0,-23 1 0,24-48-1,-24 24 1,0-48 0,0 48-1,0-24 1,0 24-1,0 0 1,0 0 0,0 23-1,0 0 1,0 1 38</inkml:trace>
    </iact:actionData>
  </iact:action>
  <iact:action type="add" startTime="51187">
    <iact:property name="dataType"/>
    <iact:actionData xml:id="d3">
      <inkml:trace xmlns:inkml="http://www.w3.org/2003/InkML" xml:id="stk3" contextRef="#ctx0" brushRef="#br0">10739 14470 0,'23'0'123,"1"0"-99,-1 0-17,1 0 8,23 0 0,48 0 2,-48 0-1,47 0 1,1 0-1,-25 0 4,-22 0-8,-1 0 6,0 0-3,47 0 2,-46 0 0,-1-23 0,0 23-1,-23 0 1,-1 0-1,1 0 1,23 0 0,-23 0-1,-1-24 1,1 24 3,-1 0-7,1 0 5</inkml:trace>
    </iact:actionData>
  </iact:action>
  <iact:action type="add" startTime="52619">
    <iact:property name="dataType"/>
    <iact:actionData xml:id="d4">
      <inkml:trace xmlns:inkml="http://www.w3.org/2003/InkML" xml:id="stk4" contextRef="#ctx0" brushRef="#br0">14019 15414 0,'0'-23'32,"0"-1"1,0 1-23,-24 23 6,24-24 14,-23 24-18,-24-24 5,23 1 1,0 23-4,1-47 2,-24 47 1,-1-24-1,25 0 1,-48 24 0,47 0-1,-23 0 3,24-23-18,-1 23 13,-47 0 2,48 0 1,-1 0 0,-23 0 0,23 0-1,1 0 2,-1 47-3,0-23 2,1-1 0,23 24-1,-24 1 1,24-25-1,0 48 1,-23 0-1,23 0 1,-24 47 0,24-47 0,0-24-1,0 24 1,0-1 1,0-46-3,0 0 2,0 46 0,24-70-1,-1 48 1,1-1 1,23-24-3,0 25 2,0-25-1,24 25 1,-24-25-1,-23 1 1,47-1 1,-24-23-3,-23 0 2,-1 0 0,1 0-1,23 0 1,-23 0 0,23 0 0,-24 0 2,1-23-4,-24-1 6,24 24-9,-1-47 7,-23 23-5,24 1 2,-24-48 1,0 47-1,0-23 1,0-24-1,0 24 3,0-24-3,0 24-1,0 0 2,0 0 0,0-1-1,0 25 1,0-1 0,0 1-16,0-1 15,0-23 0,0 23 3,0 1-5,0-1 4,0 0-3,0 1 3,0-1-1,0 0 0</inkml:trace>
    </iact:actionData>
  </iact:action>
  <iact:action type="add" startTime="54739">
    <iact:property name="dataType"/>
    <iact:actionData xml:id="d5">
      <inkml:trace xmlns:inkml="http://www.w3.org/2003/InkML" xml:id="stk5" contextRef="#ctx0" brushRef="#br0">15647 15580 0,'24'0'9,"-24"-24"42,0 1-10,-24-1-26,1 24-1,-1-24-1,1-23 5,-1 47-3,-23 0 0,-24-47 2,-23 23 0,46 24-1,1 0 1,0-23 0,-24 23 0,0-24-1,48 24 1,-1 0-1,-23 0 1,23 0 0,-23 0 2,24 0 4,-1 24 0,24-1-16,0 1 9,-24-1-1,1 1 16,23 23-16,-24-23-12,1 47 12,-1-24 3,0 24-3,1 0 2,23-48-1,-24 24 1,1 24-1,23-47 1,0-1-1,0 1 1,0 23-1,0-23 2,0-1-17,0 1 14,0 23 1,0 0 1,23-23 0,-23 23-1,47 1 1,-23-25 0,0 1-1,-1 23 1,24-47-1,-23 0 1,47 24 0,-24-24-1,47 0 2,-46 0-3,-1 0 2,0 0 0,0 0 0,-23 0 3,-1 0-6,1 0 2,-24-48 0,24 25 1,-1-24-1,-23-1 1,0 1 0,24-24 0,-24 0-1,0 1 0,0 46 1,0-23 0,23-24 0,-23 24-1,0-24 2,0 47-3,0-23 2,0 0 0,0 23-1,0 1 1,0-1 0,0-23-1,0 23 2,0 1 3,0 46 103,0 1-99,0 0-19,0-1 17,0 24-21,0 24 14,0-24 0,0 1 1,0-1 0,0-24 1,24 1-4,-24 0 2,0 23 1,0-24-1,0 1 1,0 0 0,0 23-1,0 24 1,0-48-1,24 1 1,-24-1 0,0 25-1,23-48 1,-23 47 1,0-23-2,24-1 0,-1 1 3,-23-1-3,24 1 1,0-24 17,-1 24-18,-23-1 0,24-23 1,23 0-1,-23 0 16,-1 0-29,1 0 20,-1 0-15,1 0 10,0 0 2,-1 0-7,1 0 5,-24-23-1,23 23-3,1-48 2,-24 25 0,0-24 1,0 23 0,24-23-1</inkml:trace>
    </iact:actionData>
  </iact:action>
  <iact:action type="add" startTime="57922">
    <iact:property name="dataType"/>
    <iact:actionData xml:id="d6">
      <inkml:trace xmlns:inkml="http://www.w3.org/2003/InkML" xml:id="stk6" contextRef="#ctx0" brushRef="#br0">18149 14942 0,'0'0'1,"0"-23"25,-23-1 5,-1 24-1,0 0-22,24-23 1,-47 23 8,0-24-1,0 24 2,-48-24-2,48 24 2,0 0-3,23 0 0,-23 0 2,24 0-1,-1 0 1,0 0 1,1 0-1,23 24 0,-24 23-1,24-23 1,-23 23 0,-1 0-1,24 0 3,0-23-6,0 23 4,-24 24-1,1-24 1,23 0-1,0 1 1,0-1-1,0-24 2,0 48-2,23-23 1,-23-1 1,24-47-2,0 47 2,-24-23-1,23-24-1,24 0-2,-23 23 3,23 1 0,0-24-1,1 0 1,-25 0 0,1 0-16,23 0 14,0 0 4,-23 0-3,-1 0 1,1 0-1,0 0 3,-1-24 11,1 1-7,-24-1-7,23 0-4,-23 1 6,0-24-3,24 23 1,0-23 0,-24-1 0,0-22 1,0-1 0,0 0-1,0 0 2,0-94-1,0 94-2,0-47 2,0 47 0,-24 1 0,24-1-1,0-24 2,0-23-3,-24 71 2,24 0 0,0 0-1,0-1 1,0 25 2,0-1 0,-23 24 32,23 24 11,0 23-40,0-23 2,0-1-5,0 1-2,0 47-14,0-24 13,0 24 0,0 23 0,0 1 1,0 23 0,0-24 1,0-47-4,0 0 3,0 1-1,0-1 0,0 24 1,0-24-1,0 0 1,0 0 0,23 24 0,-23-47-1,24 23 1,-24 0-1,24-23 1,-24-1 0,0 25 0,23-25-1,1 24 1,-24-23-1,23 23 1,-23 0-1,24-23 1,0 23 1,-24-23-2,0-1 0,23 1 1,1-24-1,-1 24 3,-23-1 1,24 1-5,0-24 0,-1 0 1,1 0 1,-1 0 0,1 0 0,0 0 0,-1 0-1,1 0 0,-1 0 1,1-47-1,-24 23 17,24 0-17,-24 1-15,0-24 16,0 23 0,0 0-1,0 1 2,0-1 6,0 1 16,0-1 21,0 0-30</inkml:trace>
    </iact:actionData>
  </iact:action>
</iact:actions>
</file>

<file path=ppt/ink/inkAction1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0T15:59:04.85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45390">
    <iact:property name="dataType"/>
    <iact:actionData xml:id="d0">
      <inkml:trace xmlns:inkml="http://www.w3.org/2003/InkML" xml:id="stk0" contextRef="#ctx0" brushRef="#br0">10573 15698 0,'24'0'213,"0"0"-173,-1 0 122,1 0-121,-1 0 5,1 0-30,0-24 0,23 1-2,-47-48 3,23 71 0,1-47-1,0-1 1,-24 1 1,0 0-3,23-24 0,1-23 2,-1 46-1,-23-46 1,0 0 0,24-24 1,-24 0-2,0-24 0,24 24 0,-24-47 1,0 70 0,0-23 0,0-47 0,0 94-1,0-23 0,0 23 1,0 24 0,23 23-1,-23-23 1,0-24 0,0 47-1,24 1 1,-24-1-1,0 48 152,0-1-152,0 72 1,0 23 0,23 0 0,-23 0-1,0-24 0,0 95 1,0-24-1,0 142 0,0-94 1,0-24 0,0-95 0,0 0-1,0 24 1,0-47 0,0 0-1,0 0 1,0 0 0,0 0-1,0 23 2,0 48-3,0-95 2,0 0-1,0-23 1,0-1 0,0 1-1,0-48 56,0 1-60,0-25 4,0 25-12,0-24 9,0-48 3,0-23 1,0 0 0,0 47-1,0-23 1,0-1 0,0-23 0,0 24-1,0 23 1,0 48-1,0-25 1,0-22 0,0 22-1,0 1 1,24 24-1,0 23 1,-1-48-1,24 25 1,-23 23 0,0-24 0,23 1 0,0 23-1,0 0 2,-23 0-1,23 0-1,24 0 3,0 0-3,-24 23-1,-24-23 2,48 24 0,-47 23-1,-1-23 1,25-1 1,-25 1-2,1-1-2,-1 1 3,-23 0-1,48 23 1,-25-24 0,1 1 0,-24 0-16,23 23 14,-23-24 1,0 1 1,0 23 0,0 0-1,0 1 2,0-1-1,0 0 0,0 0-2,0 1 2,0-25-1,0 1 1,0-1 0,-23 48 0,-1-47-1,-23-1 1,23 1-1,-23 0 1,24-24 0,-25 23-1,25-23 2,-1 0-2,-23 0 0,23 0 1,1 0-1,-24 0 1,-1 0 0,-22 0 1,46 0-3,-23 0 2,23 0-1,1 0 1,-1 0 4,0 0-4,1 0-1,-1 0-1,1 0 1,-25 0 1,1 0-1,24 0 2,-1 0-4,0 0 2,1 0 1,-1 0 0,1 0-1</inkml:trace>
    </iact:actionData>
  </iact:action>
  <iact:action type="add" startTime="49633">
    <iact:property name="dataType"/>
    <iact:actionData xml:id="d1">
      <inkml:trace xmlns:inkml="http://www.w3.org/2003/InkML" xml:id="stk1" contextRef="#ctx0" brushRef="#br0">14467 15533 0,'0'0'1,"-23"0"14,-1-24 2,24 0 0,-23 24 0,-1-47-1,0 47 0,1 0 1,-1-24 0,1 1 1,-1 23-5,0 0 5,-23-24-3,47 1 2,-47-1 0,0 24-1,23 0 1,-23 0 1,0 0-3,23 0 2,1 0 1,-1 24 3,24-1-6,-24 1 8,24-1-14,-23-23 7,23 48 0,-24-1 1,24 0-1,0-23 16,0-1-28,-23 25 11,23-25 1,0 24 1,0 1 0,0-1-1,0-24 2,0 1-4,0 23 3,0 0-1,0 24 0,0-47 1,0 23 0,0 0-1,0 0 2,0 1 0,23-25-2,1-23 1,-1 24-1,-23 0 2,24-24-3,0 23 1,23 1 0,-24-24 1,25 0-1,-25 0 1,24 0 0,-23 0 0,23 0-1,-23 0 1,-1 0-1,1 0 1,23 0 0,0-24 2,1-23-2,-25 23-2,1-23 2,-1 0-1,1 23 1,0-47 0,-24 48 0,23-1-1,-23 1-1,0-25 2,0 1-1,0 24 1,0-25 0,0 25 2,0-24-5,0 23 3,0 0 0,0 1-1,0-24 0,0 23 1,0 0 1,0 1-3,0-1 2,0 1 0,-23-1 1,23 0 3,-24 24-6,24-23-1,-24-1 3</inkml:trace>
    </iact:actionData>
  </iact:action>
  <iact:action type="add" startTime="51877">
    <iact:property name="dataType"/>
    <iact:actionData xml:id="d2">
      <inkml:trace xmlns:inkml="http://www.w3.org/2003/InkML" xml:id="stk2" contextRef="#ctx0" brushRef="#br0">15577 15462 0,'0'-24'34,"0"0"-18,0 1 9,0-1-2,-24 24-8,-23-23 6,23 23-4,1-24-1,-48 24 0,24-24-14,-24 24 15,24 0 0,-1 0 0,25 0-3,-1 0 3,1 0-1,-1 0 1,24 24-1,-24-24 1,1 0 0,-1 24 0,24 23-1,0-24 1,0 1 0,0 0 0,0 23 1,0-23 0,0-1-4,0 1 2,0 23 0,0 24 1,0-48 0,0 25-1,0-1 1,0-24-15,0 25 13,0-1 1,0-24 1,0 25 0,0 22-1,0-22 1,0-25 0,0 24-1,24-23 1,-1 23-1,1-47 1,0 48 0,23-48-1,-24 47 2,1-47-17,0 0 13,23 0 3,-24 0 0,1 0-1,0 0 1,-1 0 0,24 0-1,-23 0 1,23-24 0,-23 1-1,-1-25 1,1 48 0,23-47-1,-47 23 1,0 1 0,24-24-1,-24 23 1,23-47-1,-23 48 1,0-48 0,0 24-1,0-1 1,0-22-1,0 46 1,0-23 0,0 23-1,0-23 1,0 0 0,0 0-1,0 23 1,0-23-1,0 23 1,0 0 1,0 48 83,0 23-70,0-23-14,0 47-15,0-24 14,0 0 1,0 0 1,0 1-4,0-1 3,0 24-2,0-24 2,0 0 0,0-23-1,24 23 1,-24 0 1,24 24-3,-24-24 2,0-23 0,23-24 1,1 23-3,-24 1 1,23-24 1,1 24 1,-24-1-1,24-23-1,-1 0 1,1 0 15,-1 0-15,1 0-1,0 0 15,-24-23-15,23-1 11,-23 0-17,0 1 15,0-1 6</inkml:trace>
    </iact:actionData>
  </iact:action>
  <iact:action type="add" startTime="54887">
    <iact:property name="dataType"/>
    <iact:actionData xml:id="d3">
      <inkml:trace xmlns:inkml="http://www.w3.org/2003/InkML" xml:id="stk3" contextRef="#ctx0" brushRef="#br0">17488 15556 0,'0'-23'83,"0"-1"-47,24 0-25,-24 1-3,0-1 8,24-47 0,-1 0 0,1-23 2,-24 23 0,23 24-4,-23-71 3,48-118-2,-25 0 2,24-118 0,-23 94-1,-24 95 1,0 94 0,0-47 0,0 71 0,0 23-1,0 1 0,0-1 2,-24 24 147,24 24-157,0-1 2,0 24 7,0-23 0,0 47 1,0-24-5,0 24 4,0 0 0,0 70 0,0-46-1,0-24 1,0 47-1,0-48 2,0-46-18,0 47 15,24 23 2,0-23 0,-24 0 0,0 0-1,23 47 3,1 23-3,-1-70-1,-23 0 2,24 0 0,-24 23-1,24-23 1,-24-24 0,23 24-1,-23-24 1,0 1-1,24-25 1,-1 24 0,1 1-1,0-25 1,-1 24-1,-23-23 1,24-24 0,-1 0-1,1 0 22,0 0-25,-1 0 3,24-47 2,-23-24-1,-24 24 0,24-24 2,-24 47-6,0-23 3,0-24 0,23 71 1,-23-23 0,0-1-1</inkml:trace>
    </iact:actionData>
  </iact:action>
  <iact:action type="add" startTime="57094">
    <iact:property name="dataType"/>
    <iact:actionData xml:id="d4">
      <inkml:trace xmlns:inkml="http://www.w3.org/2003/InkML" xml:id="stk4" contextRef="#ctx0" brushRef="#br0">16969 14352 0,'24'0'25,"-1"0"9,1 0-18,0 0 0,-1 0 1,24 0-15,-23 0 16,0 0-1,23 0-3,-24 0 2,25 0 1,-1 0-1,0 0 1,24 0 0,0 0 1,-48 0-4,48 0 3,-24 0 0,0 0-1,1 0 1,22 0 0,-22 0 1,22 0-3,-46 0 2,23 0 0,-23 0 16,-1 0-7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C7AB6B-020E-4125-B488-0E8C919A84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0088A1-A09B-4AD8-A9A5-3A0F764D5A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6D1BD1-423E-405E-B456-00302A225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D6149-F02E-4808-96F6-CD76F8B8A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A308B8-1247-4D70-9C4D-B1F56F80C9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088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CB2BEF-29AA-4757-A879-EEA478E4D8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C6F918-E34F-4FE9-BEFA-FCC5018820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D82405-4D38-4FB2-89A2-6DD8640BA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811C40-CB66-4DBB-8175-91E6E8FFB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EF9860-6AF3-4DDE-9E8B-C677A27B5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26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9BA07-8107-4F6C-BD11-D9B87D61D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2B4D3F-AEBD-40C7-BE7E-6E98725171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B31762-C41C-4E81-8915-B140350204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8FDBAF-5D92-47CD-B951-3CFA70CDB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8D2CCF-8F89-4230-9A55-3496BFD9CB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286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73623B-155D-4DE0-BF88-F28DBF7677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64B81B-8445-4B84-B36E-5730C0879F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5E30D3-2A5F-4701-AE0E-9EE4D58EB5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358345-2775-4CEF-A08B-5C0668DFF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EB8F34-52CF-4D96-B64E-BCFE53A52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39144A-8EB0-483E-AC62-3DBF05658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1671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D9323-4ED9-48B5-9EE1-ECFB2FC78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666C0F-B4D5-4828-BE40-8B145F87A2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89F88A-43CA-49DA-994D-E042233B22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6CEA696-FD2B-456F-9533-24D6EB1B3F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DA5B11-1BF7-486C-BE05-57A503B502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22B9A1-21FE-4435-8F68-93B907E1F4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0D51FD9-0F09-4CAC-A569-3D6FFFD10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4CAD470-499C-4843-A254-E9315D0CAA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6372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93981D-C765-4FE4-9FD7-C3D8E92836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CC720B-4F2D-4B0A-ACC9-5A36BAB39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01354F3-9735-4622-B937-E10D6FA4C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FD68CD-5397-494C-8438-36FA89311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658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0A4AF71-72BE-4F5D-A8EE-010AC8E18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5EF3070-849D-45E4-B062-44DBA35AD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67237A-5A82-4AB2-B748-75B8EF090C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101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B23EED-B595-46C3-A4D4-6995A61F1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D33DC0-218F-4905-A292-A4A0E0EA13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E6384F-0EDC-43AA-B433-E901020237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BB10F8-F641-4231-9555-0674338E49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168B2D-A8EB-4017-8897-48A80C73F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7D408F-0362-4368-B5A2-125AF7D9E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2827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62862B-90D8-4A28-908C-4EE8E0CD8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8D1EB6-B863-4BA4-8C8E-B2378C7BFC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7561B6-6169-4398-91B5-52B4179ACE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045CAC-3435-4B7F-944B-C8C519099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1C3F88-1552-4552-97FE-5184150801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BBCBE2-C9A7-4EF4-85F7-EF91C2E34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998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BA3449-201F-4501-A7F2-A10C55F957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A6BC2C-2C6F-426C-AD88-4919C65ABE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403F73-2A1A-4A86-A6D2-311417BE2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85F5F4-3058-42FB-9FA0-E36223438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1F1EFD-8F23-45F9-B10B-A6CAADBFC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683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786C55-6936-4B8E-880D-D8D90ED452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CDB6DE-A12D-4137-B381-8885350D8D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3A783C-7A06-4F04-8FC1-B64C13A987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422CF5-D5A1-45A9-9C1F-315A71559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CB34C8-4BA4-4C3C-A3C6-022B5DDA5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175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683DF1-706D-479D-8B70-D76831FF7B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56378F-2B1C-4904-942D-DE76903986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DF4304-7627-4B66-A2D2-F3AB2AB20B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0A6573-D1BE-445D-B436-30967BBB5F35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0A0721-72B3-4FF1-8688-40FB67637F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E4E87D-E3A9-40AB-917F-9171A09017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87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19.png"/><Relationship Id="rId5" Type="http://schemas.microsoft.com/office/2011/relationships/inkAction" Target="../ink/inkAction1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21.png"/><Relationship Id="rId5" Type="http://schemas.microsoft.com/office/2011/relationships/inkAction" Target="../ink/inkAction2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image" Target="../media/image23.png"/><Relationship Id="rId5" Type="http://schemas.microsoft.com/office/2011/relationships/inkAction" Target="../ink/inkAction3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image" Target="../media/image25.png"/><Relationship Id="rId5" Type="http://schemas.microsoft.com/office/2011/relationships/inkAction" Target="../ink/inkAction4.xml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2.png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2.png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5" Type="http://schemas.openxmlformats.org/officeDocument/2006/relationships/image" Target="../media/image2.png"/><Relationship Id="rId4" Type="http://schemas.openxmlformats.org/officeDocument/2006/relationships/image" Target="../media/image2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5" Type="http://schemas.openxmlformats.org/officeDocument/2006/relationships/image" Target="../media/image2.png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5" Type="http://schemas.openxmlformats.org/officeDocument/2006/relationships/image" Target="../media/image2.png"/><Relationship Id="rId4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5" Type="http://schemas.openxmlformats.org/officeDocument/2006/relationships/image" Target="../media/image2.png"/><Relationship Id="rId4" Type="http://schemas.openxmlformats.org/officeDocument/2006/relationships/image" Target="../media/image3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5" Type="http://schemas.openxmlformats.org/officeDocument/2006/relationships/image" Target="../media/image2.png"/><Relationship Id="rId4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5" Type="http://schemas.openxmlformats.org/officeDocument/2006/relationships/image" Target="../media/image2.png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5" Type="http://schemas.openxmlformats.org/officeDocument/2006/relationships/image" Target="../media/image2.png"/><Relationship Id="rId4" Type="http://schemas.openxmlformats.org/officeDocument/2006/relationships/image" Target="../media/image3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5" Type="http://schemas.openxmlformats.org/officeDocument/2006/relationships/image" Target="../media/image2.png"/><Relationship Id="rId4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5" Type="http://schemas.openxmlformats.org/officeDocument/2006/relationships/image" Target="../media/image2.png"/><Relationship Id="rId4" Type="http://schemas.openxmlformats.org/officeDocument/2006/relationships/image" Target="../media/image3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5" Type="http://schemas.openxmlformats.org/officeDocument/2006/relationships/image" Target="../media/image2.png"/><Relationship Id="rId4" Type="http://schemas.openxmlformats.org/officeDocument/2006/relationships/image" Target="../media/image3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6" Type="http://schemas.openxmlformats.org/officeDocument/2006/relationships/image" Target="../media/image39.png"/><Relationship Id="rId5" Type="http://schemas.microsoft.com/office/2011/relationships/inkAction" Target="../ink/inkAction5.xml"/><Relationship Id="rId4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6" Type="http://schemas.openxmlformats.org/officeDocument/2006/relationships/image" Target="../media/image41.png"/><Relationship Id="rId5" Type="http://schemas.microsoft.com/office/2011/relationships/inkAction" Target="../ink/inkAction6.xml"/><Relationship Id="rId4" Type="http://schemas.openxmlformats.org/officeDocument/2006/relationships/image" Target="../media/image4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6" Type="http://schemas.openxmlformats.org/officeDocument/2006/relationships/image" Target="../media/image43.png"/><Relationship Id="rId5" Type="http://schemas.microsoft.com/office/2011/relationships/inkAction" Target="../ink/inkAction7.xml"/><Relationship Id="rId4" Type="http://schemas.openxmlformats.org/officeDocument/2006/relationships/image" Target="../media/image4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6.m4a"/><Relationship Id="rId1" Type="http://schemas.microsoft.com/office/2007/relationships/media" Target="../media/media36.m4a"/><Relationship Id="rId6" Type="http://schemas.openxmlformats.org/officeDocument/2006/relationships/image" Target="../media/image45.png"/><Relationship Id="rId5" Type="http://schemas.microsoft.com/office/2011/relationships/inkAction" Target="../ink/inkAction8.xml"/><Relationship Id="rId4" Type="http://schemas.openxmlformats.org/officeDocument/2006/relationships/image" Target="../media/image4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7.m4a"/><Relationship Id="rId1" Type="http://schemas.microsoft.com/office/2007/relationships/media" Target="../media/media37.m4a"/><Relationship Id="rId6" Type="http://schemas.openxmlformats.org/officeDocument/2006/relationships/image" Target="../media/image47.png"/><Relationship Id="rId5" Type="http://schemas.microsoft.com/office/2011/relationships/inkAction" Target="../ink/inkAction9.xml"/><Relationship Id="rId4" Type="http://schemas.openxmlformats.org/officeDocument/2006/relationships/image" Target="../media/image4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8.m4a"/><Relationship Id="rId1" Type="http://schemas.microsoft.com/office/2007/relationships/media" Target="../media/media38.m4a"/><Relationship Id="rId6" Type="http://schemas.openxmlformats.org/officeDocument/2006/relationships/image" Target="../media/image49.png"/><Relationship Id="rId5" Type="http://schemas.microsoft.com/office/2011/relationships/inkAction" Target="../ink/inkAction10.xml"/><Relationship Id="rId4" Type="http://schemas.openxmlformats.org/officeDocument/2006/relationships/image" Target="../media/image4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9.m4a"/><Relationship Id="rId1" Type="http://schemas.microsoft.com/office/2007/relationships/media" Target="../media/media39.m4a"/><Relationship Id="rId6" Type="http://schemas.openxmlformats.org/officeDocument/2006/relationships/image" Target="../media/image51.png"/><Relationship Id="rId5" Type="http://schemas.microsoft.com/office/2011/relationships/inkAction" Target="../ink/inkAction11.xml"/><Relationship Id="rId4" Type="http://schemas.openxmlformats.org/officeDocument/2006/relationships/image" Target="../media/image5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40.m4a"/><Relationship Id="rId1" Type="http://schemas.microsoft.com/office/2007/relationships/media" Target="../media/media40.m4a"/><Relationship Id="rId6" Type="http://schemas.openxmlformats.org/officeDocument/2006/relationships/image" Target="../media/image53.png"/><Relationship Id="rId5" Type="http://schemas.microsoft.com/office/2011/relationships/inkAction" Target="../ink/inkAction12.xml"/><Relationship Id="rId4" Type="http://schemas.openxmlformats.org/officeDocument/2006/relationships/image" Target="../media/image5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1.m4a"/><Relationship Id="rId1" Type="http://schemas.microsoft.com/office/2007/relationships/media" Target="../media/media41.m4a"/><Relationship Id="rId5" Type="http://schemas.openxmlformats.org/officeDocument/2006/relationships/image" Target="../media/image2.png"/><Relationship Id="rId4" Type="http://schemas.openxmlformats.org/officeDocument/2006/relationships/image" Target="../media/image5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2.m4a"/><Relationship Id="rId1" Type="http://schemas.microsoft.com/office/2007/relationships/media" Target="../media/media42.m4a"/><Relationship Id="rId5" Type="http://schemas.openxmlformats.org/officeDocument/2006/relationships/image" Target="../media/image2.png"/><Relationship Id="rId4" Type="http://schemas.openxmlformats.org/officeDocument/2006/relationships/image" Target="../media/image5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3.m4a"/><Relationship Id="rId1" Type="http://schemas.microsoft.com/office/2007/relationships/media" Target="../media/media43.m4a"/><Relationship Id="rId5" Type="http://schemas.openxmlformats.org/officeDocument/2006/relationships/image" Target="../media/image2.png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2254AD1-DEE7-42F7-91CC-51A334638D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44A835B-8E2D-4EED-8940-805B94956F7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546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26"/>
    </mc:Choice>
    <mc:Fallback>
      <p:transition spd="slow" advTm="58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CB9363B-3BF5-44DD-B0AB-061E6767AC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3340"/>
            <a:ext cx="12192000" cy="675132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2AF1452-7BC4-486A-89ED-852248D02E3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995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4"/>
    </mc:Choice>
    <mc:Fallback>
      <p:transition spd="slow" advTm="50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CC15954-58C7-465D-8466-166DBBD4AD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1292"/>
            <a:ext cx="12192000" cy="679541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DBE1DF1-68B7-4000-A7B2-514BF1DDDEC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348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27"/>
    </mc:Choice>
    <mc:Fallback>
      <p:transition spd="slow" advTm="28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3BCA57-7E46-4467-BC73-FD708CDCC5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25"/>
            <a:ext cx="12192000" cy="676994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22DF2EC-9524-4C8A-92B9-E6662A2C39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173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48"/>
    </mc:Choice>
    <mc:Fallback>
      <p:transition spd="slow" advTm="25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D3183F-3105-42D4-9866-7901520CAA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076"/>
            <a:ext cx="12192000" cy="678184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3DA322F-901E-4182-9C2B-5B64DDAB4E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943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24"/>
    </mc:Choice>
    <mc:Fallback>
      <p:transition spd="slow" advTm="21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B58FAB-3039-4AF3-A613-93CE3E64C7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234"/>
            <a:ext cx="12192000" cy="674353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6111E91-68A6-4AC9-960A-2E7973582D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084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76"/>
    </mc:Choice>
    <mc:Fallback>
      <p:transition spd="slow" advTm="30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C313740-02A8-4E7E-B519-129B1E7002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181"/>
            <a:ext cx="12192000" cy="677163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84C37DD-F3E5-483F-B8B3-7D2D906A26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88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45"/>
    </mc:Choice>
    <mc:Fallback>
      <p:transition spd="slow" advTm="30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93E79C-0CBB-4C35-97E6-615C4EBB41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853"/>
            <a:ext cx="12192000" cy="674029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8182BAB-ECA4-4B6A-86FB-3F075BA0A6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563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74"/>
    </mc:Choice>
    <mc:Fallback>
      <p:transition spd="slow" advTm="27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2E6DB4C-4E69-4BFC-B5A1-BAF62B4D9B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132BB06-1965-4CF9-8157-06BC0FAE21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853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53"/>
    </mc:Choice>
    <mc:Fallback>
      <p:transition spd="slow" advTm="31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53B9810-7538-43E6-8B66-47A89BED89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421"/>
            <a:ext cx="12192000" cy="679115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F478067-4632-4FCA-9C1D-4105EAF88E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998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84"/>
    </mc:Choice>
    <mc:Fallback>
      <p:transition spd="slow" advTm="32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3CFAAEE-2590-4DAA-9469-5485D8F919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364"/>
            <a:ext cx="12192000" cy="6779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CAB9D4C-67D2-45E9-AA53-20827DD468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895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50"/>
    </mc:Choice>
    <mc:Fallback>
      <p:transition spd="slow" advTm="26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EA79F3E-833D-42A4-89B9-9A2841A7C4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758"/>
            <a:ext cx="12192000" cy="67724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9764550-19B3-4CA6-B6CA-73D9B395A2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529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62"/>
    </mc:Choice>
    <mc:Fallback>
      <p:transition spd="slow" advTm="32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D7026DF-4288-4BA8-9867-823E9D086D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6809"/>
            <a:ext cx="12192000" cy="678438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0CC4AEC-7096-47DB-8ED2-FECDAB52B6A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177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50"/>
    </mc:Choice>
    <mc:Fallback>
      <p:transition spd="slow" advTm="27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416BC7F-1F17-4C23-B3B1-0FA4A58248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229"/>
            <a:ext cx="12192000" cy="675554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6A89E23-B240-4794-9FAF-05A57AB000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208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85"/>
    </mc:Choice>
    <mc:Fallback>
      <p:transition spd="slow" advTm="31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600CB9B-9B06-4607-80BE-6AD1AA4E75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106"/>
            <a:ext cx="12192000" cy="67537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F4BD271-3089-48F6-BC33-AEC4EDBF57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180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47"/>
    </mc:Choice>
    <mc:Fallback>
      <p:transition spd="slow" advTm="24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5A9F8F-329C-466C-80E9-ECE5A2C93E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554FB51-15C4-44A8-BFCF-DC74C8DF77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738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93"/>
    </mc:Choice>
    <mc:Fallback>
      <p:transition spd="slow" advTm="31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D967C95-9D2B-40E9-81C1-53CBE5F703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458"/>
            <a:ext cx="12192000" cy="6769084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60EEE4EB-8CDC-4B15-BB60-94F94BF7547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319480" y="5277240"/>
              <a:ext cx="7511040" cy="19584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60EEE4EB-8CDC-4B15-BB60-94F94BF7547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310120" y="5267880"/>
                <a:ext cx="7529760" cy="21456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C15E62D-3C9F-4191-AE25-39FF0943F0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205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649"/>
    </mc:Choice>
    <mc:Fallback>
      <p:transition spd="slow" advTm="196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34BF426-53A8-42BA-A1A9-8C91156239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1228"/>
            <a:ext cx="12192000" cy="6715543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BE46FE97-DF62-4364-A765-0F02A200D57A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444320" y="5081760"/>
              <a:ext cx="9167760" cy="42516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BE46FE97-DF62-4364-A765-0F02A200D57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434960" y="5072400"/>
                <a:ext cx="9186480" cy="44388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3E5F042-9A56-49CD-9EF4-A236D199AF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823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186"/>
    </mc:Choice>
    <mc:Fallback>
      <p:transition spd="slow" advTm="141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20A00F6-21C1-46E8-AD8D-76BE2B6353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990"/>
            <a:ext cx="12192000" cy="675202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1416C5A3-3AAE-4E9B-BAAD-2F7B1E75D17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931480" y="4758840"/>
              <a:ext cx="7068960" cy="23832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1416C5A3-3AAE-4E9B-BAAD-2F7B1E75D17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922120" y="4749480"/>
                <a:ext cx="7087680" cy="25704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9E6076C0-ACA0-4915-A7C1-40FE4706C2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864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16"/>
    </mc:Choice>
    <mc:Fallback>
      <p:transition spd="slow" advTm="180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A7EF664-D6FA-4391-865C-0BCB4FD080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279"/>
            <a:ext cx="12192000" cy="675544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D1EEFF2C-BAE4-4CA3-953E-0E5611B27CC0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092760" y="4860720"/>
              <a:ext cx="7052040" cy="51876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D1EEFF2C-BAE4-4CA3-953E-0E5611B27CC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083400" y="4851360"/>
                <a:ext cx="7070760" cy="53748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7BE2D98-38A7-4A14-A6C2-DA9EB80E48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69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217"/>
    </mc:Choice>
    <mc:Fallback>
      <p:transition spd="slow" advTm="132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B9AEA80-7493-47AC-9A36-79B1ACAA0B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106"/>
            <a:ext cx="12192000" cy="67537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BDB5810-7C54-46EE-AEFB-58623055AA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53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47"/>
    </mc:Choice>
    <mc:Fallback>
      <p:transition spd="slow" advTm="48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E28335-B36F-45AF-8A6E-4DEC5A2E63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D29D6AA-EAC1-4230-9095-8E7E8CBC44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363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86"/>
    </mc:Choice>
    <mc:Fallback>
      <p:transition spd="slow" advTm="22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9BEAF2-DD10-4D5E-9A22-77192965DC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8AC35EA-7DCD-4983-86B1-C733B992BB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53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97"/>
    </mc:Choice>
    <mc:Fallback>
      <p:transition spd="slow" advTm="23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F323E9-6316-4443-B78A-1359E77DBE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78B58DF-8D83-48BD-A472-FCFE920CC00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886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79"/>
    </mc:Choice>
    <mc:Fallback>
      <p:transition spd="slow" advTm="22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F5A6AD-8F0C-4C85-A445-453580A615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35"/>
            <a:ext cx="12192000" cy="676993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F0CEF56-8B5C-4A4C-876E-1388016E5D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380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10"/>
    </mc:Choice>
    <mc:Fallback>
      <p:transition spd="slow" advTm="28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B36F0DF-CC14-417F-80CC-4BED8C5C37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158"/>
            <a:ext cx="12192000" cy="67376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BBC79E8-9195-4673-92E3-B2CFAC0AD7A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486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62"/>
    </mc:Choice>
    <mc:Fallback>
      <p:transition spd="slow" advTm="21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F3CB3A-580D-4AF3-9202-8C52881E82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64"/>
            <a:ext cx="12192000" cy="6762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879C121-EC2B-4666-8EC6-4AEA763554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208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51"/>
    </mc:Choice>
    <mc:Fallback>
      <p:transition spd="slow" advTm="21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1E465B1-6F53-433A-961B-D29AB18BF3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060"/>
            <a:ext cx="12192000" cy="677588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958E3C7-93FD-4C25-8479-833BB4B4ED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239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5"/>
    </mc:Choice>
    <mc:Fallback>
      <p:transition spd="slow" advTm="24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4738DF-C1D4-4EC1-80FE-4FC047499E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791"/>
            <a:ext cx="12192000" cy="677841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9BE88E7-1E0A-49A3-B4E4-B5A0C74F88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083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98"/>
    </mc:Choice>
    <mc:Fallback>
      <p:transition spd="slow" advTm="28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6FC786-EB2D-4306-94AF-B801F5F258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987"/>
            <a:ext cx="12192000" cy="675802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AD1CE37-65C1-4153-963B-6BC5F530DF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51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56"/>
    </mc:Choice>
    <mc:Fallback>
      <p:transition spd="slow" advTm="32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C75E1EA-9850-4209-9E6B-71711F778C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541"/>
            <a:ext cx="12192000" cy="6740917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4C37231-5D2F-4F83-859E-DC4CE75A90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146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75"/>
    </mc:Choice>
    <mc:Fallback>
      <p:transition spd="slow" advTm="250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B9C0C46-7BAF-40E8-AF0C-4C2D61956B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541"/>
            <a:ext cx="12192000" cy="6740917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3BAC12A-34E2-449A-8F03-1764016715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106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098"/>
    </mc:Choice>
    <mc:Fallback>
      <p:transition spd="slow" advTm="320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8527F36-7655-47FB-9934-D87E86D2EB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2109"/>
            <a:ext cx="12192000" cy="679378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BA137695-2154-4D89-93D0-E97A5F4D83B7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537920" y="4962960"/>
              <a:ext cx="8488080" cy="76500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BA137695-2154-4D89-93D0-E97A5F4D83B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528560" y="4953600"/>
                <a:ext cx="8506800" cy="78372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585D4EC-3488-4324-83B0-12EDECA058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831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004"/>
    </mc:Choice>
    <mc:Fallback>
      <p:transition spd="slow" advTm="550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8375F6-4403-49B8-92B7-7AAF3C49BE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611"/>
            <a:ext cx="12192000" cy="6770777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425E40E6-17EA-4D32-A2ED-7EDE7B9C8FBA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396160" y="5379120"/>
              <a:ext cx="7137000" cy="28080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425E40E6-17EA-4D32-A2ED-7EDE7B9C8FB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386800" y="5369760"/>
                <a:ext cx="7155720" cy="29952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197F5A3-03DA-4FDD-A397-E68484D0379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574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726"/>
    </mc:Choice>
    <mc:Fallback>
      <p:transition spd="slow" advTm="257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AFCDC61-74CF-41EA-96CC-D958BA2080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580"/>
            <a:ext cx="12192000" cy="676484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835F2C14-5D2D-47AE-B2CE-4930C71E92B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608560" y="5226120"/>
              <a:ext cx="6729120" cy="18756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835F2C14-5D2D-47AE-B2CE-4930C71E92B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599200" y="5216760"/>
                <a:ext cx="6747840" cy="20628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0EB1F0E-C8A0-4F0D-B0A1-FD92C5C4A2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57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556"/>
    </mc:Choice>
    <mc:Fallback>
      <p:transition spd="slow" advTm="145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3F740B6-7B9E-4CC9-9F8B-D35E0CD8A4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1065"/>
            <a:ext cx="12192000" cy="6735869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AB41C268-1A47-41C2-B7C3-EC6650A2CAE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764640" y="1708200"/>
              <a:ext cx="10391400" cy="38923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AB41C268-1A47-41C2-B7C3-EC6650A2CAE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55280" y="1698840"/>
                <a:ext cx="10410120" cy="391104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6E84224-48A0-4AE8-9950-0E4D49F2C2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514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217"/>
    </mc:Choice>
    <mc:Fallback>
      <p:transition spd="slow" advTm="322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5373CF4-3660-4064-8624-5F08CDA24D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777"/>
            <a:ext cx="12192000" cy="6778445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3F7630C2-EF1E-49C7-9706-E5EAB29D515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854800" y="4928760"/>
              <a:ext cx="7162560" cy="31500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3F7630C2-EF1E-49C7-9706-E5EAB29D515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845440" y="4919400"/>
                <a:ext cx="7181280" cy="33372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27AD31F-7DEC-490D-A347-5CE102E9EF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370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960"/>
    </mc:Choice>
    <mc:Fallback>
      <p:transition spd="slow" advTm="159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D6CCA73-9A1F-4B15-A321-F49E5A477A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853"/>
            <a:ext cx="12192000" cy="6740293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E099D6AC-B166-4E13-B804-8CB9C25E3FF7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0042560" y="1470240"/>
              <a:ext cx="866880" cy="36205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E099D6AC-B166-4E13-B804-8CB9C25E3FF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033200" y="1460880"/>
                <a:ext cx="885600" cy="363924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6C341A2-997A-4A8E-AB29-66AB1700D4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575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518"/>
    </mc:Choice>
    <mc:Fallback>
      <p:transition spd="slow" advTm="785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1EBEA78-89B4-4863-A3B8-60B8D44FC3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907"/>
            <a:ext cx="12192000" cy="6774185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86B9E555-D9EC-47DD-8922-F1C246290048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806280" y="3152880"/>
              <a:ext cx="6389640" cy="290664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86B9E555-D9EC-47DD-8922-F1C24629004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796920" y="3143520"/>
                <a:ext cx="6408360" cy="292536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469CC38-CCF8-4586-8D65-42E9D875ED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45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160"/>
    </mc:Choice>
    <mc:Fallback>
      <p:transition spd="slow" advTm="631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AB5677E-E5B1-49B4-8375-40EC3BFF69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907"/>
            <a:ext cx="12192000" cy="6774185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9E9CF785-5059-4761-A281-942D06703BB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806280" y="4826880"/>
              <a:ext cx="2770200" cy="10627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9E9CF785-5059-4761-A281-942D06703BB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796920" y="4817520"/>
                <a:ext cx="2788920" cy="108144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FA71302-5D56-44A2-982E-B86AB48634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903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569"/>
    </mc:Choice>
    <mc:Fallback>
      <p:transition spd="slow" advTm="595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B22DEB-0A65-4E21-9575-122CCCB07F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998"/>
            <a:ext cx="12192000" cy="676400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30E8941-B433-4ED4-B0C7-52A0FB1097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029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888"/>
    </mc:Choice>
    <mc:Fallback>
      <p:transition spd="slow" advTm="148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DA706B6-6A01-4F3B-A6D6-E5B44ABD95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3A9ACBE-805E-4281-953C-B221E03B3B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768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797"/>
    </mc:Choice>
    <mc:Fallback>
      <p:transition spd="slow" advTm="417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587DE24-7908-4908-9762-5303247619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E6A7D10-C51A-4B61-B6DB-FEF0B20F3E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426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70"/>
    </mc:Choice>
    <mc:Fallback>
      <p:transition spd="slow" advTm="72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985</TotalTime>
  <Words>0</Words>
  <Application>Microsoft Office PowerPoint</Application>
  <PresentationFormat>Widescreen</PresentationFormat>
  <Paragraphs>0</Paragraphs>
  <Slides>43</Slides>
  <Notes>0</Notes>
  <HiddenSlides>0</HiddenSlides>
  <MMClips>43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Amber Thompson</cp:lastModifiedBy>
  <cp:revision>10</cp:revision>
  <dcterms:created xsi:type="dcterms:W3CDTF">2021-01-14T19:56:17Z</dcterms:created>
  <dcterms:modified xsi:type="dcterms:W3CDTF">2021-01-20T16:20:07Z</dcterms:modified>
</cp:coreProperties>
</file>