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04D8E-F9CC-4591-A9AE-DED3B48315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F7945F-090E-49A4-933B-B1258EF7B9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150293-D3DE-4326-AF0D-4E5AEDAFD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9757-6404-416B-9191-1B464608F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84F9A2-BD84-47CF-9562-71335157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33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26CC8-F07E-4B30-A068-AC8169DB7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0D5D9-3B7E-4E4C-B08D-2B7F416D79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74BA1-587F-4019-B3AC-099A25DCF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388908-0713-4F54-81DF-01E6A22BB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A4DBF-39AE-4866-8C32-A2F5F9BCE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058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9D353-A6E2-4C36-8A75-80364A1DD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388E9B-5EFD-4619-90FD-B9C89B4E10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CB356-CF23-4F5C-AA5A-B8CE0006F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B8D775-D8D6-4182-9270-73763F964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EC0C8-0EA1-4354-A16F-AC12F376F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304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9060E-E142-44A1-AAAC-29A439A5D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2543A-25EA-4E12-A5A8-C209F7EFFB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969252-DCE2-4622-BACF-8A2E881526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12E999-E1DB-4563-BB39-3C21DBB0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5CAAEF-EB79-4173-B9A3-0B60D3D2C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3E27B2-A2F4-4DF3-B0E8-8E4C0B00C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556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F1BFF-B340-4289-8C7F-8FB6E560C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3B17D2-BEF2-4FF2-9C68-6C77F0A104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BE682A-66A5-4E2D-BDF2-BD8540AC52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FAC646-0C72-4E2B-A93D-89685A4B1B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B84672-920C-4A21-B667-7E96742F8C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3607F3-1214-44BC-BCA4-2D23BE588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DA3E27-F0F4-4739-AEC3-1AB021B64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4A236A-D418-4044-8792-321713F71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178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00623-497E-45DA-858D-40C9D4842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7198C4-D0F3-42E0-A4AD-EF88E7C6B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B465B3-38B5-4362-82B0-4EFEE3B77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2FFF8F-91BE-416D-8547-2B616E3F2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723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5CFB61-98DC-4399-A9EE-3512C8145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A91486-DC4C-4586-A23B-343D0B48D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A365B-52E7-4312-8C19-45A6AF231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317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D58E3-D999-4ABA-A777-019E525F3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7D895-53FA-45AA-941E-649E5D89FF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4C266D-5C69-46B5-B406-4EBA2E5DFF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648B20-C648-4D72-8C8E-6E706A8F8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3E5601-56C9-4398-94AB-35FE8229E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5A9991-E2D3-4243-A4ED-018ACCE2E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942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0605D-0413-424C-B8AE-3573A5FC5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650C0C-A80B-4ACD-8338-6D112E0507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0D89E8-020E-4766-8C43-DE285D1A7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559DE0-DF2C-4423-8072-5FDA57F7F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A431E9-05E2-431C-A2AD-4915E43E8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917B71-D87A-4325-93F6-F2C06BD19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05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61AC-CACB-47CD-BB5E-0DEBFE163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CA6136-3686-4AC7-B0EF-5D6FA60509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1A38B-4C42-4469-8E1E-E1282EC7D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9A73C-0924-4CC6-85CA-20A80B30B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BB2602-78F4-41F9-92F2-23CC8FADE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608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E7AA88-A817-49AE-A0C6-AC450518A4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935DDD-236D-4756-968D-CAA6781FD2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F7AEC-7A86-4315-9201-8444E7A97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FFF4E-8A9A-4148-B9DF-0039E3A77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5D382-A553-4291-9814-857B299E0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77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07C17B-F100-49A0-BB66-B08FC89C0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52F96-A6E3-4C7D-941C-630F068BEE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AA98D-7FEC-4F87-98AE-3D1D9C7A59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A3F7B-FB01-4538-98B3-05F451F5CB32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53A40F-2F33-463F-A5F4-F92DF3601A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3AE1C-05D9-436E-9E6C-B4100B7266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E72C9-4411-43E1-92C2-FE5721D30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9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5B70D31-573B-4905-ADA6-DCB162CB7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1299"/>
            <a:ext cx="12192000" cy="8932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B9E075-C30E-4182-B856-3CF62E8E2F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7981" y="1286029"/>
            <a:ext cx="8525522" cy="42859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C021B8-BD26-41F9-97FA-99AD09426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7981" y="5571971"/>
            <a:ext cx="8525522" cy="110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880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D97922-BF31-43D2-AD94-72533669B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4553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CD9E4B-586B-4BB7-9A8F-4CAEE08EA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2419" y="2696915"/>
            <a:ext cx="8987161" cy="416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758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1</cp:revision>
  <dcterms:created xsi:type="dcterms:W3CDTF">2020-11-18T20:45:55Z</dcterms:created>
  <dcterms:modified xsi:type="dcterms:W3CDTF">2020-11-18T20:46:13Z</dcterms:modified>
</cp:coreProperties>
</file>