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Action1.xml" ContentType="application/vnd.ms-office.inkAction+xml"/>
  <Override PartName="/ppt/ink/inkAction2.xml" ContentType="application/vnd.ms-office.inkAction+xml"/>
  <Override PartName="/ppt/ink/inkAction3.xml" ContentType="application/vnd.ms-office.inkAction+xml"/>
  <Override PartName="/ppt/ink/inkAction4.xml" ContentType="application/vnd.ms-office.inkAction+xml"/>
  <Override PartName="/ppt/ink/inkAction5.xml" ContentType="application/vnd.ms-office.inkAction+xml"/>
  <Override PartName="/ppt/ink/inkAction6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41" r:id="rId3"/>
    <p:sldId id="342" r:id="rId4"/>
    <p:sldId id="343" r:id="rId5"/>
    <p:sldId id="344" r:id="rId6"/>
    <p:sldId id="345" r:id="rId7"/>
    <p:sldId id="346" r:id="rId8"/>
    <p:sldId id="347" r:id="rId9"/>
    <p:sldId id="348" r:id="rId10"/>
    <p:sldId id="349" r:id="rId11"/>
    <p:sldId id="350" r:id="rId12"/>
    <p:sldId id="351" r:id="rId13"/>
    <p:sldId id="352" r:id="rId14"/>
    <p:sldId id="297" r:id="rId15"/>
    <p:sldId id="298" r:id="rId16"/>
    <p:sldId id="353" r:id="rId17"/>
    <p:sldId id="300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355" r:id="rId29"/>
    <p:sldId id="356" r:id="rId30"/>
    <p:sldId id="357" r:id="rId31"/>
    <p:sldId id="358" r:id="rId32"/>
    <p:sldId id="359" r:id="rId33"/>
    <p:sldId id="360" r:id="rId34"/>
    <p:sldId id="361" r:id="rId35"/>
    <p:sldId id="362" r:id="rId36"/>
    <p:sldId id="363" r:id="rId37"/>
    <p:sldId id="364" r:id="rId38"/>
    <p:sldId id="365" r:id="rId39"/>
    <p:sldId id="366" r:id="rId40"/>
    <p:sldId id="367" r:id="rId41"/>
    <p:sldId id="372" r:id="rId42"/>
    <p:sldId id="368" r:id="rId43"/>
    <p:sldId id="369" r:id="rId44"/>
    <p:sldId id="370" r:id="rId45"/>
    <p:sldId id="371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8T16:55:16.197"/>
    </inkml:context>
    <inkml:brush xml:id="br0">
      <inkml:brushProperty name="width" value="0.05292" units="cm"/>
      <inkml:brushProperty name="height" value="0.05292" units="cm"/>
      <inkml:brushProperty name="color" value="#7030A0"/>
    </inkml:brush>
  </inkml:definitions>
  <iact:action type="add" startTime="6593">
    <iact:property name="dataType"/>
    <iact:actionData xml:id="d0">
      <inkml:trace xmlns:inkml="http://www.w3.org/2003/InkML" xml:id="stk0" contextRef="#ctx0" brushRef="#br0">6302 14045 0,'0'24'166,"0"0"-143,23-24-4,1 0-2,-1 0-1,1 0 1,23 23 0,24-23-1,47 0 1,0 0-16,24 0 15,47 24 1,-24-1 1,-71-23-3,48 0 1,-1 0 1,1 0 4,188 24-9,-259-24 5,142 0 0,23 0 0,141 24-1,-46-1 1,-48-23-1,-47 0 1,-47 0 0,-1 24-1,25-24 1,117 0-1,-117 23 1,117 1 0,-70-24-1,70 0 1,24 0 0,0 0-1,94 0 1,-117 0-1,-48-24 1,-47 24 0,71-23-1,-142-1 1,0 24-1,-47 0 1,-23 0 0,-48 0-1,-24 0 2,1 0 1,0 0 13,-1 0-1</inkml:trace>
    </iact:actionData>
  </iact:action>
  <iact:action type="add" startTime="8449">
    <iact:property name="dataType"/>
    <iact:actionData xml:id="d1">
      <inkml:trace xmlns:inkml="http://www.w3.org/2003/InkML" xml:id="stk1" contextRef="#ctx0" brushRef="#br0">17866 14069 0,'24'0'5,"-1"0"23,1 0-7,23 0 8,-23 0-12,70 0-16,0 0 16,1 0-1,46 0 1,-46 0-1,23 0 1,-71 0-2,47 0 2,1 0-1,-1 0 1,-70 0 0,23 0-1</inkml:trace>
    </iact:actionData>
  </iact:action>
  <iact:action type="add" startTime="9361">
    <iact:property name="dataType"/>
    <iact:actionData xml:id="d2">
      <inkml:trace xmlns:inkml="http://www.w3.org/2003/InkML" xml:id="stk2" contextRef="#ctx0" brushRef="#br0">20887 14069 0,'0'0'1,"23"0"3,1 0 13,23 0-1,0 0 1,24 0-1,0 0 2,0 0-4,94 0 4,71-24-3,-24 24 2,1 0 0,-1 0-1,-47-47 1,1 24 0,22-25 0,-93 25-1,-1-1 1,1 1-1,46-1 1,-23 0 0,24 1-1,-24 23 2,0-24-3,-95 24 2,25 0-1,-1 0 3,-24 0-3,-23-24 1</inkml:trace>
    </iact:actionData>
  </iact:action>
  <iact:action type="add" startTime="12569">
    <iact:property name="dataType"/>
    <iact:actionData xml:id="d3">
      <inkml:trace xmlns:inkml="http://www.w3.org/2003/InkML" xml:id="stk3" contextRef="#ctx0" brushRef="#br0">5688 14140 0,'24'0'77,"-1"0"-65,1 0 5,-1 0 0,143 23-1,-25 1 1,166 0 0,47-1-1,189-23-15,47 0 16,94 0-1,-141 0 2,-283 0-3,259 0 2,-71 0-1,48 0 1,23 0-1,-47 0 1,0 0 0,47 0-1,-235 0 1,-25-23 0,24 23-1,-47 0 1,0 0 0,-23 0-1,-24 0 1,-119 0-17,48 0 17,-47 0-1,24 0 1,-1 23-1,0 1 1,-23-24 0,-24 0 0,1 0-1,-25 0 2</inkml:trace>
    </iact:actionData>
  </iact:action>
  <iact:action type="add" startTime="13768">
    <iact:property name="dataType"/>
    <iact:actionData xml:id="d4">
      <inkml:trace xmlns:inkml="http://www.w3.org/2003/InkML" xml:id="stk4" contextRef="#ctx0" brushRef="#br0">18244 14187 0,'0'0'1,"23"0"37,1 0-24,-24-24-7,23 24 5,25 0 6,-1 0 1,0 0-6,47 0 3,-23 0 1,24 0 0,-1 0-1,-23 0 1,-48 0 0,25 0-1,-25 0 2,1 0-1</inkml:trace>
    </iact:actionData>
  </iact:action>
  <iact:action type="add" startTime="14578">
    <iact:property name="dataType"/>
    <iact:actionData xml:id="d5">
      <inkml:trace xmlns:inkml="http://www.w3.org/2003/InkML" xml:id="stk5" contextRef="#ctx0" brushRef="#br0">20745 14093 0,'24'0'5,"-1"0"73,1 0-51,0 0-26,23 0 16,118 0 0,71-24 0,94 0-1,-23 24 0,24-23 2,-1-1-2,-47 1 0,-23-1 2,-166 0-3,71 1 2,1-1-1,-48 1 1,47-1 0,-47 0-1,23 24 1,25 0-1,-48-23 1,-48 23 0,25 0-1,-24 0 1,47 0 0,-48 0-1,25 0 1,-72 0 0,-23-24-1,24 24 1,0 0-1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8T16:55:16.197"/>
    </inkml:context>
    <inkml:brush xml:id="br0">
      <inkml:brushProperty name="width" value="0.05292" units="cm"/>
      <inkml:brushProperty name="height" value="0.05292" units="cm"/>
      <inkml:brushProperty name="color" value="#7030A0"/>
    </inkml:brush>
  </inkml:definitions>
  <iact:action type="add" startTime="2372">
    <iact:property name="dataType"/>
    <iact:actionData xml:id="d0">
      <inkml:trace xmlns:inkml="http://www.w3.org/2003/InkML" xml:id="stk0" contextRef="#ctx0" brushRef="#br0">7458 14352 0,'24'0'117,"-1"0"-110,1 0 0,0 0 9,23 0-3,0 0 5,-23 0-3,70 0 1,-47 0 0,0 0 1,24 0-1,0 0 1,23 0 0,-23 0-1,-47 0-14,70 0 14,-23 0-1,-24 0 2,24 0 0,-47 24 0,-1-24-1,1 0 1,-1 0 0</inkml:trace>
    </iact:actionData>
  </iact:action>
  <iact:action type="add" startTime="3440">
    <iact:property name="dataType"/>
    <iact:actionData xml:id="d1">
      <inkml:trace xmlns:inkml="http://www.w3.org/2003/InkML" xml:id="stk1" contextRef="#ctx0" brushRef="#br0">13641 14612 0,'0'0'1,"24"0"43,0 0-13,23 0-9,-24 0-13,25 0 8,22 0-1,-22 0 1,22 0 1,-46 0-4,47 0 3,-24 0-1,24 0 1,0 0-1,-24 0 1,-24 0 0,25 0-1,-25 0 2,1 0-3,-1 0 3</inkml:trace>
    </iact:actionData>
  </iact:action>
  <iact:action type="add" startTime="4490">
    <iact:property name="dataType"/>
    <iact:actionData xml:id="d2">
      <inkml:trace xmlns:inkml="http://www.w3.org/2003/InkML" xml:id="stk2" contextRef="#ctx0" brushRef="#br0">16332 14258 0,'0'0'2,"23"-24"17,25 24-16,22 0 11,48 0 3,95 0 0,188-23 1,-165 23-4,307 0 2,165-48 1,0 25 0,118-1-1,0-47 1,-118 1 0,0-1 0,236-24 0,-378 48-1,-94-24 0,95 48 1,-142-25 0,-95 48-1,-94 0 1,142-23 0,-213 23-1,24 0 1,-71 0-1,-24 0 1,48 0 0,-71 0 0,47 0 0,-95 0-2,1 0 2,-1 0 0,1 0 2</inkml:trace>
    </iact:actionData>
  </iact:action>
  <iact:action type="add" startTime="8424">
    <iact:property name="dataType"/>
    <iact:actionData xml:id="d3">
      <inkml:trace xmlns:inkml="http://www.w3.org/2003/InkML" xml:id="stk3" contextRef="#ctx0" brushRef="#br0">7930 14258 0,'24'0'46,"-1"0"8,1 0-15,0 0-9,-1 0-2,24 0-25,1 0 13,-1 0 0,47 0 0,-23 0 1,71 0 0,-72 0-1,25 0 1,-24 0 1,-24 0-2,-24 0-1,1 0 2,0 0 4,-1 0-5,1 0 0,-1 0 6,1 0-11,0 0 10,-1 0 4,1 0-11</inkml:trace>
    </iact:actionData>
  </iact:action>
  <iact:action type="add" startTime="9792">
    <iact:property name="dataType"/>
    <iact:actionData xml:id="d4">
      <inkml:trace xmlns:inkml="http://www.w3.org/2003/InkML" xml:id="stk4" contextRef="#ctx0" brushRef="#br0">13335 14258 0,'23'0'48,"1"0"-10,-1 0-9,1 0-21,0 0 8,-1 0-6,24 0 4,24 0 2,-24 0-1,24 23 3,-24-23-2,24 24 0,-24 0 3,-23-24-6,47 0 5,-48 0-2,25 0 0,22 0 1,-46 0 0,0 0-1,-1 0 1</inkml:trace>
    </iact:actionData>
  </iact:action>
  <iact:action type="add" startTime="10742">
    <iact:property name="dataType"/>
    <iact:actionData xml:id="d5">
      <inkml:trace xmlns:inkml="http://www.w3.org/2003/InkML" xml:id="stk5" contextRef="#ctx0" brushRef="#br0">17347 13951 0,'23'0'69,"1"0"-15,47 0-31,-48 0-16,48 0 2,165 0 6,283-24 1,213-46 1,94 22 0,24 48-1,-48-47 2,-401 47-4,-94 0 4,0 0-17,377-24 13,-188 24 3,-48 0 0,-47 0-1,-47 0 1,48 0 0,-96 0-1,72 0 1,-189 0-1,-48 0 1,-46 0 0,-1 0-1,1 0 1,-25 0 0,1 0 0,-47 0-1,-1 0 1,1 0 0,0 0 4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8T16:55:16.197"/>
    </inkml:context>
    <inkml:brush xml:id="br0">
      <inkml:brushProperty name="width" value="0.05292" units="cm"/>
      <inkml:brushProperty name="height" value="0.05292" units="cm"/>
      <inkml:brushProperty name="color" value="#7030A0"/>
    </inkml:brush>
  </inkml:definitions>
  <iact:action type="add" startTime="2464">
    <iact:property name="dataType"/>
    <iact:actionData xml:id="d0">
      <inkml:trace xmlns:inkml="http://www.w3.org/2003/InkML" xml:id="stk0" contextRef="#ctx0" brushRef="#br0">8072 13738 0,'23'0'194,"1"-23"-187,0 23-1,23 0 7,24 0 4,23 0 1,-47 0-4,48 0 2,-25 0 1,1 0 0,24 0-1,-25-24 1,-22 24 0,70-23 0,-95 23-1,48 0 1,-47 0-1,23 0 1,0-24-1,-23 24 1,23 0 0,0 0-1,0 0 2,-23 0 2,-1 0 5,1 0 29</inkml:trace>
    </iact:actionData>
  </iact:action>
  <iact:action type="add" startTime="3888">
    <iact:property name="dataType"/>
    <iact:actionData xml:id="d1">
      <inkml:trace xmlns:inkml="http://www.w3.org/2003/InkML" xml:id="stk1" contextRef="#ctx0" brushRef="#br0">14703 13432 0,'24'0'45,"0"0"-5,23 0-27,-24 0 3,25 0-3,22 0 6,-46-24-5,118 24 2,-1-24 1,48 1 0,23 23-1,-46 0 1,117 0-1,71 0 2,-94 0-2,-95 0 0,24 0 1,-48 0 0,72-24-1,-25 24 1,-22 0 1,117 0-3,-142 0 1,-23 0 1,71 0 0,-24 0 0,48 0-1,-1 0 2,95 0-2,-189 0 0,0 0 1,47 0 0,-47 0-1,-23 0 1,23 0 1,-24 0-2,0 0 0,-23 0 0,24 0 1,-25-23 0,25 23-1,-48 0 1,24 0 1,-24 0-1,-23 0 14</inkml:trace>
    </iact:actionData>
  </iact:action>
  <iact:action type="add" startTime="5320">
    <iact:property name="dataType"/>
    <iact:actionData xml:id="d2">
      <inkml:trace xmlns:inkml="http://www.w3.org/2003/InkML" xml:id="stk2" contextRef="#ctx0" brushRef="#br0">24262 13172 0,'23'0'25,"1"0"-5,-1 0 1,1 0 5,0 0-21,23 0 11,-24 0-3,48 0 6,-47 0-5,70 0 2,-23 0 1,0 0-1,-24 0 1,24 0 0,0 0-1,-24 0 1,-24 0-16,1 0 14,23 0 2,-23 0 2,-1 0 9</inkml:trace>
    </iact:actionData>
  </iact:action>
  <iact:action type="add" startTime="9138">
    <iact:property name="dataType"/>
    <iact:actionData xml:id="d3">
      <inkml:trace xmlns:inkml="http://www.w3.org/2003/InkML" xml:id="stk3" contextRef="#ctx0" brushRef="#br0">7930 13361 0,'24'0'138,"-1"0"-123,1 0 1,23 0 1,-23-24-1,23 24 1,24 0-1,-48 0 2,1 0-4,23-23 4,0 23-2,1 0 0,-25-24 1,24 24-1,24 0 1,0 0 1,23-24-2,1 24 0,-48 0 1,24-23-1,-24 23 1,0 0 0,-23 0-1,47 0 2,-1 0-3,-22 0 2,-25 0 0,48 0 0,0 0-1,-24 0 1,24 0 0,-48 0-16,25 0 14,-1 0 2,0 0-1,0 0 1</inkml:trace>
    </iact:actionData>
  </iact:action>
  <iact:action type="add" startTime="10577">
    <iact:property name="dataType"/>
    <iact:actionData xml:id="d4">
      <inkml:trace xmlns:inkml="http://www.w3.org/2003/InkML" xml:id="stk4" contextRef="#ctx0" brushRef="#br0">14869 13290 0,'0'0'1,"23"0"42,1 0-35,-1 0 6,25 0-2,-1 0 5,24 0 0,-48 0-3,72 0 4,23 0-2,-24 0 0,0 0 1,1 0 0,-1 0-1,1 0 1,46-24 0,166 24-1,23-23 1,25-1-1,46 24 1,71 0 0,-24-23-1,48 23 1,117 0 0,-329-48-1,-96 48 2,-46 0-2,-48 0 0,-23 0 1,24 0-1,23-23 2,-71 23-3,0 0 3,0 0-2,48-24 1,-48 24 0,0-23-1,47 23 1,-46 0-1,22 0 1,-22-24 0,22 24-1,-22 0 1,-1 0-1,47 0 2,-70 0-2,23 0 0,0 0 1,-23 0 0,-1 0-1,25 0 1,-25 0 0,1 0-1,-1 0 2,1 0 3,0 0 7</inkml:trace>
    </iact:actionData>
  </iact:action>
  <iact:action type="add" startTime="12264">
    <iact:property name="dataType"/>
    <iact:actionData xml:id="d5">
      <inkml:trace xmlns:inkml="http://www.w3.org/2003/InkML" xml:id="stk5" contextRef="#ctx0" brushRef="#br0">24285 13148 0,'24'0'68,"-1"0"-51,1 0 18,23 0-32,0 0 12,24 0 2,0 0-1,23 0 0,1 0 2,-24 0-2,-1 0 2,-46 0-3,0 0 1,-1 0 1,1 0-1,-1 0 1,1 0-1,0 0 11,-1 0 4</inkml:trace>
    </iact:actionData>
  </iact:action>
  <iact:action type="add" startTime="13995">
    <iact:property name="dataType"/>
    <iact:actionData xml:id="d6">
      <inkml:trace xmlns:inkml="http://www.w3.org/2003/InkML" xml:id="stk6" contextRef="#ctx0" brushRef="#br0">25111 13148 0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8T16:55:16.197"/>
    </inkml:context>
    <inkml:brush xml:id="br0">
      <inkml:brushProperty name="width" value="0.05292" units="cm"/>
      <inkml:brushProperty name="height" value="0.05292" units="cm"/>
      <inkml:brushProperty name="color" value="#7030A0"/>
    </inkml:brush>
  </inkml:definitions>
  <iact:action type="add" startTime="2083">
    <iact:property name="dataType"/>
    <iact:actionData xml:id="d0">
      <inkml:trace xmlns:inkml="http://www.w3.org/2003/InkML" xml:id="stk0" contextRef="#ctx0" brushRef="#br0">5712 14588 0,'47'0'129,"0"0"-112,0 0-9,95 0 9,94 0 0,165 0-1,0 24 3,-212-24-6,142 24 4,-72-1-1,48-23 1,-47 24 0,23 23-1,-71-47 1,-23 24 0,141-24 1,-70 0-3,0 0 1,-24 0 1,-24 0 0,24 0 0,-71 0-1,0 0 1,48 0-1,-95 0 1,23 0 0,25 0-1,-25 0 1,1 0 0,-71-24 0,23 24-1,-47 0 1,-23 0-1,23 0 1,0 0 0,-23 0-1,-1 0 1,1 0-1</inkml:trace>
    </iact:actionData>
  </iact:action>
  <iact:action type="add" startTime="3360">
    <iact:property name="dataType"/>
    <iact:actionData xml:id="d1">
      <inkml:trace xmlns:inkml="http://www.w3.org/2003/InkML" xml:id="stk1" contextRef="#ctx0" brushRef="#br0">16662 14612 0,'0'0'1,"24"0"41,0 0-40,-1 0 13,24 0 2,-23-24-1,70 24 1,24-23 0,0 23 0,-70 0-1,70 0-1,0 0 2,-24 0-1,0 0 1,-23 0-1,-47 0 1,23 0 0,-23 0 0,-1 0-1,1 0 1</inkml:trace>
    </iact:actionData>
  </iact:action>
  <iact:action type="add" startTime="4354">
    <iact:property name="dataType"/>
    <iact:actionData xml:id="d2">
      <inkml:trace xmlns:inkml="http://www.w3.org/2003/InkML" xml:id="stk2" contextRef="#ctx0" brushRef="#br0">21878 14399 0,'0'0'1,"24"0"10,46 0 8,1 0-4,24 0 2,93-23 0,-46-1 2,0 24-6,70-23 5,24-1-3,47 0 2,0-23 0,-94 24-1,24 23 1,-95 0-1,23-24 2,-94 24-17,71 0 14,-23 0 1,-48-24 1,0 24 0,-23 0-1,-1 0 0</inkml:trace>
    </iact:actionData>
  </iact:action>
  <iact:action type="add" startTime="7666">
    <iact:property name="dataType"/>
    <iact:actionData xml:id="d3">
      <inkml:trace xmlns:inkml="http://www.w3.org/2003/InkML" xml:id="stk3" contextRef="#ctx0" brushRef="#br0">5287 14140 0,'23'0'141,"25"0"-136,-25 0 10,24 0-13,71 23 14,24-23 1,23 0-1,95 0 4,-71 0-8,-1 0 5,426 0 0,-189 48-1,-47-25 1,-95-23 0,-47 24-1,94-24 1,-47 0 1,237 0-2,-214 0 0,25 0 0,-48 0 1,-47 0-1,-47 23 1,-48-23 1,48 24-2,-118-24 0,-24 0 1,-23 0 1,-1 0-1</inkml:trace>
    </iact:actionData>
  </iact:action>
  <iact:action type="add" startTime="9027">
    <iact:property name="dataType"/>
    <iact:actionData xml:id="d4">
      <inkml:trace xmlns:inkml="http://www.w3.org/2003/InkML" xml:id="stk4" contextRef="#ctx0" brushRef="#br0">16544 14588 0,'24'0'15,"-1"0"-13,1 0 14,0 0 0,-1 0 1,48 0 0,0 0 0,0 0-2,0 0 2,-1 0 1,-22 0-2,46 0 0,-23 0 3,0 0-3,-48 0 0,24 0 0,-23 0 0,0-23 2,-1 23-2,1 0 18,-1 0-3,1 0-14,0 0-3</inkml:trace>
    </iact:actionData>
  </iact:action>
  <iact:action type="add" startTime="9914">
    <iact:property name="dataType"/>
    <iact:actionData xml:id="d5">
      <inkml:trace xmlns:inkml="http://www.w3.org/2003/InkML" xml:id="stk5" contextRef="#ctx0" brushRef="#br0">21052 15249 0,'24'0'26,"-1"0"-15,1 0 20,-1 0-22,48 0 8,0 0 0,94 0 0,24 0 1,-47-47-4,306 0 3,0-48-1,72 48 1,-25 47-1,-46-47 1,-48 47-1,24 0 2,165 0-2,-260 0 0,-47 0 1,-23 71 0,-48-48-1,-23 1 1,-71 0-1,24-1 2,-95-23-2,0 0 0,0 0 1,1 24 0,22-24-1,25 0 1,-1 0 1,-70 0-3,-1 0 2,1 0 0,0 0 60</inkml:trace>
    </iact:actionData>
  </iact:action>
</iact:actions>
</file>

<file path=ppt/ink/inkAction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8T16:55:16.197"/>
    </inkml:context>
    <inkml:brush xml:id="br0">
      <inkml:brushProperty name="width" value="0.05292" units="cm"/>
      <inkml:brushProperty name="height" value="0.05292" units="cm"/>
      <inkml:brushProperty name="color" value="#7030A0"/>
    </inkml:brush>
  </inkml:definitions>
  <iact:action type="add" startTime="6152">
    <iact:property name="dataType"/>
    <iact:actionData xml:id="d0">
      <inkml:trace xmlns:inkml="http://www.w3.org/2003/InkML" xml:id="stk0" contextRef="#ctx0" brushRef="#br0">661 6468 0,'0'0'1,"0"-24"25,-23 24 15,-1 0 13,0 0-24,24 24-14,0-1-6,0 1 11,0 0-8,0-1 6,0 1-5,0-1 10,0 1-1,0 0 8,24-24 32,0 0-32,-1 0-8,1-24 1,-24 0-11,0 1 5,0-1-4,0-23 3,0 23 0,0-23-1,0 24 1,0-1 0,0 48 96,-24-1-98,24 1 15,0-1-21,0 1 8,0 0 0,0-1 36,24-23-47,-1 24 17,1-24-21,23 0 14,-23 0 0,23 0 1,-23 0 2,-1-24 4,-23 1-7,0-1-7,0 0 7,0-23 1,0 24 3,0-1-7,0 0 19,-23 24 1,-1 0-26,0 0 10,1 0 9,-1 24-14,1 0 10,23-1-13,0 1-1,0-1 15,0 1-13,0 0 7,0-1 15,0 1-31,0-1 24,0 1-16,23 0 7,1-24 0,-1 0 1,1 0 0,0 0 0,-1 0 1,1 0-3,-1-48 2,-23 25-1,0-1 1,0-23-1,0 23 2,-23 24 30,-1 0-31,1 0-16,-1 0 20,0 0 7,24 24-12,0 0-13,0-1 14,0 1-3,0-1 2,0 25 1,0-25 0,0 1-1,24-24 74,-24-24-82,0 1 16,0-1-9</inkml:trace>
    </iact:actionData>
  </iact:action>
  <iact:action type="add" startTime="60370">
    <iact:property name="dataType"/>
    <iact:actionData xml:id="d1">
      <inkml:trace xmlns:inkml="http://www.w3.org/2003/InkML" xml:id="stk1" contextRef="#ctx0" brushRef="#br0">1062 14211 0,'0'0'1,"-23"0"10,-1 0 4,24-24-1,-23 24 5,-1 0-6,-23 0 4,23 0-1,1 0 2,-1 0 27,24 24-38,-24-1 8,1 48 2,23-24-1,0 0 0,0 1 1,0-25 0,0 1-1,0-1 2,23-23-3,25 24 1,-1-24 0,0 0 1,-23 0 0,23-24-1,-47-23 1,23 24 1,1-25-3,-24 1 2,0 0-1,0 23 1,0 1 0,0-1 0,0 1 0,-24-25-1,-23 48 0,24 0 1,-25 0 0,25 0-1,-1 0 2,24 24 31,0 0-47,0-1 14,0 24 0,0-23 1,0 0 1,0-1-4,0-46 74,0-1-80,0 0 12,0-23-2,0 24-17,0-1 15,-23 24 62,23 24-25,0-1-30,0 1 1,23-24 62,-23-24-16</inkml:trace>
    </iact:actionData>
  </iact:action>
</iact:actions>
</file>

<file path=ppt/ink/inkAction6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8T16:55:16.197"/>
    </inkml:context>
    <inkml:brush xml:id="br0">
      <inkml:brushProperty name="width" value="0.05292" units="cm"/>
      <inkml:brushProperty name="height" value="0.05292" units="cm"/>
      <inkml:brushProperty name="color" value="#7030A0"/>
    </inkml:brush>
  </inkml:definitions>
  <iact:action type="add" startTime="3502">
    <iact:property name="dataType"/>
    <iact:actionData xml:id="d0">
      <inkml:trace xmlns:inkml="http://www.w3.org/2003/InkML" xml:id="stk0" contextRef="#ctx0" brushRef="#br0">2809 16524 0,'23'0'208,"1"0"-191,0 0 7,23 0-7,0 0 0,24 0-1,-24 0 3,-23 0-4,23 24 0,0-24 2,24 23-1,-48-23 1,25 0 0,-1 0 0,24 24 0,-24-24-1,-24 23 1,25-23-1,-1 24 1,0-24 0,0 0-1,24 0 1,23 24-1,-23-24 1,0 23-1,0-23 1,23 0 0,24 0-1,-47 0 2,47 0-3,-47 0 2,0 0 0,-1 0-1,25 0 1,-24 0 0,-24 0-1,71 0 1,-47 0-1,-24 0 1,24 0 0,-1 0-1,-22 0 1,-1 24 0,24-24-1,-24 0 1,0 0 0,-23 0-1,46 0 1,-46 0 0,23 0-1,0 0 1,24 0-1,0 0 1,-24 0 0,0 0-1,1 0 1,22 0 0,-46 0 1,70 0-3,-70 0 2,23 0-1,-23 0 1,23 0 0,-23 0-1,-1 0 2,24 0-2,-23 0 0,23 0 3,-23 0 3,0 0-11,-1 0 7,1 0-4,-1 0 2,1 0 3,0 0-3,-1 0 27</inkml:trace>
    </iact:actionData>
  </iact:action>
  <iact:action type="add" startTime="8308">
    <iact:property name="dataType"/>
    <iact:actionData xml:id="d1">
      <inkml:trace xmlns:inkml="http://www.w3.org/2003/InkML" xml:id="stk1" contextRef="#ctx0" brushRef="#br0">30563 12936 0,'-24'0'195,"24"-24"-175,-23 24-4,-1-23-8,1 23 21,-1 0-12,24-24-14,-24 0 12,1 24 1,-1-23 1,1 23-1,-1-24 1,0 1 1,1 23-2,23-24 15,-24 24-13,1-24-1,-1 24 0,0 0 14,1-23-14,-1 23 0,-23 0-16,0-24 39,23 24-30,-23-23 7,23-1 0,-23 24-1,24 0 1,-1 0-1,0-24 1,-23 24-1,24 0 1,-1 0-1,0 0 1,1 0-1,-1 0 0,1 0 1,-25 0 0,1 0-1,0 0 1,0 0 0,0 0-1,-1 0 1,1 0-1,24 0 1,-25 0 0,1 0 0,-47 0 0,47 0-1,-1 0 0,-22 24 1,-1 0 0,-24-24-1,25 23 1,-96 48 1,96-47-3,-1 23 2,-24-24-1,48 25 1,-47-1 0,47 0-1,-1 24 2,1 0-2,24-48 0,-1 48 1,24 0 0,-24 0-1,1 23 1,23-23 1,0-24-17,0 0 13,0 1 3,0 22 0,0-22-1,0-25 1,0 48 0,0-24-1,0 24 1,23-24-1,25 1 1,-25 46-1,24-47 1,-23-23 0,47 23 0,-48 0-1,25-23 1,22-1-1,1 48 1,0-24 0,23-47-1,1 48 1,70-25 0,-71 1-1,-23-24 1,0 0 0,0 0-1,0 0 1,23 0 0,0 0 0,-23 0-1,0 0 0,0 0 1,-24 0-1,24 0 1,0 0 0,23 0 0,-23 0-1,-24 0 1,24 0-1,-24 0 1,24 0 0,0 0-1,23-24 2,-23 1-3,-24-1 2,24-23 0,-24 23-1,24 1 1,-24-1 0,24-47 0,0 0-1,-48 48 1,24-24-1,1-1 1,-25 1 0,-23 0-1,47 0 2,-47-24-1,24 47-2,-24-23 2,0 0-1,0 23 1,0-23 0,0 0 2,0 23-3,0 1 4,0-1-8,-24 0 6,1-23-2,23 0 3,0 23-6,-24 1 4,1-1-1,-1-23 1,0 23 0,1-23-1,-1 0 1,1 23 0,-1-23 0,0 24-1,1-1 1,-1 0-1,-23 1 1,0-24-1,23 47 1,-47-48 0,-23 25-1,23-48 1,24 47 0,0 1-1,-24-25 1,24 48-1,23-23 2,-47-1-2,24 24 0,24 0 1,-25 0-1,1 0 1,0 0 0,23 0 0,1 0-1,-1 0 1,1 0 0,23-23-1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F3AF5C-7613-43B5-8514-E7163FE797F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100BF7D-C66F-47EA-8609-D02AE52493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0D80E0-AFF3-45F0-8103-978AF59C37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38D77-B053-48B2-84EE-A318FBEEF7BB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2FDC93-ECD3-4FCC-815D-6CA527CD94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144420-B162-418C-BD6E-34D9EEE4C8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72D2F-E648-4E57-9122-0E9CECCD2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7290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9CE946-0A78-4A3F-9910-ADB3D94B8B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FF43AE-A07F-4622-85C4-F05A593CEA4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63D85B-24D3-40BB-8B8F-D8ED666677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38D77-B053-48B2-84EE-A318FBEEF7BB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FA95B2-ADDA-44D2-9CD4-079D6DA4A9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014AE0-2A32-42AF-A497-D95E7DE2D8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72D2F-E648-4E57-9122-0E9CECCD2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53931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356C04-4FC2-4619-BBA3-ED1484B659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47DF4D-915D-464D-AB74-3B93AB4666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EF9374-80C0-4D0A-9012-801D1ACB94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38D77-B053-48B2-84EE-A318FBEEF7BB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0B63DE-97E8-4E08-BCB3-07A7CAD683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1A96C2-EDC5-44C6-A7F1-9A564C568A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72D2F-E648-4E57-9122-0E9CECCD2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7712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7BE172-DEA9-4533-BDDE-383EFE31DE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7AD419-60B5-42A9-B2A4-3075E0D35E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5D77C8-768C-47D2-A3F7-2882EB1987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FE24305-6BCA-4ABE-8342-08FF739015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38D77-B053-48B2-84EE-A318FBEEF7BB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70DEE2-92F2-49D0-9468-576FB39382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B715390-A4D3-4776-A7E5-A74DF5E314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72D2F-E648-4E57-9122-0E9CECCD2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9874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11021C-A01B-454A-9F83-5641013A0E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6E737F-CA44-456C-9052-4850A26500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597BE2-D1E5-4571-87F8-3772EC0A55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9F62E85-F5E7-49DA-853C-2F3F34E72A5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C24BDF7-820D-448F-B471-514CB100C7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EA327CA-E616-49E2-A175-D85AF0B418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38D77-B053-48B2-84EE-A318FBEEF7BB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42478A6-846C-4C5F-93E2-047424EE61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37B308D-62C7-422E-A19B-A668851404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72D2F-E648-4E57-9122-0E9CECCD2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95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AF38D-D597-4FEA-A06B-D321469268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B181407-A35A-4C1A-9F60-10769B1EE6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38D77-B053-48B2-84EE-A318FBEEF7BB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7E102F1-FB83-4570-9A2A-E9F38BEB9B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A90533C-155C-469F-8ABB-2E0DDE332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72D2F-E648-4E57-9122-0E9CECCD2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47974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1CD6347-EED3-4A41-BA9A-99983CF39E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38D77-B053-48B2-84EE-A318FBEEF7BB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FA3C729-BCCC-4752-8C7E-7FBD0D487D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C79E42-1E81-4023-8799-E3EADE7DD6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72D2F-E648-4E57-9122-0E9CECCD2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61783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560ACD-DEF0-422C-8F23-49D62FE492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1E0642-E85C-416C-B82D-51519F187D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159258-D6BD-4B01-B03D-A2A1D431309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1B3DAD6-93DF-437C-963E-D341AE6D4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38D77-B053-48B2-84EE-A318FBEEF7BB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5972F3-151C-459F-AC8E-C479A16B8C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67B576-8CA4-4A02-9313-7065632713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72D2F-E648-4E57-9122-0E9CECCD2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82602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1C37B5-B8CB-4346-AAC3-161D60AC13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3238-EC9A-45CA-A41C-E4645572B2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993828-7A17-44A4-A888-EBEE14EA098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86330C-B288-48CB-A665-579D7F971A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38D77-B053-48B2-84EE-A318FBEEF7BB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C7E0BD-0869-4406-A9B8-E496EEA7CB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383C48-9764-4FA2-9EA0-2A2BACEF04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72D2F-E648-4E57-9122-0E9CECCD2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22135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CFA9AD-7DD4-4EB3-B5E6-AF5DCBEA00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1297E49-D19A-4AA9-8F9B-A71E5E30BD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12C3A8-EDC5-497C-8559-350E48BB20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38D77-B053-48B2-84EE-A318FBEEF7BB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DA5EB3-BA63-42E9-B2EF-9F0F897A02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8E957D-DA98-43E9-A115-EED19231DA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72D2F-E648-4E57-9122-0E9CECCD2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80305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25728DE-C3F8-4B5E-8A7F-DA0B9ECF1F2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71ACF4C-FF70-4139-B0B8-E977F5BC62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7A6033-E3F8-4C02-B598-B0DAE24FAA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338D77-B053-48B2-84EE-A318FBEEF7BB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A892A4B-AB61-4411-A6C9-7FD479D0DA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6835C8-5F23-4572-8253-8DD18EF4DA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72D2F-E648-4E57-9122-0E9CECCD2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51276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BF41296-855A-4E02-8223-36AB82DDCE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DF436B-3777-4AA9-8311-32842B9755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2E2CBB-BBE5-4A48-A46F-9A2082E374B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338D77-B053-48B2-84EE-A318FBEEF7BB}" type="datetimeFigureOut">
              <a:rPr lang="en-GB" smtClean="0"/>
              <a:t>28/01/2021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4DDC67-5281-4520-9E29-610C4DBD1D8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89B8B1-43BF-4D47-A9DE-3EA38FBF56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D72D2F-E648-4E57-9122-0E9CECCD2BA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44374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2.pn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2.pn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2.png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5" Type="http://schemas.openxmlformats.org/officeDocument/2006/relationships/image" Target="../media/image2.png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5" Type="http://schemas.openxmlformats.org/officeDocument/2006/relationships/image" Target="../media/image2.png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5" Type="http://schemas.openxmlformats.org/officeDocument/2006/relationships/image" Target="../media/image2.png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5" Type="http://schemas.openxmlformats.org/officeDocument/2006/relationships/image" Target="../media/image2.png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5" Type="http://schemas.openxmlformats.org/officeDocument/2006/relationships/image" Target="../media/image2.png"/><Relationship Id="rId4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5" Type="http://schemas.openxmlformats.org/officeDocument/2006/relationships/image" Target="../media/image2.png"/><Relationship Id="rId4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4.m4a"/><Relationship Id="rId1" Type="http://schemas.microsoft.com/office/2007/relationships/media" Target="../media/media24.m4a"/><Relationship Id="rId5" Type="http://schemas.openxmlformats.org/officeDocument/2006/relationships/image" Target="../media/image2.png"/><Relationship Id="rId4" Type="http://schemas.openxmlformats.org/officeDocument/2006/relationships/image" Target="../media/image2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5.m4a"/><Relationship Id="rId1" Type="http://schemas.microsoft.com/office/2007/relationships/media" Target="../media/media25.m4a"/><Relationship Id="rId5" Type="http://schemas.openxmlformats.org/officeDocument/2006/relationships/image" Target="../media/image2.png"/><Relationship Id="rId4" Type="http://schemas.openxmlformats.org/officeDocument/2006/relationships/image" Target="../media/image2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6.m4a"/><Relationship Id="rId1" Type="http://schemas.microsoft.com/office/2007/relationships/media" Target="../media/media26.m4a"/><Relationship Id="rId5" Type="http://schemas.openxmlformats.org/officeDocument/2006/relationships/image" Target="../media/image2.png"/><Relationship Id="rId4" Type="http://schemas.openxmlformats.org/officeDocument/2006/relationships/image" Target="../media/image2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7.m4a"/><Relationship Id="rId1" Type="http://schemas.microsoft.com/office/2007/relationships/media" Target="../media/media27.m4a"/><Relationship Id="rId5" Type="http://schemas.openxmlformats.org/officeDocument/2006/relationships/image" Target="../media/image2.png"/><Relationship Id="rId4" Type="http://schemas.openxmlformats.org/officeDocument/2006/relationships/image" Target="../media/image2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8.m4a"/><Relationship Id="rId1" Type="http://schemas.microsoft.com/office/2007/relationships/media" Target="../media/media28.m4a"/><Relationship Id="rId5" Type="http://schemas.openxmlformats.org/officeDocument/2006/relationships/image" Target="../media/image2.png"/><Relationship Id="rId4" Type="http://schemas.openxmlformats.org/officeDocument/2006/relationships/image" Target="../media/image29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9.m4a"/><Relationship Id="rId1" Type="http://schemas.microsoft.com/office/2007/relationships/media" Target="../media/media29.m4a"/><Relationship Id="rId6" Type="http://schemas.openxmlformats.org/officeDocument/2006/relationships/image" Target="../media/image31.png"/><Relationship Id="rId5" Type="http://schemas.microsoft.com/office/2011/relationships/inkAction" Target="../ink/inkAction1.xml"/><Relationship Id="rId4" Type="http://schemas.openxmlformats.org/officeDocument/2006/relationships/image" Target="../media/image3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0.m4a"/><Relationship Id="rId1" Type="http://schemas.microsoft.com/office/2007/relationships/media" Target="../media/media30.m4a"/><Relationship Id="rId6" Type="http://schemas.openxmlformats.org/officeDocument/2006/relationships/image" Target="../media/image33.png"/><Relationship Id="rId5" Type="http://schemas.microsoft.com/office/2011/relationships/inkAction" Target="../ink/inkAction2.xml"/><Relationship Id="rId4" Type="http://schemas.openxmlformats.org/officeDocument/2006/relationships/image" Target="../media/image3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1.m4a"/><Relationship Id="rId1" Type="http://schemas.microsoft.com/office/2007/relationships/media" Target="../media/media31.m4a"/><Relationship Id="rId6" Type="http://schemas.openxmlformats.org/officeDocument/2006/relationships/image" Target="../media/image35.png"/><Relationship Id="rId5" Type="http://schemas.microsoft.com/office/2011/relationships/inkAction" Target="../ink/inkAction3.xml"/><Relationship Id="rId4" Type="http://schemas.openxmlformats.org/officeDocument/2006/relationships/image" Target="../media/image3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2.m4a"/><Relationship Id="rId1" Type="http://schemas.microsoft.com/office/2007/relationships/media" Target="../media/media32.m4a"/><Relationship Id="rId6" Type="http://schemas.openxmlformats.org/officeDocument/2006/relationships/image" Target="../media/image37.png"/><Relationship Id="rId5" Type="http://schemas.microsoft.com/office/2011/relationships/inkAction" Target="../ink/inkAction4.xml"/><Relationship Id="rId4" Type="http://schemas.openxmlformats.org/officeDocument/2006/relationships/image" Target="../media/image3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3.m4a"/><Relationship Id="rId1" Type="http://schemas.microsoft.com/office/2007/relationships/media" Target="../media/media33.m4a"/><Relationship Id="rId6" Type="http://schemas.openxmlformats.org/officeDocument/2006/relationships/image" Target="../media/image39.png"/><Relationship Id="rId5" Type="http://schemas.microsoft.com/office/2011/relationships/inkAction" Target="../ink/inkAction5.xml"/><Relationship Id="rId4" Type="http://schemas.openxmlformats.org/officeDocument/2006/relationships/image" Target="../media/image38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4.m4a"/><Relationship Id="rId1" Type="http://schemas.microsoft.com/office/2007/relationships/media" Target="../media/media34.m4a"/><Relationship Id="rId5" Type="http://schemas.openxmlformats.org/officeDocument/2006/relationships/image" Target="../media/image2.png"/><Relationship Id="rId4" Type="http://schemas.openxmlformats.org/officeDocument/2006/relationships/image" Target="../media/image4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5.m4a"/><Relationship Id="rId1" Type="http://schemas.microsoft.com/office/2007/relationships/media" Target="../media/media35.m4a"/><Relationship Id="rId5" Type="http://schemas.openxmlformats.org/officeDocument/2006/relationships/image" Target="../media/image2.png"/><Relationship Id="rId4" Type="http://schemas.openxmlformats.org/officeDocument/2006/relationships/image" Target="../media/image4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6.m4a"/><Relationship Id="rId1" Type="http://schemas.microsoft.com/office/2007/relationships/media" Target="../media/media36.m4a"/><Relationship Id="rId6" Type="http://schemas.openxmlformats.org/officeDocument/2006/relationships/image" Target="../media/image43.png"/><Relationship Id="rId5" Type="http://schemas.microsoft.com/office/2011/relationships/inkAction" Target="../ink/inkAction6.xml"/><Relationship Id="rId4" Type="http://schemas.openxmlformats.org/officeDocument/2006/relationships/image" Target="../media/image4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7.m4a"/><Relationship Id="rId1" Type="http://schemas.microsoft.com/office/2007/relationships/media" Target="../media/media37.m4a"/><Relationship Id="rId5" Type="http://schemas.openxmlformats.org/officeDocument/2006/relationships/image" Target="../media/image2.png"/><Relationship Id="rId4" Type="http://schemas.openxmlformats.org/officeDocument/2006/relationships/image" Target="../media/image44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8.m4a"/><Relationship Id="rId1" Type="http://schemas.microsoft.com/office/2007/relationships/media" Target="../media/media38.m4a"/><Relationship Id="rId5" Type="http://schemas.openxmlformats.org/officeDocument/2006/relationships/image" Target="../media/image2.png"/><Relationship Id="rId4" Type="http://schemas.openxmlformats.org/officeDocument/2006/relationships/image" Target="../media/image4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9.m4a"/><Relationship Id="rId1" Type="http://schemas.microsoft.com/office/2007/relationships/media" Target="../media/media39.m4a"/><Relationship Id="rId5" Type="http://schemas.openxmlformats.org/officeDocument/2006/relationships/image" Target="../media/image2.png"/><Relationship Id="rId4" Type="http://schemas.openxmlformats.org/officeDocument/2006/relationships/image" Target="../media/image46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0.m4a"/><Relationship Id="rId1" Type="http://schemas.microsoft.com/office/2007/relationships/media" Target="../media/media40.m4a"/><Relationship Id="rId5" Type="http://schemas.openxmlformats.org/officeDocument/2006/relationships/image" Target="../media/image2.png"/><Relationship Id="rId4" Type="http://schemas.openxmlformats.org/officeDocument/2006/relationships/image" Target="../media/image47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1.m4a"/><Relationship Id="rId1" Type="http://schemas.microsoft.com/office/2007/relationships/media" Target="../media/media41.m4a"/><Relationship Id="rId5" Type="http://schemas.openxmlformats.org/officeDocument/2006/relationships/image" Target="../media/image2.png"/><Relationship Id="rId4" Type="http://schemas.openxmlformats.org/officeDocument/2006/relationships/image" Target="../media/image48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2.m4a"/><Relationship Id="rId1" Type="http://schemas.microsoft.com/office/2007/relationships/media" Target="../media/media42.m4a"/><Relationship Id="rId5" Type="http://schemas.openxmlformats.org/officeDocument/2006/relationships/image" Target="../media/image2.png"/><Relationship Id="rId4" Type="http://schemas.openxmlformats.org/officeDocument/2006/relationships/image" Target="../media/image49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3.m4a"/><Relationship Id="rId1" Type="http://schemas.microsoft.com/office/2007/relationships/media" Target="../media/media43.m4a"/><Relationship Id="rId5" Type="http://schemas.openxmlformats.org/officeDocument/2006/relationships/image" Target="../media/image2.png"/><Relationship Id="rId4" Type="http://schemas.openxmlformats.org/officeDocument/2006/relationships/image" Target="../media/image50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4.m4a"/><Relationship Id="rId1" Type="http://schemas.microsoft.com/office/2007/relationships/media" Target="../media/media44.m4a"/><Relationship Id="rId5" Type="http://schemas.openxmlformats.org/officeDocument/2006/relationships/image" Target="../media/image2.png"/><Relationship Id="rId4" Type="http://schemas.openxmlformats.org/officeDocument/2006/relationships/image" Target="../media/image51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5.m4a"/><Relationship Id="rId1" Type="http://schemas.microsoft.com/office/2007/relationships/media" Target="../media/media45.m4a"/><Relationship Id="rId5" Type="http://schemas.openxmlformats.org/officeDocument/2006/relationships/image" Target="../media/image2.png"/><Relationship Id="rId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32F0D-426A-4E51-BF53-EDE8C917427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1BE635F-00CA-4D6D-9A2D-F656333EEC5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B30AED5-6109-4A96-9745-7B76F07020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8699"/>
            <a:ext cx="12192000" cy="6760602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B4EE5DF7-36D0-4BB3-ABD5-CA325A9001A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8851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57"/>
    </mc:Choice>
    <mc:Fallback xmlns="">
      <p:transition spd="slow" advTm="103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CB9363B-3BF5-44DD-B0AB-061E6767AC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3340"/>
            <a:ext cx="12192000" cy="675132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71E6F37-039C-49CA-9DB4-40DCC11EF21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5995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95"/>
    </mc:Choice>
    <mc:Fallback xmlns="">
      <p:transition spd="slow" advTm="25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CC15954-58C7-465D-8466-166DBBD4AD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1292"/>
            <a:ext cx="12192000" cy="679541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DAFAFAD-29D8-48BA-9CE6-67EE882D248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348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50"/>
    </mc:Choice>
    <mc:Fallback xmlns="">
      <p:transition spd="slow" advTm="22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83BCA57-7E46-4467-BC73-FD708CDCC5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025"/>
            <a:ext cx="12192000" cy="676994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CE8B982-BFB4-49FD-9F8A-C2CEAA09B4F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173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49"/>
    </mc:Choice>
    <mc:Fallback xmlns="">
      <p:transition spd="slow" advTm="21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7D3183F-3105-42D4-9866-7901520CAA9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8076"/>
            <a:ext cx="12192000" cy="678184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BD4D4F9-EB5C-4ACF-8E30-D7254AAEF13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943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00"/>
    </mc:Choice>
    <mc:Fallback xmlns="">
      <p:transition spd="slow" advTm="24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2B58FAB-3039-4AF3-A613-93CE3E64C71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7234"/>
            <a:ext cx="12192000" cy="674353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DB50EF9-007D-4B50-A062-424B45295B7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084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90"/>
    </mc:Choice>
    <mc:Fallback xmlns="">
      <p:transition spd="slow" advTm="21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C313740-02A8-4E7E-B519-129B1E7002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3181"/>
            <a:ext cx="12192000" cy="677163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2114852-18D9-4E87-B2AE-F7124686168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885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15"/>
    </mc:Choice>
    <mc:Fallback xmlns="">
      <p:transition spd="slow" advTm="30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93E79C-0CBB-4C35-97E6-615C4EBB41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8853"/>
            <a:ext cx="12192000" cy="6740293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0D4BC96-5B06-4110-BE3C-10175B3E2C1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563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98"/>
    </mc:Choice>
    <mc:Fallback xmlns="">
      <p:transition spd="slow" advTm="30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2E6DB4C-4E69-4BFC-B5A1-BAF62B4D9B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416"/>
            <a:ext cx="12192000" cy="676316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3875864-8C50-4C54-855F-93AB23236FA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853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67"/>
    </mc:Choice>
    <mc:Fallback xmlns="">
      <p:transition spd="slow" advTm="296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53B9810-7538-43E6-8B66-47A89BED891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3421"/>
            <a:ext cx="12192000" cy="679115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F6A80FA-7D58-4ACA-BF58-0C65A1D1D15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7998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47"/>
    </mc:Choice>
    <mc:Fallback xmlns="">
      <p:transition spd="slow" advTm="25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3CFAAEE-2590-4DAA-9469-5485D8F919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9364"/>
            <a:ext cx="12192000" cy="677927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995E890-5568-4799-ACFC-F6C0C9E5AC5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895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99"/>
    </mc:Choice>
    <mc:Fallback xmlns="">
      <p:transition spd="slow" advTm="24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EA79F3E-833D-42A4-89B9-9A2841A7C4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758"/>
            <a:ext cx="12192000" cy="677248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6958E71-C2D3-4C2C-8A0E-2D0907B3D2B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529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95"/>
    </mc:Choice>
    <mc:Fallback xmlns="">
      <p:transition spd="slow" advTm="25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D7026DF-4288-4BA8-9867-823E9D086D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6809"/>
            <a:ext cx="12192000" cy="678438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4BEF379-754E-4150-BEBD-8E99C7190E3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5177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31"/>
    </mc:Choice>
    <mc:Fallback xmlns="">
      <p:transition spd="slow" advTm="26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416BC7F-1F17-4C23-B3B1-0FA4A58248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1229"/>
            <a:ext cx="12192000" cy="675554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4AB389A-5F88-455D-846F-974B97BB4E4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9208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94"/>
    </mc:Choice>
    <mc:Fallback xmlns="">
      <p:transition spd="slow" advTm="28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600CB9B-9B06-4607-80BE-6AD1AA4E75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2106"/>
            <a:ext cx="12192000" cy="675378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145439F-6DC0-4090-BEF1-42EA28EE084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1180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23"/>
    </mc:Choice>
    <mc:Fallback xmlns="">
      <p:transition spd="slow" advTm="25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25A9F8F-329C-466C-80E9-ECE5A2C93E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5931"/>
            <a:ext cx="12192000" cy="674613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938364D-9A3E-4674-B187-BFED6EE819B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738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95"/>
    </mc:Choice>
    <mc:Fallback xmlns="">
      <p:transition spd="slow" advTm="28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1F44A88-A2A9-47EC-94F9-21530A1974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2930"/>
            <a:ext cx="12192000" cy="675214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920C4CB-E184-4C97-880C-58106A216E0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523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73"/>
    </mc:Choice>
    <mc:Fallback xmlns="">
      <p:transition spd="slow" advTm="32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B9AEA80-7493-47AC-9A36-79B1ACAA0B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2106"/>
            <a:ext cx="12192000" cy="675378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AC1E9D2-FAA4-4AA7-9AE0-0DE443176C5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53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41"/>
    </mc:Choice>
    <mc:Fallback xmlns="">
      <p:transition spd="slow" advTm="55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7E28335-B36F-45AF-8A6E-4DEC5A2E63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5931"/>
            <a:ext cx="12192000" cy="6746138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8F5E161-CD19-4AEE-B205-1B7D52CB5AF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363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50"/>
    </mc:Choice>
    <mc:Fallback xmlns="">
      <p:transition spd="slow" advTm="25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F9BEAF2-DD10-4D5E-9A22-77192965DC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8282"/>
            <a:ext cx="12192000" cy="676143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82CE897-D89F-41D6-90D4-211ED7A39C0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753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80"/>
    </mc:Choice>
    <mc:Fallback xmlns="">
      <p:transition spd="slow" advTm="33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FF323E9-6316-4443-B78A-1359E77DBE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39EDABB-7E9A-46E9-82D9-B0EEF2A5FF9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886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03"/>
    </mc:Choice>
    <mc:Fallback xmlns="">
      <p:transition spd="slow" advTm="24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AF5A6AD-8F0C-4C85-A445-453580A615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035"/>
            <a:ext cx="12192000" cy="676993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0E2B8AD-044E-41F2-A129-4881D51C4E5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38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79"/>
    </mc:Choice>
    <mc:Fallback xmlns="">
      <p:transition spd="slow" advTm="25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B36F0DF-CC14-417F-80CC-4BED8C5C37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0158"/>
            <a:ext cx="12192000" cy="673768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52B597B-33C8-4ECF-A2A6-3FDFB123B12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486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22"/>
    </mc:Choice>
    <mc:Fallback xmlns="">
      <p:transition spd="slow" advTm="22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F3CB3A-580D-4AF3-9202-8C52881E82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864"/>
            <a:ext cx="12192000" cy="676227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83D58AC-D837-4E85-8D99-611EDF7D400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208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99"/>
    </mc:Choice>
    <mc:Fallback xmlns="">
      <p:transition spd="slow" advTm="22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1E465B1-6F53-433A-961B-D29AB18BF3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1060"/>
            <a:ext cx="12192000" cy="677588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7A05438-B630-4491-B27E-5E4643312AB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239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21"/>
    </mc:Choice>
    <mc:Fallback xmlns="">
      <p:transition spd="slow" advTm="21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04738DF-C1D4-4EC1-80FE-4FC047499E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9791"/>
            <a:ext cx="12192000" cy="677841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D6B6102-C181-4618-A120-E9C91733F93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08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57"/>
    </mc:Choice>
    <mc:Fallback xmlns="">
      <p:transition spd="slow" advTm="19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76FC786-EB2D-4306-94AF-B801F5F258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987"/>
            <a:ext cx="12192000" cy="675802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8526B4F-F2BF-4DE5-90BD-C8327F4EFC5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51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52"/>
    </mc:Choice>
    <mc:Fallback xmlns="">
      <p:transition spd="slow" advTm="28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3145B37-9195-4DBA-9D4E-AB05C83D06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458"/>
            <a:ext cx="12192000" cy="676908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714B0BC-E99F-4D10-8C69-C6ACB867A4F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396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81"/>
    </mc:Choice>
    <mc:Fallback xmlns="">
      <p:transition spd="slow" advTm="20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3F4FC95-6C75-4EB6-BF7B-84756DA0C7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9791"/>
            <a:ext cx="12192000" cy="6778417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EF180549-421E-4A49-A9CD-4A2DA6BCF7A5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047680" y="4945680"/>
              <a:ext cx="6941880" cy="20448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EF180549-421E-4A49-A9CD-4A2DA6BCF7A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038320" y="4936320"/>
                <a:ext cx="6960600" cy="22320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E613464-6475-4966-AB54-C690A12BD56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471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082"/>
    </mc:Choice>
    <mc:Fallback xmlns="">
      <p:transition spd="slow" advTm="180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441588D8-9C65-4B05-BFF1-A9BFB12AF2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333"/>
            <a:ext cx="12192000" cy="677333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89BC255D-FDBB-4BE8-BD30-50C37AB556C4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684880" y="4894920"/>
              <a:ext cx="7171200" cy="36576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89BC255D-FDBB-4BE8-BD30-50C37AB556C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675520" y="4885560"/>
                <a:ext cx="7189920" cy="38448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654F6A8-D0E0-401E-8BCE-3D648916333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248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07"/>
    </mc:Choice>
    <mc:Fallback xmlns="">
      <p:transition spd="slow" advTm="147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5DDF37B8-6D38-4C06-B267-B1D1107E1A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2519"/>
            <a:ext cx="12192000" cy="6752962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B8D32653-59FF-4236-B682-4DC7A23E2ADD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854800" y="4699440"/>
              <a:ext cx="6202440" cy="24660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B8D32653-59FF-4236-B682-4DC7A23E2AD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845440" y="4690080"/>
                <a:ext cx="6221160" cy="26532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F23243A-AE86-4066-8259-2C81ED1AF54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1802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988"/>
    </mc:Choice>
    <mc:Fallback xmlns="">
      <p:transition spd="slow" advTm="159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641B214-2D4E-47EA-9704-377AC91030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8699"/>
            <a:ext cx="12192000" cy="6760602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30604AF1-01A8-4DED-9BD9-621C651EC059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903320" y="5090400"/>
              <a:ext cx="8046360" cy="39960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30604AF1-01A8-4DED-9BD9-621C651EC05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893960" y="5081040"/>
                <a:ext cx="8065080" cy="41832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00C2D31-DC62-4421-A3F6-8514DD79F72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460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389"/>
    </mc:Choice>
    <mc:Fallback xmlns="">
      <p:transition spd="slow" advTm="133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72307C5-CEAB-4EB4-80FD-FD2F2EFA98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3181"/>
            <a:ext cx="12192000" cy="6771637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02FF97BD-CDB2-4A22-8081-FFBC0F813A6D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12400" y="2294280"/>
              <a:ext cx="178920" cy="294084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02FF97BD-CDB2-4A22-8081-FFBC0F813A6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03040" y="2284920"/>
                <a:ext cx="197640" cy="295956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CEE6B41-AA47-4894-B2F0-59ACD4F1AC4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019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816"/>
    </mc:Choice>
    <mc:Fallback xmlns="">
      <p:transition spd="slow" advTm="1048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D9B06568-534C-4DA1-A329-F8C7F72689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5720"/>
            <a:ext cx="12192000" cy="676656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4C28440E-16FD-4C7E-BC5A-DF7F08758BB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1050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746"/>
    </mc:Choice>
    <mc:Fallback xmlns="">
      <p:transition spd="slow" advTm="347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E0C7806-7E40-4564-BB11-C015AAA7F3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816"/>
            <a:ext cx="12192000" cy="6756368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D611108-429A-4A25-BA8A-1A99DA2D1C3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684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719"/>
    </mc:Choice>
    <mc:Fallback xmlns="">
      <p:transition spd="slow" advTm="357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EC5E9462-A833-443D-B0C6-C603A5AA7F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1485"/>
            <a:ext cx="12192000" cy="6775029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9C8000D2-5129-4024-BB19-1DE5F9A23A05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011240" y="4537800"/>
              <a:ext cx="10161720" cy="147924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9C8000D2-5129-4024-BB19-1DE5F9A23A0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001880" y="4528440"/>
                <a:ext cx="10180440" cy="149796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0000964-2D85-489A-941F-FF9778E5D34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564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145"/>
    </mc:Choice>
    <mc:Fallback xmlns="">
      <p:transition spd="slow" advTm="151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4F2F7AF-2900-4285-918E-A9093B6E18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758"/>
            <a:ext cx="12192000" cy="677248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BC238FF-FBDF-416B-867D-ED34BA678D6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31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656"/>
    </mc:Choice>
    <mc:Fallback xmlns="">
      <p:transition spd="slow" advTm="306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CEF5F4E-FCF5-4C4B-AC56-89162EA7E1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2106"/>
            <a:ext cx="12192000" cy="675378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3E3CBBB-D273-4529-B1A8-2914663AD5E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1842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100"/>
    </mc:Choice>
    <mc:Fallback xmlns="">
      <p:transition spd="slow" advTm="401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93D3E77-A9AE-492D-8693-B87A8D8078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7150"/>
            <a:ext cx="12192000" cy="674370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EB72314-21CE-48D3-BBF1-CF27A768D89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756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52"/>
    </mc:Choice>
    <mc:Fallback xmlns="">
      <p:transition spd="slow" advTm="111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3E41AEF1-6C32-4829-AE92-14B90B5AF0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9364"/>
            <a:ext cx="12192000" cy="677927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4EBFDAB-EDA6-46B9-8890-06265A2FC88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5820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254"/>
    </mc:Choice>
    <mc:Fallback xmlns="">
      <p:transition spd="slow" advTm="472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11D6ADF-C362-4CB4-BAD0-E71F2E9E1D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5114"/>
            <a:ext cx="12192000" cy="678777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4378BE1-14DB-46CC-BFEB-1797B679E82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4562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775"/>
    </mc:Choice>
    <mc:Fallback xmlns="">
      <p:transition spd="slow" advTm="627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BA03965-EC5B-4887-BEE6-1D1B2B1665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530"/>
            <a:ext cx="12192000" cy="675894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1192B46-33DD-4688-95CF-C62BA0747DA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2305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979"/>
    </mc:Choice>
    <mc:Fallback xmlns="">
      <p:transition spd="slow" advTm="229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858E0EA-C27C-46E7-B403-529395626A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2519"/>
            <a:ext cx="12192000" cy="675296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D2DF8B1-97BE-4D5C-961D-66AD10FFB5A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798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189"/>
    </mc:Choice>
    <mc:Fallback xmlns="">
      <p:transition spd="slow" advTm="1618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E125CD6-2F1A-46E1-A2C6-62AC6F006E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2930"/>
            <a:ext cx="12192000" cy="675214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9756CCA-1206-44A9-A335-DC06C8D672E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282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688"/>
    </mc:Choice>
    <mc:Fallback xmlns="">
      <p:transition spd="slow" advTm="326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6395609-A931-44FA-91F2-2DDE877C64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D1F19CF-2EEA-467F-A5D7-DE419204C61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894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22"/>
    </mc:Choice>
    <mc:Fallback xmlns="">
      <p:transition spd="slow" advTm="52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0</Words>
  <Application>Microsoft Office PowerPoint</Application>
  <PresentationFormat>Widescreen</PresentationFormat>
  <Paragraphs>0</Paragraphs>
  <Slides>45</Slides>
  <Notes>0</Notes>
  <HiddenSlides>0</HiddenSlides>
  <MMClips>45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4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13</cp:revision>
  <dcterms:created xsi:type="dcterms:W3CDTF">2021-01-22T15:45:57Z</dcterms:created>
  <dcterms:modified xsi:type="dcterms:W3CDTF">2021-01-28T22:41:23Z</dcterms:modified>
</cp:coreProperties>
</file>