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9" r:id="rId2"/>
    <p:sldId id="282" r:id="rId3"/>
    <p:sldId id="283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  <p:sldId id="284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E8C500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06:43.99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381">
    <iact:property name="dataType"/>
    <iact:actionData xml:id="d0">
      <inkml:trace xmlns:inkml="http://www.w3.org/2003/InkML" xml:id="stk0" contextRef="#ctx0" brushRef="#br0">8097 13573 0,'24'0'127,"-1"-23"-109,25 23-4,-48-24-9,47 24 10,-24 0-6,1 0-1,0 0-1,23 0 10,-24 0-12,1 0 20,0 0 6,-24 24-14,0-1-3,0 1-6,0-1-1,0 1 9,-24 0-8,0-24 7,1 0-8,-1 0 9,1 0-8,-1 0 9,0 0 20,1 0-13,23-24-16,0 0 30,0 1-15</inkml:trace>
    </iact:actionData>
  </iact:action>
  <iact:action type="add" startTime="5843">
    <iact:property name="dataType"/>
    <iact:actionData xml:id="d1">
      <inkml:trace xmlns:inkml="http://www.w3.org/2003/InkML" xml:id="stk1" contextRef="#ctx0" brushRef="#br0">10387 13125 0,'0'-24'21,"0"1"12,47-1-17,-23 24-9,-1 0 0,25 0 0,-25-24 7,24 24-12,-23-23 6,0 23 0,46 0-1,-46-24 2,47 24-2,0 0 1,0-24 0,-24 24 2,24 0-5,-1-23 3,-22 23 0,-1 0-1,24-24 1,-48 24 1,48 0-2,-24-23 1,0 23-1,1-24 2,46 0-2,-23 24 1,-24 0 1,24 0-3,0-23 2,-48 23-1,72-24 1,-48 24 0,0 0 1,0 0-2,1-23 1,-1 23 0,0 0-1,0 0 1,0 0-1,1 0 2,-1 0-2,24 0 2,-24 0-2,0 0 3,24 0-5,-24 0 2,0 0 2,1 0-1,-1 0-1,-24 0 1,48 0 0,-47 0-1,-1 0 1,1 0 1,23 0 6,-23 0-7,-1 0 15,1 0-16,0 0 18</inkml:trace>
    </iact:actionData>
  </iact:action>
  <iact:action type="add" startTime="7187">
    <iact:property name="dataType"/>
    <iact:actionData xml:id="d2">
      <inkml:trace xmlns:inkml="http://www.w3.org/2003/InkML" xml:id="stk2" contextRef="#ctx0" brushRef="#br0">16241 12723 0,'24'0'61,"-1"0"-53,1-23-2,23-1 12,1 24 4,-25 0-7,1 0 9,-24 24-17,0 23 1,0 24 7,0-48-6,0 25-2,0-25 1,0 1 0,0-1-1,-24 25 1,1-48 0,-25 0 0,25 0 7,-1 0-8,0 0 10,1 0-3,-1 0 2,24-48-6,0-22 4,0 46-7,0 0 1,0 1 0,0-1 8,0 1-8,24 23 7,-24-24-7,23 24 0,1 0 23,0 0-9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06:43.99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69">
    <iact:property name="dataType"/>
    <iact:actionData xml:id="d0">
      <inkml:trace xmlns:inkml="http://www.w3.org/2003/InkML" xml:id="stk0" contextRef="#ctx0" brushRef="#br0">9962 12865 0,'0'-24'13,"0"1"11,0-1-7,24 1-3,23-1 2,-23 24-9,-1 0 8,1 0-7,-1-24 0,1 24 8,23 0-9,-23 0 18,-1 0-2,-23 48 8,0-25-16,0 1-9,0-1 3,-23 1-2,-1 0 1,1-1 1,-25 1-1,25-24-1,-1 47 1,-23-47-1,23 24 1,1-24 8,-1 23-8,0-23 7,1-23 24,23-25-24,0 25 8,0-1-14,23 24 6,-23-23-8,48 23 2,-1-24 7,0 24-10,-23 0 11,-1 0-9,1 0 8,0 0-10</inkml:trace>
    </iact:actionData>
  </iact:action>
  <iact:action type="add" startTime="2258">
    <iact:property name="dataType"/>
    <iact:actionData xml:id="d1">
      <inkml:trace xmlns:inkml="http://www.w3.org/2003/InkML" xml:id="stk1" contextRef="#ctx0" brushRef="#br0">11874 12889 0,'0'0'1,"47"0"5,1 0 1,-1 0 0,24 0 1,23 0-1,48 0 2,70-24-2,24 0 2,0-23-3,0 24 3,24-1-2,-24 0 1,-47-23-1,23 24 2,-46 23-2,22-24 0,-46 0 1,-24 1 0,0 23 1,-23 0-2,-1-24 1,0 24-1,-23 0 3,24 0-4,-1 0 2,0 0 0,-23 0-1,95 0 1,-48 0 0,0 0 0,-24 0 0,24 0-1,-47 0 0,23 0 2,-46 0-1,-1 0 1,0 0-4,0 0 6,-23 0-6,-1 0 4,1 0-2,0 0 17,-1 0 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06:43.99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92">
    <iact:property name="dataType"/>
    <iact:actionData xml:id="d0">
      <inkml:trace xmlns:inkml="http://www.w3.org/2003/InkML" xml:id="stk0" contextRef="#ctx0" brushRef="#br0">3990 12629 0,'23'0'52,"1"0"-36,0 0-8,-1-24 0,1 24 7,-1 0-7,25-23 8,-25 23-9,24 0 9,-23 0-9,23 0 9,-23 0-7,23-24-2,24 24 0,-24 0 2,24 0-1,23-23-1,1 23 1,-24 0 1,23 0-3,-23 0 2,0 0 0,-24-24 0,47 24-1,1-24 1,-24 24-1,-1 0 2,48 0-2,0 0 1,24 0 0,-24-23-1,-24 23 1,48 0 0,-47 0 0,23 0 0,0 0 0,-24 0-1,24 0 1,-47 0-1,23 0 2,1 0-2,-1 0 2,-47 0-2,24 0 1,0 0-1,-24 0 1,0 0 0,24 0-1,-47 0 2,47 23-2,-1 1 0,-22-24 2,-25 0-1,48 24-1,-24-1 1,1-23-1,-1 24 2,0-24-2,0 23 1,-23-23 0,23 0-1,0 0 2,0 0-2,-23 0 0,23 0 1,-23 0 2,23 0-4,-23 0 2,-1 0 9,24 0-11,-23 0 25</inkml:trace>
    </iact:actionData>
  </iact:action>
  <iact:action type="add" startTime="2676">
    <iact:property name="dataType"/>
    <iact:actionData xml:id="d1">
      <inkml:trace xmlns:inkml="http://www.w3.org/2003/InkML" xml:id="stk1" contextRef="#ctx0" brushRef="#br0">10812 12015 0,'71'-23'9,"70"-1"-3,-23 0 2,24-23-1,23 24 1,71-48-1,-70 47 1,46 24 0,-47-23 1,24-25-2,-24 48 2,1 0-3,-48 0 2,47 0 1,-71 0-2,-23 0 2,24 48-4,-1-48 4,0 23-1,24 1-1,24 23 2,-24-47-2,118 0 1,-118 0 0,95 0 0,-95 0-1,-24 0 1,24 0 0,-47 0 0,47 0-1,-24 0 2,1 0-3,-24 0 4,-1 0-4,25 0 2,-24 0-1,-48 0 1,72 0 0,-72 0 0,48 0 0,-24 0 0,-23 0 0,47 0-1,-24 24 1,0-1 0,-23-23 0,23 24-1,-23-24 1,23 0 0,-24 23-1,1-23 2,0 0-3,-1 0 3,1 0 7,-1 0-9,1 0 17</inkml:trace>
    </iact:actionData>
  </iact:action>
  <iact:action type="add" startTime="3950">
    <iact:property name="dataType"/>
    <iact:actionData xml:id="d2">
      <inkml:trace xmlns:inkml="http://www.w3.org/2003/InkML" xml:id="stk2" contextRef="#ctx0" brushRef="#br0">17563 12062 0,'0'0'0,"71"0"7,0 0 1,0 0-2,23 0 3,24 0-2,0 0 1,24-23 0,94-1 0,-71-47-1,48 48 1,23-1 0,0-23-1,0 23 2,47 1-3,-47 23 4,-24 0-3,-23 0 2,-71 0-3,48 0 2,-1 0-1,-71 0 1,24 23 1,-23 1 0,23 0-2,-24-1 0,1 1 0,-25-1 1,-22 1 1,22 0-2,1-24 2,0 0-2,-47 23 1,47-23-1,-24 24 1,-24-24 0,48 0-1,-47 0 1,23 0 0,-23 0-1,-1 0 9,1 0 8,-1 0-9,-23 23 40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06:43.99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21">
    <iact:property name="dataType"/>
    <iact:actionData xml:id="d0">
      <inkml:trace xmlns:inkml="http://www.w3.org/2003/InkML" xml:id="stk0" contextRef="#ctx0" brushRef="#br0">7389 12582 0,'24'-24'93,"-1"24"-76,1 0-12,-1-23 2,-23-1 10,24 24-1,0 0-10,23-24 18,0 24-15,-23-23-2,-1 23 1,25-24-1,-1 24 2,0-23-2,-23 23 0,-1 0 2,1 0-2,-1 0 0,1 0 10,0 0 5,-48 0 64,0 0-79,-23 0 1,24 0-1,-25 0 1,25 0 0,-1 0 1,1 0 6,-1 0-6,48 0 145,-1 0-131,1 0 1</inkml:trace>
    </iact:actionData>
  </iact:action>
  <iact:action type="add" startTime="2418">
    <iact:property name="dataType"/>
    <iact:actionData xml:id="d1">
      <inkml:trace xmlns:inkml="http://www.w3.org/2003/InkML" xml:id="stk1" contextRef="#ctx0" brushRef="#br0">9372 12464 0,'0'23'21,"24"-23"11,-1 0-24,1 24 8,-1-24 1,1 0-3,-24 24 9,0-1-16,0 1 9,0-1-9,0 1 2,0 0 6,-24-24-7,1 23-1,-1 1 2,1-24-3,-1 0 2,0 0 7,1 0-6,23-24 61,0 1-55,23 23 9,1 0-17,0 0 1,-1 0-1,1 0 2,-1 0-2,1 0 9,0 0 23</inkml:trace>
    </iact:actionData>
  </iact:action>
  <iact:action type="add" startTime="3528">
    <iact:property name="dataType"/>
    <iact:actionData xml:id="d2">
      <inkml:trace xmlns:inkml="http://www.w3.org/2003/InkML" xml:id="stk2" contextRef="#ctx0" brushRef="#br0">11378 12464 0,'24'0'52,"23"0"-44,0 0 1,24 0-1,0 0-2,0 0 2,23 0 0,24 0-1,0 0 1,48 0 1,22 0-1,-22 0-2,-1 0 4,-47 0-4,47 0 2,-47 0 0,0 0-1,-23 0 1,-1 0 0,24 0 0,-47 0 0,23 0 0,-23 0-1,-24 0 2,48 0-3,-24 0 4,-24 0-4,0 0 4,24 0-4,-24 0 2,24 23 0,-24-23-1,-23 0 1,23 24 0,0-24-1,0 0 1,-23 0 0,23 0 0,-23 24 9,-1-24-10,25 0 1,-25 23 1,1-23-2,-1 0-1,1 0 2,0 0 15,-1 0-15,1 0 9,0 0 21</inkml:trace>
    </iact:actionData>
  </iact:action>
  <iact:action type="add" startTime="4832">
    <iact:property name="dataType"/>
    <iact:actionData xml:id="d3">
      <inkml:trace xmlns:inkml="http://www.w3.org/2003/InkML" xml:id="stk3" contextRef="#ctx0" brushRef="#br0">17988 12511 0,'24'0'39,"-1"0"-33,25 0 2,-1 0-1,0 0 10,-23 0-10,-1 0 18,1 0-18,-24 47 31,0-23-30,0 23 0,0-23 7,0 23-8,0-24 11,-24-23-2,1 24-11,-1-24 3,0 0 0,1 0 7,-1 0-6,1 0 7,23-24-1,0 1 8,0-1-7,23 1 14,1-1-22,-1 24 16,1 0-2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11:14.74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63">
    <iact:property name="dataType"/>
    <iact:actionData xml:id="d0">
      <inkml:trace xmlns:inkml="http://www.w3.org/2003/InkML" xml:id="stk0" contextRef="#ctx0" brushRef="#br0">5123 12629 0,'0'-24'13,"0"1"3,0-1 8,23 1-9,1-1-8,0 24 2,-1 0-2,1 0 1,-24-24-1,23 24 10,1 0-2,0 0 1,-24 24 38,0 0-45,0 23 13,0-24-6,-24-23-1,-23 24-8,23-24 1,-23 0 0,0 24-1,0-24 10,23 0 6,0 0-7,24-24 30,24 0-39,0 1 2,23-1-3,0-23 3,-23 23-1,-1 24 1,24-23-4,1 23 12,-25 0-10,1 0 11,0 0-5</inkml:trace>
    </iact:actionData>
  </iact:action>
  <iact:action type="add" startTime="2297">
    <iact:property name="dataType"/>
    <iact:actionData xml:id="d1">
      <inkml:trace xmlns:inkml="http://www.w3.org/2003/InkML" xml:id="stk1" contextRef="#ctx0" brushRef="#br0">8003 12511 0,'0'0'1,"47"0"12,0 0-5,-23 0 0,47 0 0,-48 0 1,24 0-3,24 0 3,0 0-3,0 0 2,0 0 0,0 0-1,23 0 2,0 0-2,-23 0 2,-24 0-2,48 0 1,-48 0 0,0 0 0,24 0-1,0 0 2,-47 0-2,46 0 2,-22 0-3,-1 0 1,0 0 2,0 0-1,24 0-1,-24 0 1,0 0 0,24 0 0,-24 0-1,1 24 1,22-24 0,1 23 0,0-23 0,-24 0-1,24 24 1,0-24 0,-24 0-1,24 47 1,23-47 0,-23 24 0,-47-1 0,47 1-2,-1-1 3,-22 1 0,-1-24-2,0 24 2,0-24-4,-23 0 5,0 0-4,-1 0 4,1 0 13,-1 0-8,1 23 0,0-23 25,-1 0-2</inkml:trace>
    </iact:actionData>
  </iact:action>
  <iact:action type="add" startTime="3555">
    <iact:property name="dataType"/>
    <iact:actionData xml:id="d2">
      <inkml:trace xmlns:inkml="http://www.w3.org/2003/InkML" xml:id="stk2" contextRef="#ctx0" brushRef="#br0">14636 13455 0,'24'0'37,"-1"0"-29,24 0 1,-23 0 6,0 0-8,-1 0 0,-23 24 1,0-1 16,0 1 0,0 0-1,0-1-15,-23 1 9,-1-24-12,0 0 19,1 0-8,23-24 45,0 1-52,0-1 6,23 0 0,-23 1-7,24 23 0,0 0-1,-1 0 17</inkml:trace>
    </iact:actionData>
  </iact:action>
  <iact:action type="add" startTime="4766">
    <iact:property name="dataType"/>
    <iact:actionData xml:id="d3">
      <inkml:trace xmlns:inkml="http://www.w3.org/2003/InkML" xml:id="stk3" contextRef="#ctx0" brushRef="#br0">17587 12487 0,'47'0'61,"0"0"-54,0 0 1,48-23 0,-1 23 0,48-24 0,0 1 0,-48-1-1,0 0 1,24 1-1,-23 23 1,-48 0-1,47 0 1,1 0 0,47 0 0,-24 0 0,23 0-1,-23 0 1,24 0-1,-48 0 1,1 0 0,23 0 1,0 0-2,-47 0 2,-24 0-3,24 0 3,-1 0-2,-22 0 1,-25 0 0,24 0 0,-23 0 8,0 0-9,-1 0 1,1 0 30,0 0 34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11:14.74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97">
    <iact:property name="dataType"/>
    <iact:actionData xml:id="d0">
      <inkml:trace xmlns:inkml="http://www.w3.org/2003/InkML" xml:id="stk0" contextRef="#ctx0" brushRef="#br0">8050 12417 0,'24'0'115,"-1"0"-100,-23 23 63,0 1-54,0-1-18,0 1 11,-47-24-10,0 0 9,23 0-1,1 0 2,-1 0 5</inkml:trace>
    </iact:actionData>
  </iact:action>
  <iact:action type="add" startTime="2067">
    <iact:property name="dataType"/>
    <iact:actionData xml:id="d1">
      <inkml:trace xmlns:inkml="http://www.w3.org/2003/InkML" xml:id="stk1" contextRef="#ctx0" brushRef="#br0">9278 12487 0,'70'0'6,"-46"-23"3,23 23-2,24-24 1,0 1-1,0 23 2,-1-24-2,25 24 1,-1-24 0,-47 1 0,72-1-1,-49 24 3,1-23-5,0 23 3,-24-24 1,48 24-2,-1 0 1,-23-24 0,-24 24-1,24 0 1,23 0 0,-23 0 0,0 0-1,0 0 1,0 0 1,47 0-2,-24 0 1,48 0-1,23 0 2,-47 0-2,24 0 1,-24 0-1,-48 0 1,25 0-1,-1 0 2,-23 0-2,0 0 1,0 0 0,0 0-1,-48 0 2,72 24-2,-25-24 0,1 24 2,-47-24-2,47 0 1,-48 0 0,24 0 0,1 0 0,-25 0 8,1 0-9,-1 0 18</inkml:trace>
    </iact:actionData>
  </iact:action>
  <iact:action type="add" startTime="3201">
    <iact:property name="dataType"/>
    <iact:actionData xml:id="d2">
      <inkml:trace xmlns:inkml="http://www.w3.org/2003/InkML" xml:id="stk2" contextRef="#ctx0" brushRef="#br0">16383 12511 0,'0'24'85,"-24"-1"-70,1-23-5,-1 24-5,0-1 2,1-23 1,-24 24 0,23-24 0,-23 0-1,23 0 1,-23 0 0,0 0 0,23 0 8,1 0 0,-1 0-1,24-24-8,0 1 8,0-1-7,0 1 1,24-1 6,-1 0-7,1 24-2,-1 0 3,1 0-1,0 0 0,-1 0-1,1 0 17,-1 0-8,1 0 7,-24 24 31,0 0-31,0-1 1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11:14.74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822">
    <iact:property name="dataType"/>
    <iact:actionData xml:id="d0">
      <inkml:trace xmlns:inkml="http://www.w3.org/2003/InkML" xml:id="stk0" contextRef="#ctx0" brushRef="#br0">3990 13479 0,'0'-24'133,"23"24"-80,1 0-47,0 0 26,-1 0-22,-23 24 20,0 23-16,0-23-6,0-1-1,0 24 2,0-23-2,0 23 1,0-23 0,0-1 1,-47 1-3,47 0 3,-24-24-2,-23 0 0,24 0 9,-1 0-8,0 0 23,24-24-8,0-23-7,0 23-7,0 1-3,0-1 1,0-23 2,48 23 6,-48 1-7,23 23-1,1 0 2,-1 0-2,1-24 1,0 24 16</inkml:trace>
    </iact:actionData>
  </iact:action>
  <iact:action type="add" startTime="2165">
    <iact:property name="dataType"/>
    <iact:actionData xml:id="d1">
      <inkml:trace xmlns:inkml="http://www.w3.org/2003/InkML" xml:id="stk1" contextRef="#ctx0" brushRef="#br0">6610 13219 0,'24'0'47,"-1"0"-41,1 0 1,23 0 1,0 0 8,-23-23-8,-1 23 7,1 0-8,0 0 10,-1 0-2,1 0-6,-24 23 5,0 1 9,0-1-15,0 1 8,0 0-9,0-1 1,-24-23 1,1 24-3,-1-1 3,-23 1-2,23-24 9,1 0-9,-1 0 2,48-24 68,-1 24-69,24-23 1,-23 23-3,0 0 2,-1 0 8,-23-24-9</inkml:trace>
    </iact:actionData>
  </iact:action>
  <iact:action type="add" startTime="3384">
    <iact:property name="dataType"/>
    <iact:actionData xml:id="d2">
      <inkml:trace xmlns:inkml="http://www.w3.org/2003/InkML" xml:id="stk2" contextRef="#ctx0" brushRef="#br0">10151 13243 0,'24'0'13,"-1"0"26,1 23-23,-24 1 2,0 0 3,0 23-14,0 0 9,0 0-9,0 0 9,-24 1-9,-23-48 2,0 47-2,23-24 1,-23-23 0,23 24 1,1-24 5,-1 0-5,0 0-3,24-24 49,0 1-37,24-24-13,0 47 4,-1-24-3,25 0 2,-25 1 0,1-1 0,23 24 0,-23 0 0,-1 0 7,1 0-7,-1 0-1,1 0 25,0 0-17,-24 24-7,0-1 0,0 1 23,0 0-24</inkml:trace>
    </iact:actionData>
  </iact:action>
  <iact:action type="add" startTime="4811">
    <iact:property name="dataType"/>
    <iact:actionData xml:id="d3">
      <inkml:trace xmlns:inkml="http://www.w3.org/2003/InkML" xml:id="stk3" contextRef="#ctx0" brushRef="#br0">14471 13738 0,'47'0'37,"-23"0"-28,23 0 5,-24 0 2,1 0-8,0 0 0,-24 24 23,0 23-14,0-23-11,0 0 3,0 23-2,0-24 1,-48 1-1,1 0 2,24-24-3,-25 23 2,1-23 1,24 0-1,-1 0-2,0 0 2,1 0 16,-1-23-16,24-1 0,0 0-1,0 1 16,0-1-15,24 24 9</inkml:trace>
    </iact:actionData>
  </iact:action>
  <iact:action type="add" startTime="5860">
    <iact:property name="dataType"/>
    <iact:actionData xml:id="d4">
      <inkml:trace xmlns:inkml="http://www.w3.org/2003/InkML" xml:id="stk4" contextRef="#ctx0" brushRef="#br0">17846 13573 0,'24'0'45,"0"0"-38,23-23 0,-24 23 1,48-24 0,0 0 1,47 24-3,47-47 2,1 0 0,46 23 0,24-23 0,-23 0-1,70-47 1,-47 70 0,47-47 1,-47 48-2,0-25 0,-23 48 1,-48-47 0,-47 47-1,0-24 1,-23 1 0,-1 23 0,-23 0-1,0-24 2,-1 24-2,-22 0 1,-1 0 0,24 0-1,-1 0 2,-46 0-3,0 0 2,23 0 1,-24 0 7,1 0-9,0 0 9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11:14.74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13">
    <iact:property name="dataType"/>
    <iact:actionData xml:id="d0">
      <inkml:trace xmlns:inkml="http://www.w3.org/2003/InkML" xml:id="stk0" contextRef="#ctx0" brushRef="#br0">6516 12889 0,'0'-24'15,"0"0"1,0 1-10,23-1 1,1 24 2,-1-47-2,1 23 1,23 24 0,-47-23 0,24-1-1,-1 24 2,1-23 6,0 23-8,-1 0 9,1 0 16,-24 23-17,0 1-7,0-1 8,0 1-9,0 0 17,-24-1-17,-23-23 1,-24 24 1,48-24-3,-48 0 2,24 0-1,23 0 10,0 0-1,24-24 6,0-23-6,0 23-8,0 1-1,48-1 2,-25-23-3,1 23 2,-1 24 0,25 0-1,-48-23 2,23 23 6,1 0-8,-1 0 3</inkml:trace>
    </iact:actionData>
  </iact:action>
  <iact:action type="add" startTime="2030">
    <iact:property name="dataType"/>
    <iact:actionData xml:id="d1">
      <inkml:trace xmlns:inkml="http://www.w3.org/2003/InkML" xml:id="stk1" contextRef="#ctx0" brushRef="#br0">8310 12818 0,'23'0'21,"1"0"35,-24 23 7,0 1-57,0 0 3,0-1 0,0 1-3,-24-1 17,1-23-5,23-47 49,0 0-59,23 23 7,1 1-7,-1-1 0,1 24 0,0 0 0,-1 0-1,1 0 17,0 0-9,-1 24 34</inkml:trace>
    </iact:actionData>
  </iact:action>
  <iact:action type="add" startTime="3249">
    <iact:property name="dataType"/>
    <iact:actionData xml:id="d2">
      <inkml:trace xmlns:inkml="http://www.w3.org/2003/InkML" xml:id="stk2" contextRef="#ctx0" brushRef="#br0">10647 12464 0,'47'0'130,"-24"0"-122,25 0 0,23 0-1,-24 0 2,0 0-2,0 0 0,0 0 2,1 0-2,-25 0 9,1 0-8,-24 23 31,0 1-24,0 0-7,0-1-1,-24-23 1,24 24 0,-47-1-1,23-23 1,1 24 1,-1-24-2,1 0 2,-1 0 13,0 0-7,1 0 9,46 0 54,1-24-68</inkml:trace>
    </iact:actionData>
  </iact:action>
  <iact:action type="add" startTime="4414">
    <iact:property name="dataType"/>
    <iact:actionData xml:id="d3">
      <inkml:trace xmlns:inkml="http://www.w3.org/2003/InkML" xml:id="stk3" contextRef="#ctx0" brushRef="#br0">13574 12700 0,'0'-24'36,"0"1"-5,47 23-15,-23 0-8,23 0 0,-24 0 0,1-24-2,0 24 2,-1 0 0,1 0 8,-24 24 23,0-1-24,0 1-6,0-1-3,0 1 4,-24-24-5,1 24 4,-1-24-1,0 23-1,1 1 1,-1-24 1,1 0-2,-1 0 9</inkml:trace>
    </iact:actionData>
  </iact:action>
  <iact:action type="add" startTime="5438">
    <iact:property name="dataType"/>
    <iact:actionData xml:id="d4">
      <inkml:trace xmlns:inkml="http://www.w3.org/2003/InkML" xml:id="stk4" contextRef="#ctx0" brushRef="#br0">15462 12558 0,'24'0'91,"-1"0"-83,1 0 0,47 0 0,-24 0-1,0 0 0,48 0 2,-24 0-2,47 0 2,-48 0-3,48 0 3,24 47-2,23-23 1,1 0-1,-1 23 1,0-24 0,0 25 1,1-25-3,-72-23 4,24 24-4,0-1 3,-47-23-3,23 24 2,-23 0 0,0-24 0,0 0 0,0 0-1,-24 0 1,24 0 0,23 0 0,-23 23 0,-24-23-1,0 0 2,24 0-1,-47 0-1,23 0 0,-24 0 17,1 0-17,0 0 2,-1 0 6,1 0-8,-1 0 18,1 0-18,0 0 1,-1 0 6,1 0-4,0 0 36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11:14.74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76">
    <iact:property name="dataType"/>
    <iact:actionData xml:id="d0">
      <inkml:trace xmlns:inkml="http://www.w3.org/2003/InkML" xml:id="stk0" contextRef="#ctx0" brushRef="#br0">3895 12393 0,'24'0'156,"0"-24"-150,-1 24 2,24 0-1,-23-23 2,23 23-3,24-24 3,-47 24-2,23 0 1,-24 0 0,1 0 8,0 0-1,-24 24 0,0-1-7,0 1 1,0 23-2,-24-23 2,0-1-3,-23 25 1,0-25 1,0 1 0,23-24 8,-23 0-8,23 0 7,1 0-7,23-24 31,0 1-9,0-1-21,23 0 22,1 24-24,0 0 9,-1 0-8,1 0 9,-1 0 1</inkml:trace>
    </iact:actionData>
  </iact:action>
  <iact:action type="add" startTime="2433">
    <iact:property name="dataType"/>
    <iact:actionData xml:id="d1">
      <inkml:trace xmlns:inkml="http://www.w3.org/2003/InkML" xml:id="stk1" contextRef="#ctx0" brushRef="#br0">6964 11944 0,'24'0'7,"-1"0"0,25 0 1,22 0 0,-22 0 0,46 0 0,0 24 0,1-24-1,-24 0 1,23 0 0,1 0-1,-1 0 2,24 0-3,-71 24 2,48-24 0,-1 0 0,-23 0 0,0 0-1,-1 0 2,1 23-2,-23-23 2,46 0-2,-47 0 1,48 0-1,-48 0 2,24 0-2,-1 0 0,-22 0 1,22 0-1,1 0 2,-24 0-2,1 0 1,-25 0-1,25 0 3,-1 0-4,-24 0 2,48 0 0,-47 0 0,-1 0-1,1 0 2,0 0-2,-1 0 1,1 0 0,-1 0-1,1 0 2,0 0-2,-1 0 24,1 0-7,-1 0 38</inkml:trace>
    </iact:actionData>
  </iact:action>
  <iact:action type="add" startTime="3985">
    <iact:property name="dataType"/>
    <iact:actionData xml:id="d2">
      <inkml:trace xmlns:inkml="http://www.w3.org/2003/InkML" xml:id="stk2" contextRef="#ctx0" brushRef="#br0">14164 12180 0,'0'0'0,"0"-23"6,24 23 2,23 0 1,-24 0 13,1 0 2,-24 23 7,0 1 7,-24-24-14,1 0-9,-1 0 1,1 0 0,46-47 61,1 23-69,-1 1-1,1 23 1,23-24 0,-47 0 7,24 24-7,-1 0 16</inkml:trace>
    </iact:actionData>
  </iact:action>
  <iact:action type="add" startTime="5079">
    <iact:property name="dataType"/>
    <iact:actionData xml:id="d3">
      <inkml:trace xmlns:inkml="http://www.w3.org/2003/InkML" xml:id="stk3" contextRef="#ctx0" brushRef="#br0">16690 12086 0,'23'0'39,"1"0"-32,0 0 0,-1 0 9,1 0-8,-1 0-1,25 0 1,-25 0 0,1 0 0,23 0-1,0 0 1,0 0 0,24 0 0,-47-24-1,70 24 1,-23 0-1,-24-23 1,24 23 0,-24 0 1,24 0-1,0 0-1,0 0 2,-48 0-3,48 0 2,0 0 0,-47 0 0,46 0 0,1 0-1,-23 23 1,46-23 0,-23 0 0,0 24-1,-1-24 1,-22 0 0,22 24 0,-22-24-1,-1 23 2,0-23-2,-23 24 2,46-24-3,-22 0 2,-25 0-1,25 0 2,-1 23-2,-24-23 1,25 0 0,-25 0 0,24 0-1,1 0 1,-25 24 0,24-24-1,1 24 2,-25-24-2,24 0 0,1 23 2,-25-23-2,24 0 2,-23 0-3,23 0 2,-23 0 0,-1 0 0,25 0 0,-25 0 0,25 0-1,-1 0 2,0 0 8,-23 0-12,-1 0 4,24 0-2,-23 0 9,0 0-8,-1 0 15</inkml:trace>
    </iact:actionData>
  </iact:action>
  <iact:action type="add" startTime="6461">
    <iact:property name="dataType"/>
    <iact:actionData xml:id="d4">
      <inkml:trace xmlns:inkml="http://www.w3.org/2003/InkML" xml:id="stk4" contextRef="#ctx0" brushRef="#br0">22237 11992 0,'24'0'117,"-1"0"-103,1 23-8,-24 1 2,24-1 8,-1 1-9,-23 0 25,0-1 15,0 1-32,0-1 9,0 1-1,-23-24-15,23-24 92,23 24-60,1 0 6,-1 0-7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9T22:11:14.74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28">
    <iact:property name="dataType"/>
    <iact:actionData xml:id="d0">
      <inkml:trace xmlns:inkml="http://www.w3.org/2003/InkML" xml:id="stk0" contextRef="#ctx0" brushRef="#br0">6091 12322 0,'23'0'101,"1"0"-86,0 0-9,-1 0 3,1 0-1,-1 0-1,25 0 9,-25 0-8,1 0 15,-1 0-7,-23 24-9,0-1 5,0 1-1,0 0-2,0-1 6,0 1 2,-23-1-12,-1-23 4,1 0 8,-1 0-11,0 0 9,1 0-6,-1 0 14,48-23 48</inkml:trace>
    </iact:actionData>
  </iact:action>
  <iact:action type="add" startTime="2040">
    <iact:property name="dataType"/>
    <iact:actionData xml:id="d1">
      <inkml:trace xmlns:inkml="http://www.w3.org/2003/InkML" xml:id="stk1" contextRef="#ctx0" brushRef="#br0">8687 12299 0,'24'0'36,"0"0"-27,23 0-1,0 0 0,0 0-1,48 0 1,-1 0-1,0 0 1,72 0 0,-72 0 0,119 0 0,-48 0-1,-47 0 2,47 0-2,0 0 1,-47-24 0,0 24 0,24 0-1,0 0 1,-24 0 0,-24 0-1,24 0 2,0 0-3,-47 0 3,47 0-2,-24 0 1,1 0 0,23 0 0,-24 24-1,-23-24 2,94 23-3,-70 1 4,-1-1-3,-23-23 1,23 24-1,-23 0 0,-23-24 1,22 23 0,1-23 2,0 0-5,-47 0 4,23 0-2,-24 0 1,25 0 0,-1 0 1,0 0 5,-23 0-6,-1 0 8,1 0-8,-1 0 0,1 0-1,0 0 2,-1 0-3,1 0 3,-1 0-2,1 0 1,0 0-1,-1 0 8,1 0-5,0 0 4,-1 0 10</inkml:trace>
    </iact:actionData>
  </iact:action>
  <iact:action type="add" startTime="3545">
    <iact:property name="dataType"/>
    <iact:actionData xml:id="d2">
      <inkml:trace xmlns:inkml="http://www.w3.org/2003/InkML" xml:id="stk2" contextRef="#ctx0" brushRef="#br0">15982 12393 0,'0'0'1,"23"-24"14,24 24-7,-23 0-3,23-23 4,24-24-2,23 23 1,-23 0-1,71 1 1,-48-25 0,72 25 1,-1-1-2,0-23 1,0 47-1,24 0 1,-24 0 0,1 0 0,-48 0 0,47 0-1,-47 0 2,-24 0-2,-23 0 0,71 24 1,-71-1-1,23 1 2,0-24-2,1 23 2,23-23-2,-47 0 1,0 0-1,23 0 2,-23 24-2,0-24 3,-24 24-4,24-24 3,-24 0-3,-24 23 2,25-23 0,-25 0-1,1 0 0,0 0 2,-1 0 8,-23 24 59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microsoft.com/office/2011/relationships/inkAction" Target="../ink/inkAction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microsoft.com/office/2011/relationships/inkAction" Target="../ink/inkAction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microsoft.com/office/2011/relationships/inkAction" Target="../ink/inkAction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microsoft.com/office/2011/relationships/inkAction" Target="../ink/inkAction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microsoft.com/office/2011/relationships/inkAction" Target="../ink/inkAction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microsoft.com/office/2011/relationships/inkAction" Target="../ink/inkAction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microsoft.com/office/2011/relationships/inkAction" Target="../ink/inkAction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microsoft.com/office/2011/relationships/inkAction" Target="../ink/inkAction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7.png"/><Relationship Id="rId5" Type="http://schemas.openxmlformats.org/officeDocument/2006/relationships/image" Target="../media/image17.png"/><Relationship Id="rId4" Type="http://schemas.microsoft.com/office/2011/relationships/inkAction" Target="../ink/inkAction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612ECF-920F-4A93-8A4B-169A5E9F16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5073" y="1790558"/>
            <a:ext cx="2453853" cy="32768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3EF1BB-BF64-42EB-A0CD-1BF3372EC77A}"/>
              </a:ext>
            </a:extLst>
          </p:cNvPr>
          <p:cNvSpPr/>
          <p:nvPr/>
        </p:nvSpPr>
        <p:spPr>
          <a:xfrm>
            <a:off x="328474" y="346229"/>
            <a:ext cx="8469297" cy="621436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01B494-E359-4D4B-9E06-1C599A625853}"/>
              </a:ext>
            </a:extLst>
          </p:cNvPr>
          <p:cNvSpPr txBox="1"/>
          <p:nvPr/>
        </p:nvSpPr>
        <p:spPr>
          <a:xfrm>
            <a:off x="3977195" y="497584"/>
            <a:ext cx="29207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err="1"/>
              <a:t>er</a:t>
            </a:r>
            <a:endParaRPr lang="en-GB" sz="9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613E4A-DD64-4556-80D9-C0F5BE5437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7921" y="2218599"/>
            <a:ext cx="7299043" cy="259752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B570E66-79FF-4634-AC61-03AC6C6D4C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3331">
        <p:fade/>
      </p:transition>
    </mc:Choice>
    <mc:Fallback>
      <p:transition advTm="333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C0C89F4-D4A3-41EF-93DE-3A1256C197C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14920" y="4563360"/>
              <a:ext cx="3008880" cy="3574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C0C89F4-D4A3-41EF-93DE-3A1256C197C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99080" y="4500000"/>
                <a:ext cx="3040200" cy="484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61777D1-7B5C-4E9F-8A0C-08BBC71519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6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9906">
        <p:fade/>
      </p:transition>
    </mc:Choice>
    <mc:Fallback>
      <p:transition advTm="99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h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ED6049D-5AC3-4848-B7C0-486536FE845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69400" y="4520880"/>
              <a:ext cx="2430720" cy="1702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ED6049D-5AC3-4848-B7C0-486536FE845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553560" y="4457520"/>
                <a:ext cx="2462040" cy="297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719B71C-3BE1-49E1-988F-BC7035C49E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107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132">
        <p:fade/>
      </p:transition>
    </mc:Choice>
    <mc:Fallback>
      <p:transition advTm="51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show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851DF9C-41AA-4E08-B613-E94BDE99CDF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36400" y="4214880"/>
              <a:ext cx="6586200" cy="3319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851DF9C-41AA-4E08-B613-E94BDE99CDF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20560" y="4151520"/>
                <a:ext cx="6617520" cy="4586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90893F-D1F9-4119-9CB9-60D015014D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9385">
        <p:fade/>
      </p:transition>
    </mc:Choice>
    <mc:Fallback>
      <p:transition advTm="193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9AB8211-63E1-42AD-B855-06DEF982979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60040" y="4470120"/>
              <a:ext cx="3909600" cy="1191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9AB8211-63E1-42AD-B855-06DEF982979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44200" y="4406760"/>
                <a:ext cx="3940920" cy="245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12859D3-6A89-4C85-986C-E87DAE0963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658">
        <p:fade/>
      </p:transition>
    </mc:Choice>
    <mc:Fallback>
      <p:transition advTm="76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burg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512BE458-2231-475B-ADC2-1D472E57EF8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10080" y="4444560"/>
              <a:ext cx="5541480" cy="45072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512BE458-2231-475B-ADC2-1D472E57EF8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94240" y="4381200"/>
                <a:ext cx="5572800" cy="57744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BBB4D13-3C81-4CA8-8801-87FEDE748F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5502">
        <p:fade/>
      </p:transition>
    </mc:Choice>
    <mc:Fallback>
      <p:transition advTm="255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014C5DD-E729-455A-B203-960A33A4632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55520" y="4410360"/>
              <a:ext cx="3042720" cy="1364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014C5DD-E729-455A-B203-960A33A463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39680" y="4347000"/>
                <a:ext cx="3074040" cy="2631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B8BD920-A319-418E-A53E-CA49679930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073">
        <p:fade/>
      </p:transition>
    </mc:Choice>
    <mc:Fallback>
      <p:transition advTm="60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jump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1E977E8-C061-4E96-B9A6-7DEF1B7AB61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02200" y="4648320"/>
              <a:ext cx="6484680" cy="3913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1E977E8-C061-4E96-B9A6-7DEF1B7AB61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86360" y="4584960"/>
                <a:ext cx="6516000" cy="518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8094D95-4C75-42EF-9568-F98E666EA3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2673">
        <p:fade/>
      </p:transition>
    </mc:Choice>
    <mc:Fallback>
      <p:transition advTm="126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sist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1B0AAC3-E200-4423-A3A2-E70874F3009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28480" y="4487040"/>
              <a:ext cx="4462200" cy="1785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1B0AAC3-E200-4423-A3A2-E70874F3009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312640" y="4423680"/>
                <a:ext cx="4493520" cy="3052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FDD33D0-F4BA-4D4D-B92B-7D501515B4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8317">
        <p:fade/>
      </p:transition>
    </mc:Choice>
    <mc:Fallback>
      <p:transition advTm="83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5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maid</a:t>
            </a:r>
            <a:endParaRPr lang="en-GB" sz="15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636124C-3F68-49F8-8ADC-172EECA2804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02200" y="4299840"/>
              <a:ext cx="6662880" cy="2300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636124C-3F68-49F8-8ADC-172EECA2804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86360" y="4236480"/>
                <a:ext cx="6694200" cy="3567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DF3B029-1834-4434-951B-80DB3B242A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9931">
        <p:fade/>
      </p:transition>
    </mc:Choice>
    <mc:Fallback>
      <p:transition advTm="99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tow</a:t>
            </a:r>
            <a:r>
              <a:rPr lang="en-GB" sz="17000" dirty="0">
                <a:ln w="28575">
                  <a:noFill/>
                </a:ln>
                <a:solidFill>
                  <a:srgbClr val="92D050"/>
                </a:solidFill>
              </a:rPr>
              <a:t>er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8689D38C-606F-4445-9F37-81ED8A1D9A5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92760" y="4350960"/>
              <a:ext cx="4886640" cy="1447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8689D38C-606F-4445-9F37-81ED8A1D9A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176920" y="4287600"/>
                <a:ext cx="4917960" cy="2714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208832F-95B9-4A25-BF36-4CCB487A3D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463">
        <p:fade/>
      </p:transition>
    </mc:Choice>
    <mc:Fallback>
      <p:transition advTm="64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48142B-FCC0-4C27-BE3A-8E1C24A1D223}"/>
              </a:ext>
            </a:extLst>
          </p:cNvPr>
          <p:cNvSpPr txBox="1"/>
          <p:nvPr/>
        </p:nvSpPr>
        <p:spPr>
          <a:xfrm>
            <a:off x="865572" y="3874179"/>
            <a:ext cx="791888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Read the story and circle all the words that contain the ‘</a:t>
            </a:r>
            <a:r>
              <a:rPr lang="en-GB" sz="4800" dirty="0" err="1"/>
              <a:t>er</a:t>
            </a:r>
            <a:r>
              <a:rPr lang="en-GB" sz="4800" dirty="0"/>
              <a:t>’ digraph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E234CF-C608-4F9D-B769-CF2943794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525" y="1174477"/>
            <a:ext cx="8495930" cy="250678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8C941FB-A446-46C8-AF43-AD4538B586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1324">
        <p:fade/>
      </p:transition>
    </mc:Choice>
    <mc:Fallback>
      <p:transition advTm="313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48142B-FCC0-4C27-BE3A-8E1C24A1D223}"/>
              </a:ext>
            </a:extLst>
          </p:cNvPr>
          <p:cNvSpPr txBox="1"/>
          <p:nvPr/>
        </p:nvSpPr>
        <p:spPr>
          <a:xfrm>
            <a:off x="1007615" y="4886234"/>
            <a:ext cx="79188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Play the game using a dice and your reading skills!</a:t>
            </a:r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71868E-352F-4C56-85F6-E09398A432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6434" y="280647"/>
            <a:ext cx="6325815" cy="449299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026B612-817B-4729-8A51-0DBF7232D7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4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0690">
        <p:fade/>
      </p:transition>
    </mc:Choice>
    <mc:Fallback>
      <p:transition advTm="306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287</TotalTime>
  <Words>38</Words>
  <Application>Microsoft Office PowerPoint</Application>
  <PresentationFormat>On-screen Show (4:3)</PresentationFormat>
  <Paragraphs>13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fern</vt:lpstr>
      <vt:lpstr>her</vt:lpstr>
      <vt:lpstr>shower</vt:lpstr>
      <vt:lpstr>stern</vt:lpstr>
      <vt:lpstr>burger</vt:lpstr>
      <vt:lpstr>term</vt:lpstr>
      <vt:lpstr>jumper</vt:lpstr>
      <vt:lpstr>sister</vt:lpstr>
      <vt:lpstr>mermaid</vt:lpstr>
      <vt:lpstr>tower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J. West</cp:lastModifiedBy>
  <cp:revision>16</cp:revision>
  <dcterms:created xsi:type="dcterms:W3CDTF">2020-06-12T09:48:05Z</dcterms:created>
  <dcterms:modified xsi:type="dcterms:W3CDTF">2021-02-09T22:18:07Z</dcterms:modified>
</cp:coreProperties>
</file>