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6" r:id="rId4"/>
    <p:sldId id="267" r:id="rId5"/>
    <p:sldId id="264" r:id="rId6"/>
    <p:sldId id="272" r:id="rId7"/>
    <p:sldId id="27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547"/>
    <p:restoredTop sz="96291"/>
  </p:normalViewPr>
  <p:slideViewPr>
    <p:cSldViewPr snapToGrid="0" snapToObjects="1">
      <p:cViewPr>
        <p:scale>
          <a:sx n="122" d="100"/>
          <a:sy n="122" d="100"/>
        </p:scale>
        <p:origin x="552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06C0-339A-2B45-A180-BB01C3B83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D571C4-76DD-214E-9444-54BFDEB84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D74A2F-43D5-074F-8F16-A6413A3FC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E74E3-ED52-5145-B1EA-FB85E4C54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3EBE1-DC22-5647-BE19-A31BFA42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83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D0C20-AA0E-6E4F-BF6D-82D1E6F0C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69CD0-2B40-4343-988C-A47058680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8AAAD-CFB2-C04B-9A69-9F67E0D0B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41C6E4-6471-D346-A110-DCD91E4E6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DF3AF-1E0F-7A4E-AA2D-8CD9C1580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202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EBB37-9245-8D4C-9B56-E5A992CAB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C81533-5EB0-2248-8220-8FE9BE4BD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8BE5A6-EF5D-A643-9685-2F9EEFE40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08AB53-24E6-7C4D-A928-668DC7892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70B71-7F20-AB47-9BA1-F626683AE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794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F8A4C-FBE9-764D-9745-0D6220824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7F6C2-63AE-2E48-B411-E5B9A6B798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B66DE-51FA-F846-A735-AB9CD990B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AF576A-5859-7F43-BCDE-85AB1A7E1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47D125-F6BD-5946-9D7D-1645180CA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02C0BA-24E5-3E41-A410-910B79F04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244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38A3E-211A-BE42-8094-0D888984E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98AA3-6576-4148-97E9-58D510A80B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243124-9155-F549-AE53-C9398891EE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57C29B-24FB-B145-ACD6-0466F1907D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1182C2-9F6A-8346-BA89-BEA0FE981D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4B1BC9-FBBD-DB40-82F8-887792702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400878-718B-1C42-B93C-F22479165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04DE98-0BE3-7040-9A43-41D643F2E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703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84AC1-5B7B-3044-8A1C-972ABD99A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C3B299-3FC0-6D4C-99B5-05FEB80E2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664ED6-5F0B-C040-A653-A531C19DF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BB6CD2-4158-EF41-AEE2-5E3BEABB5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403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4B1BBE-C902-9247-ADD9-0FF567A27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238CF6-5F71-4440-B647-C1EDC447E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334432-76B5-2745-82F7-6BF4CCAC3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502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EF361-49F4-114B-9F76-BC82B05BA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A9E5B-8A33-754D-A1B5-9F445A52A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9674BE-DF11-4843-AF7C-8645934AA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927F48-F524-CA44-B8FB-88C730911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A6ABDC-C56B-7844-82F7-C740A018E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BCF107-00BE-D84F-A20E-BB3B12216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110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F5A92-2EC9-F24F-9B24-EFF3E7161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7E1F77-15F0-9841-B971-B652B8BFD3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08FEBD-B140-434C-931E-798ABA3F34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0D8D96-8169-9F4A-8365-D7736AC13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92A288-C35F-B84F-BD32-62B1B1E15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420DF3-1394-8244-809A-00F606EF3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8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94EAE-4782-6648-AA4E-EFB1A6D2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AA393D-0AD7-8F47-960A-99BFF1CE69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0A786D-559F-3E48-97CB-945118840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D49598-C852-C843-841F-63C4FA662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4022A-CCFA-2B4A-8AEE-D9A60F3C6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954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B2264E-BC5E-5949-A1F8-6AF2D13F29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C2765A-C6B9-8D4B-B740-1586801199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6B2D99-2E18-FA48-84E3-BA851E5C8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C1757-A421-2146-99FF-DA02C8278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41212E-F1BF-8B4F-A721-6686F4540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59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AD3235-C4C1-444A-A494-842FB9E28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5461F6-4736-7148-A130-C134C462B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1FAD6E-8118-BF4D-B71D-F6E44F9DBE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E9616-0132-9948-AA87-5649FCF62D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2CC39-F793-E54A-99C3-0F5D759A78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770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hyperlink" Target="https://www.bbc.co.uk/bitesize/clips/zc6qxnb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3.tiff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tiff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1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hyperlink" Target="https://www.goodfreephotos.com/vector-images/big-pencil-vector-art.png.php" TargetMode="Externa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To listen to poetry and begin to plan my own poem.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DA6130-7ED9-F940-B829-C599DA706DEB}"/>
              </a:ext>
            </a:extLst>
          </p:cNvPr>
          <p:cNvSpPr/>
          <p:nvPr/>
        </p:nvSpPr>
        <p:spPr>
          <a:xfrm>
            <a:off x="1674019" y="1959769"/>
            <a:ext cx="8939212" cy="2171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latin typeface="Comic Sans MS" panose="030F0902030302020204" pitchFamily="66" charset="0"/>
              </a:rPr>
              <a:t>L.O: To develop positive attitudes towards and stamina for writing poetry. </a:t>
            </a:r>
          </a:p>
          <a:p>
            <a:endParaRPr lang="en-GB" sz="4400" dirty="0">
              <a:latin typeface="Comic Sans MS" panose="030F0902030302020204" pitchFamily="66" charset="0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F3A8050-31E5-554E-8D6B-7398C430C0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091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67"/>
    </mc:Choice>
    <mc:Fallback>
      <p:transition spd="slow" advTm="205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4B54AF-4621-D34D-9528-71A8F411DA02}"/>
              </a:ext>
            </a:extLst>
          </p:cNvPr>
          <p:cNvSpPr txBox="1"/>
          <p:nvPr/>
        </p:nvSpPr>
        <p:spPr>
          <a:xfrm>
            <a:off x="732585" y="1961644"/>
            <a:ext cx="108220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Comic Sans MS" panose="030F0902030302020204" pitchFamily="66" charset="0"/>
              </a:rPr>
              <a:t>The Sound Collector</a:t>
            </a:r>
            <a:endParaRPr lang="en-US" sz="6000" dirty="0">
              <a:latin typeface="Comic Sans MS" panose="030F0902030302020204" pitchFamily="66" charset="0"/>
            </a:endParaRPr>
          </a:p>
        </p:txBody>
      </p:sp>
      <p:sp>
        <p:nvSpPr>
          <p:cNvPr id="21" name="Rectangle 22">
            <a:extLst>
              <a:ext uri="{FF2B5EF4-FFF2-40B4-BE49-F238E27FC236}">
                <a16:creationId xmlns:a16="http://schemas.microsoft.com/office/drawing/2014/main" id="{7876AB2D-E98A-1946-900F-CA2E3965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2A8A93-C0FF-744F-BBFC-B87A0C258F00}"/>
              </a:ext>
            </a:extLst>
          </p:cNvPr>
          <p:cNvSpPr txBox="1"/>
          <p:nvPr/>
        </p:nvSpPr>
        <p:spPr>
          <a:xfrm>
            <a:off x="954593" y="3938954"/>
            <a:ext cx="10208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hlinkClick r:id="rId4"/>
              </a:rPr>
              <a:t>https://www.bbc.co.uk/bitesize/clips/zc6qxnb</a:t>
            </a:r>
            <a:endParaRPr lang="en-US" sz="4000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F841899-E9E2-DB4F-97F8-37FC0895F8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740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08"/>
    </mc:Choice>
    <mc:Fallback>
      <p:transition spd="slow" advTm="9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926301-D9E1-244F-9D39-78FDEE75DB33}"/>
              </a:ext>
            </a:extLst>
          </p:cNvPr>
          <p:cNvSpPr/>
          <p:nvPr/>
        </p:nvSpPr>
        <p:spPr>
          <a:xfrm>
            <a:off x="456304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363" name="Picture 2" descr="C:\Users\Vicki Springhall\AppData\Local\Microsoft\Windows\Temporary Internet Files\Content.IE5\LRXJ5TBQ\MC900238192[1].wmf">
            <a:extLst>
              <a:ext uri="{FF2B5EF4-FFF2-40B4-BE49-F238E27FC236}">
                <a16:creationId xmlns:a16="http://schemas.microsoft.com/office/drawing/2014/main" id="{FDF96AF0-3E72-AB40-8578-5BD1D35C3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3068638"/>
            <a:ext cx="1443038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2" name="Title 1">
            <a:extLst>
              <a:ext uri="{FF2B5EF4-FFF2-40B4-BE49-F238E27FC236}">
                <a16:creationId xmlns:a16="http://schemas.microsoft.com/office/drawing/2014/main" id="{AFD2154B-ADD5-5546-AC60-441B88202E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6621" y="839787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b="1" dirty="0"/>
              <a:t>Can remember the pattern in the poem?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CCB8345-8300-C04F-B510-E73519A83F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54915"/>
      </p:ext>
    </p:extLst>
  </p:cSld>
  <p:clrMapOvr>
    <a:masterClrMapping/>
  </p:clrMapOvr>
  <p:transition advTm="46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4A44E0D-F8A2-034F-95F6-D6468DD4B86E}"/>
              </a:ext>
            </a:extLst>
          </p:cNvPr>
          <p:cNvSpPr/>
          <p:nvPr/>
        </p:nvSpPr>
        <p:spPr>
          <a:xfrm>
            <a:off x="456304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Comic Sans MS" panose="030F09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whistling of the kettle</a:t>
            </a:r>
            <a:endParaRPr lang="en-US" altLang="en-US" sz="2000" dirty="0">
              <a:solidFill>
                <a:schemeClr val="tx1"/>
              </a:solidFill>
              <a:latin typeface="Comic Sans MS" panose="030F0902030302020204" pitchFamily="66" charset="0"/>
            </a:endParaRPr>
          </a:p>
          <a:p>
            <a:r>
              <a:rPr lang="en-US" dirty="0">
                <a:latin typeface="Comic Sans MS" panose="030F0902030302020204" pitchFamily="66" charset="0"/>
              </a:rPr>
              <a:t>The turning of the lock</a:t>
            </a:r>
            <a:endParaRPr lang="en-GB" dirty="0">
              <a:latin typeface="Comic Sans MS" panose="030F0902030302020204" pitchFamily="66" charset="0"/>
            </a:endParaRPr>
          </a:p>
          <a:p>
            <a:r>
              <a:rPr lang="en-US" dirty="0">
                <a:latin typeface="Comic Sans MS" panose="030F0902030302020204" pitchFamily="66" charset="0"/>
              </a:rPr>
              <a:t>The purring of the kitten</a:t>
            </a:r>
            <a:endParaRPr lang="en-GB" dirty="0">
              <a:latin typeface="Comic Sans MS" panose="030F0902030302020204" pitchFamily="66" charset="0"/>
            </a:endParaRPr>
          </a:p>
          <a:p>
            <a:r>
              <a:rPr lang="en-US" dirty="0">
                <a:latin typeface="Comic Sans MS" panose="030F0902030302020204" pitchFamily="66" charset="0"/>
              </a:rPr>
              <a:t>The ticking of the clock</a:t>
            </a:r>
            <a:endParaRPr lang="en-US" dirty="0"/>
          </a:p>
        </p:txBody>
      </p:sp>
      <p:sp>
        <p:nvSpPr>
          <p:cNvPr id="16386" name="Text Placeholder 2">
            <a:extLst>
              <a:ext uri="{FF2B5EF4-FFF2-40B4-BE49-F238E27FC236}">
                <a16:creationId xmlns:a16="http://schemas.microsoft.com/office/drawing/2014/main" id="{5B01ADC7-D93A-9946-AA8F-6222B4D86E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5981" y="533159"/>
            <a:ext cx="7920038" cy="5616575"/>
          </a:xfrm>
        </p:spPr>
        <p:txBody>
          <a:bodyPr/>
          <a:lstStyle/>
          <a:p>
            <a:pPr algn="ctr" eaLnBrk="1" hangingPunct="1"/>
            <a:r>
              <a:rPr lang="en-GB" altLang="en-US" sz="4400" dirty="0">
                <a:solidFill>
                  <a:schemeClr val="tx1"/>
                </a:solidFill>
              </a:rPr>
              <a:t>The whistling of the kettle</a:t>
            </a:r>
          </a:p>
          <a:p>
            <a:pPr algn="ctr" eaLnBrk="1" hangingPunct="1"/>
            <a:r>
              <a:rPr lang="en-GB" altLang="en-US" sz="4400" dirty="0">
                <a:solidFill>
                  <a:schemeClr val="tx1"/>
                </a:solidFill>
              </a:rPr>
              <a:t>The turning of the lock</a:t>
            </a:r>
          </a:p>
          <a:p>
            <a:pPr algn="ctr" eaLnBrk="1" hangingPunct="1"/>
            <a:r>
              <a:rPr lang="en-GB" altLang="en-US" sz="4400" dirty="0">
                <a:solidFill>
                  <a:schemeClr val="tx1"/>
                </a:solidFill>
              </a:rPr>
              <a:t>The purring of the kitten</a:t>
            </a:r>
          </a:p>
          <a:p>
            <a:pPr algn="ctr" eaLnBrk="1" hangingPunct="1"/>
            <a:endParaRPr lang="en-GB" altLang="en-US" sz="4400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sz="6000" dirty="0">
                <a:solidFill>
                  <a:schemeClr val="tx1"/>
                </a:solidFill>
              </a:rPr>
              <a:t>The ………. </a:t>
            </a:r>
            <a:r>
              <a:rPr lang="en-GB" altLang="en-US" sz="6000" dirty="0">
                <a:solidFill>
                  <a:srgbClr val="FF0000"/>
                </a:solidFill>
              </a:rPr>
              <a:t>(sound) </a:t>
            </a:r>
            <a:r>
              <a:rPr lang="en-GB" altLang="en-US" sz="6000" dirty="0">
                <a:solidFill>
                  <a:schemeClr val="tx1"/>
                </a:solidFill>
              </a:rPr>
              <a:t>of the ………….. </a:t>
            </a:r>
            <a:r>
              <a:rPr lang="en-GB" altLang="en-US" sz="6000" dirty="0">
                <a:solidFill>
                  <a:srgbClr val="00B0F0"/>
                </a:solidFill>
              </a:rPr>
              <a:t>(object)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120413C-4F5B-F249-8F67-AB7D64E3E47F}"/>
              </a:ext>
            </a:extLst>
          </p:cNvPr>
          <p:cNvCxnSpPr/>
          <p:nvPr/>
        </p:nvCxnSpPr>
        <p:spPr>
          <a:xfrm>
            <a:off x="4464424" y="1151068"/>
            <a:ext cx="1631576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FA4F0E0-E2D2-E444-AD3A-BCE3300F9DA3}"/>
              </a:ext>
            </a:extLst>
          </p:cNvPr>
          <p:cNvCxnSpPr>
            <a:cxnSpLocks/>
          </p:cNvCxnSpPr>
          <p:nvPr/>
        </p:nvCxnSpPr>
        <p:spPr>
          <a:xfrm>
            <a:off x="7775864" y="1167019"/>
            <a:ext cx="1273544" cy="0"/>
          </a:xfrm>
          <a:prstGeom prst="line">
            <a:avLst/>
          </a:prstGeom>
          <a:ln w="412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9BBD186-C87F-FA43-A5D2-1A3F81CE0A59}"/>
              </a:ext>
            </a:extLst>
          </p:cNvPr>
          <p:cNvCxnSpPr/>
          <p:nvPr/>
        </p:nvCxnSpPr>
        <p:spPr>
          <a:xfrm>
            <a:off x="4464424" y="1929204"/>
            <a:ext cx="1631576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ECDB086-D26B-6E44-A4F3-A15CDD5F78F8}"/>
              </a:ext>
            </a:extLst>
          </p:cNvPr>
          <p:cNvCxnSpPr>
            <a:cxnSpLocks/>
          </p:cNvCxnSpPr>
          <p:nvPr/>
        </p:nvCxnSpPr>
        <p:spPr>
          <a:xfrm>
            <a:off x="7775864" y="1929204"/>
            <a:ext cx="968744" cy="0"/>
          </a:xfrm>
          <a:prstGeom prst="line">
            <a:avLst/>
          </a:prstGeom>
          <a:ln w="412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6B0B4FE-E30F-E94B-B85F-75F265FAF734}"/>
              </a:ext>
            </a:extLst>
          </p:cNvPr>
          <p:cNvCxnSpPr/>
          <p:nvPr/>
        </p:nvCxnSpPr>
        <p:spPr>
          <a:xfrm>
            <a:off x="4304853" y="2637416"/>
            <a:ext cx="1631576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B78854D-25DC-6D4A-8CFB-1AC02E447196}"/>
              </a:ext>
            </a:extLst>
          </p:cNvPr>
          <p:cNvCxnSpPr>
            <a:cxnSpLocks/>
          </p:cNvCxnSpPr>
          <p:nvPr/>
        </p:nvCxnSpPr>
        <p:spPr>
          <a:xfrm>
            <a:off x="7605966" y="2660043"/>
            <a:ext cx="1246094" cy="0"/>
          </a:xfrm>
          <a:prstGeom prst="line">
            <a:avLst/>
          </a:prstGeom>
          <a:ln w="412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8F3B50A-6494-6E41-94E6-F7DEE6695A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826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898"/>
    </mc:Choice>
    <mc:Fallback>
      <p:transition spd="slow" advTm="38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FD435A-0DA5-1D4C-BC3E-76655E0787FD}"/>
              </a:ext>
            </a:extLst>
          </p:cNvPr>
          <p:cNvSpPr txBox="1"/>
          <p:nvPr/>
        </p:nvSpPr>
        <p:spPr>
          <a:xfrm>
            <a:off x="1051044" y="1075938"/>
            <a:ext cx="471184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I would like you to write your own poem.</a:t>
            </a:r>
          </a:p>
          <a:p>
            <a:endParaRPr lang="en-US" sz="3200" dirty="0"/>
          </a:p>
          <a:p>
            <a:r>
              <a:rPr lang="en-US" sz="3200" dirty="0"/>
              <a:t>Use the poem plan you wrote yesterday.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5368788-1569-8347-9D1B-5C5E8CC1F7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0952" y="598305"/>
            <a:ext cx="4848667" cy="582331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0511195-5A66-DE49-8870-7B860A03CEF5}"/>
              </a:ext>
            </a:extLst>
          </p:cNvPr>
          <p:cNvSpPr txBox="1"/>
          <p:nvPr/>
        </p:nvSpPr>
        <p:spPr>
          <a:xfrm>
            <a:off x="7027973" y="2901015"/>
            <a:ext cx="19251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  <a:latin typeface="Comic Sans MS" panose="030F0902030302020204" pitchFamily="66" charset="0"/>
              </a:rPr>
              <a:t>The quiet buzzing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3087BC-0B08-2F44-9C8B-38E71F64791A}"/>
              </a:ext>
            </a:extLst>
          </p:cNvPr>
          <p:cNvSpPr txBox="1"/>
          <p:nvPr/>
        </p:nvSpPr>
        <p:spPr>
          <a:xfrm>
            <a:off x="8335286" y="2898056"/>
            <a:ext cx="16401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  <a:latin typeface="Comic Sans MS" panose="030F0902030302020204" pitchFamily="66" charset="0"/>
              </a:rPr>
              <a:t>of the television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8DF4387-4394-4640-9DF3-BA3722F026DB}"/>
              </a:ext>
            </a:extLst>
          </p:cNvPr>
          <p:cNvSpPr txBox="1"/>
          <p:nvPr/>
        </p:nvSpPr>
        <p:spPr>
          <a:xfrm>
            <a:off x="6842022" y="3255962"/>
            <a:ext cx="33159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902030302020204" pitchFamily="66" charset="0"/>
              </a:rPr>
              <a:t>The barking of the excited dog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2CAF0EE-763F-1D40-877D-66FAA6FD72F0}"/>
              </a:ext>
            </a:extLst>
          </p:cNvPr>
          <p:cNvSpPr txBox="1"/>
          <p:nvPr/>
        </p:nvSpPr>
        <p:spPr>
          <a:xfrm>
            <a:off x="6335141" y="3674895"/>
            <a:ext cx="4371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902030302020204" pitchFamily="66" charset="0"/>
              </a:rPr>
              <a:t>The crunch of the crisps as my sister munches.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3AE3D5-48CA-004F-A2C6-22864B5EB866}"/>
              </a:ext>
            </a:extLst>
          </p:cNvPr>
          <p:cNvSpPr txBox="1"/>
          <p:nvPr/>
        </p:nvSpPr>
        <p:spPr>
          <a:xfrm>
            <a:off x="6842022" y="4069901"/>
            <a:ext cx="4371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902030302020204" pitchFamily="66" charset="0"/>
              </a:rPr>
              <a:t>The whirring of the computer.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2E1D16C-0A04-F34F-91C7-AAC9069D2F12}"/>
              </a:ext>
            </a:extLst>
          </p:cNvPr>
          <p:cNvSpPr txBox="1"/>
          <p:nvPr/>
        </p:nvSpPr>
        <p:spPr>
          <a:xfrm>
            <a:off x="6767566" y="4509961"/>
            <a:ext cx="4371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902030302020204" pitchFamily="66" charset="0"/>
              </a:rPr>
              <a:t>The slamming of the wooden door.</a:t>
            </a:r>
          </a:p>
        </p:txBody>
      </p:sp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787DD2FA-D392-694B-8EFC-1865B997E0F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876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009"/>
    </mc:Choice>
    <mc:Fallback>
      <p:transition spd="slow" advTm="43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9" grpId="0"/>
      <p:bldP spid="10" grpId="0"/>
      <p:bldP spid="14" grpId="0"/>
      <p:bldP spid="17" grpId="0"/>
      <p:bldP spid="18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FD435A-0DA5-1D4C-BC3E-76655E0787FD}"/>
              </a:ext>
            </a:extLst>
          </p:cNvPr>
          <p:cNvSpPr txBox="1"/>
          <p:nvPr/>
        </p:nvSpPr>
        <p:spPr>
          <a:xfrm>
            <a:off x="978946" y="957431"/>
            <a:ext cx="47118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Try writing two verses then add the end of the poem.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5368788-1569-8347-9D1B-5C5E8CC1F7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0952" y="598305"/>
            <a:ext cx="4848667" cy="582331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C57C80E1-D97A-C047-A6C4-381C2C77D17F}"/>
              </a:ext>
            </a:extLst>
          </p:cNvPr>
          <p:cNvSpPr txBox="1"/>
          <p:nvPr/>
        </p:nvSpPr>
        <p:spPr>
          <a:xfrm>
            <a:off x="6839369" y="3066232"/>
            <a:ext cx="6114631" cy="2965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1600" dirty="0">
                <a:latin typeface="Comic Sans MS" panose="030F0902030302020204" pitchFamily="66" charset="0"/>
              </a:rPr>
              <a:t>A stranger called this morning</a:t>
            </a:r>
            <a:endParaRPr lang="en-GB" sz="1600" dirty="0">
              <a:latin typeface="Comic Sans MS" panose="030F09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latin typeface="Comic Sans MS" panose="030F0902030302020204" pitchFamily="66" charset="0"/>
              </a:rPr>
              <a:t>He didn’t leave his name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latin typeface="Comic Sans MS" panose="030F0902030302020204" pitchFamily="66" charset="0"/>
              </a:rPr>
              <a:t>Left us only silence</a:t>
            </a:r>
            <a:endParaRPr lang="en-GB" sz="1600" dirty="0">
              <a:latin typeface="Comic Sans MS" panose="030F09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US" sz="1600" dirty="0">
                <a:latin typeface="Comic Sans MS" panose="030F0902030302020204" pitchFamily="66" charset="0"/>
              </a:rPr>
              <a:t>Life will never be the same.</a:t>
            </a:r>
            <a:r>
              <a:rPr lang="en-GB" sz="1600" dirty="0">
                <a:effectLst/>
                <a:latin typeface="Comic Sans MS" panose="030F0902030302020204" pitchFamily="66" charset="0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latin typeface="Comic Sans MS" panose="030F0902030302020204" pitchFamily="66" charset="0"/>
              </a:rPr>
              <a:t>By Mrs Bagley</a:t>
            </a:r>
            <a:endParaRPr lang="en-GB" sz="1600" dirty="0">
              <a:effectLst/>
              <a:latin typeface="Comic Sans MS" panose="030F0902030302020204" pitchFamily="66" charset="0"/>
            </a:endParaRPr>
          </a:p>
          <a:p>
            <a:pPr>
              <a:lnSpc>
                <a:spcPct val="150000"/>
              </a:lnSpc>
            </a:pPr>
            <a:endParaRPr lang="en-GB" sz="3200" dirty="0">
              <a:latin typeface="Comic Sans MS" panose="030F0902030302020204" pitchFamily="66" charset="0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7B2DDF0-7030-9949-A26C-0493120AD3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6669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114"/>
    </mc:Choice>
    <mc:Fallback>
      <p:transition spd="slow" advTm="30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381000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FD435A-0DA5-1D4C-BC3E-76655E0787FD}"/>
              </a:ext>
            </a:extLst>
          </p:cNvPr>
          <p:cNvSpPr txBox="1"/>
          <p:nvPr/>
        </p:nvSpPr>
        <p:spPr>
          <a:xfrm>
            <a:off x="1861073" y="1245918"/>
            <a:ext cx="80897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902030302020204" pitchFamily="66" charset="0"/>
              </a:rPr>
              <a:t>Don’t forget to add some pictures to your poem sheet to make it more interesting.</a:t>
            </a:r>
            <a:endParaRPr lang="en-US" sz="36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7D51039-E206-A24D-A1F7-7E487B6FD7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368576" y="2754268"/>
            <a:ext cx="2590725" cy="259072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606A85D-B629-E04B-BABE-4776228719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1336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708"/>
    </mc:Choice>
    <mc:Fallback>
      <p:transition spd="slow" advTm="15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.7|12.3|4.3|5.4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2.9|2.6|3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23.2|4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206</Words>
  <Application>Microsoft Macintosh PowerPoint</Application>
  <PresentationFormat>Widescreen</PresentationFormat>
  <Paragraphs>32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v</vt:lpstr>
      <vt:lpstr>Can remember the pattern in the poem?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22</cp:revision>
  <dcterms:created xsi:type="dcterms:W3CDTF">2021-02-03T18:46:44Z</dcterms:created>
  <dcterms:modified xsi:type="dcterms:W3CDTF">2021-02-04T11:11:16Z</dcterms:modified>
</cp:coreProperties>
</file>