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89" r:id="rId2"/>
    <p:sldId id="258" r:id="rId3"/>
    <p:sldId id="275" r:id="rId4"/>
    <p:sldId id="277" r:id="rId5"/>
    <p:sldId id="280" r:id="rId6"/>
    <p:sldId id="281" r:id="rId7"/>
    <p:sldId id="273" r:id="rId8"/>
    <p:sldId id="276" r:id="rId9"/>
    <p:sldId id="278" r:id="rId10"/>
    <p:sldId id="279" r:id="rId11"/>
    <p:sldId id="290" r:id="rId12"/>
    <p:sldId id="291" r:id="rId13"/>
    <p:sldId id="292" r:id="rId14"/>
    <p:sldId id="293" r:id="rId15"/>
    <p:sldId id="294" r:id="rId16"/>
    <p:sldId id="295" r:id="rId17"/>
    <p:sldId id="296" r:id="rId18"/>
    <p:sldId id="297" r:id="rId19"/>
    <p:sldId id="285" r:id="rId2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Sassoon Infant Rg" panose="02000503030000020003" charset="0"/>
      <p:regular r:id="rId27"/>
      <p:bold r:id="rId28"/>
    </p:embeddedFont>
    <p:embeddedFont>
      <p:font typeface="Twinkl" panose="020B0604020202020204" charset="0"/>
      <p:regular r:id="rId29"/>
      <p:bold r:id="rId30"/>
    </p:embeddedFont>
    <p:embeddedFont>
      <p:font typeface="Twinkl SemiBold" charset="0"/>
      <p:bold r:id="rId3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B0E0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39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16741EF-E352-456B-8945-46DDAF14EDCF}" type="datetimeFigureOut">
              <a:rPr lang="en-GB"/>
              <a:pPr>
                <a:defRPr/>
              </a:pPr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113E9DD-C77D-4CC9-BA88-15E0ECF4B44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CF3CCA8-C0F6-484C-9CE2-F0DDED6E5155}" type="datetimeFigureOut">
              <a:rPr lang="en-GB"/>
              <a:pPr>
                <a:defRPr/>
              </a:pPr>
              <a:t>29/01/2021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ABAD945-B3BB-4F06-AE94-4E9E0334E5B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2574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6050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7614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043285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1136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5.pn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75E3A85-A6DC-47BC-913C-81F01C071C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684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28"/>
    </mc:Choice>
    <mc:Fallback xmlns="">
      <p:transition spd="slow" advTm="83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6F46F-D65A-40A3-BE36-70F1CACB8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600075"/>
            <a:ext cx="8220075" cy="3365137"/>
          </a:xfrm>
        </p:spPr>
        <p:txBody>
          <a:bodyPr/>
          <a:lstStyle/>
          <a:p>
            <a:pPr algn="ctr"/>
            <a:r>
              <a:rPr lang="en-GB" dirty="0"/>
              <a:t>Let’s recap the colours we learnt last week!</a:t>
            </a:r>
            <a:br>
              <a:rPr lang="en-GB" dirty="0"/>
            </a:br>
            <a:endParaRPr lang="en-GB" dirty="0"/>
          </a:p>
        </p:txBody>
      </p:sp>
      <p:pic>
        <p:nvPicPr>
          <p:cNvPr id="1026" name="Picture 2" descr="Why are primary colors important? - Quora">
            <a:extLst>
              <a:ext uri="{FF2B5EF4-FFF2-40B4-BE49-F238E27FC236}">
                <a16:creationId xmlns:a16="http://schemas.microsoft.com/office/drawing/2014/main" id="{07C35822-DB5D-4AE7-8BB5-ADCD2A262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486" y="3371988"/>
            <a:ext cx="2867025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28F406F-7A76-4806-8460-7B9CCF0920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Tm="71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bleu</a:t>
            </a:r>
          </a:p>
        </p:txBody>
      </p:sp>
      <p:pic>
        <p:nvPicPr>
          <p:cNvPr id="2" name="Enregistrement (9)">
            <a:hlinkClick r:id="" action="ppaction://media"/>
            <a:extLst>
              <a:ext uri="{FF2B5EF4-FFF2-40B4-BE49-F238E27FC236}">
                <a16:creationId xmlns:a16="http://schemas.microsoft.com/office/drawing/2014/main" id="{85B5D57B-7D4E-4EBC-AD88-BD756DB796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26412" y="5788071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rouge</a:t>
            </a:r>
          </a:p>
        </p:txBody>
      </p:sp>
      <p:pic>
        <p:nvPicPr>
          <p:cNvPr id="2" name="Enregistrement (11)">
            <a:hlinkClick r:id="" action="ppaction://media"/>
            <a:extLst>
              <a:ext uri="{FF2B5EF4-FFF2-40B4-BE49-F238E27FC236}">
                <a16:creationId xmlns:a16="http://schemas.microsoft.com/office/drawing/2014/main" id="{A7EF93CB-BC3D-4C0B-AB82-9AE1FF397F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2730" y="5738812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jaune</a:t>
            </a:r>
          </a:p>
        </p:txBody>
      </p:sp>
      <p:pic>
        <p:nvPicPr>
          <p:cNvPr id="2" name="Enregistrement (14)">
            <a:hlinkClick r:id="" action="ppaction://media"/>
            <a:extLst>
              <a:ext uri="{FF2B5EF4-FFF2-40B4-BE49-F238E27FC236}">
                <a16:creationId xmlns:a16="http://schemas.microsoft.com/office/drawing/2014/main" id="{104699F8-60DF-4A16-8A96-39C5077918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2730" y="5738812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6F46F-D65A-40A3-BE36-70F1CACB8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600075"/>
            <a:ext cx="8220075" cy="3365137"/>
          </a:xfrm>
        </p:spPr>
        <p:txBody>
          <a:bodyPr/>
          <a:lstStyle/>
          <a:p>
            <a:pPr algn="ctr"/>
            <a:r>
              <a:rPr lang="en-GB" dirty="0"/>
              <a:t>Let’s </a:t>
            </a:r>
            <a:r>
              <a:rPr lang="en-GB"/>
              <a:t>learn 4 new </a:t>
            </a:r>
            <a:r>
              <a:rPr lang="en-GB" dirty="0"/>
              <a:t>colours! Today we are going to learn how to say orange, green, pink and purple in French!</a:t>
            </a:r>
            <a:br>
              <a:rPr lang="en-GB" dirty="0"/>
            </a:br>
            <a:endParaRPr lang="en-GB" dirty="0"/>
          </a:p>
        </p:txBody>
      </p:sp>
      <p:pic>
        <p:nvPicPr>
          <p:cNvPr id="1028" name="Picture 4" descr="How Many Colours in a Rainbow? - Ayresome Primary School">
            <a:extLst>
              <a:ext uri="{FF2B5EF4-FFF2-40B4-BE49-F238E27FC236}">
                <a16:creationId xmlns:a16="http://schemas.microsoft.com/office/drawing/2014/main" id="{E9CBC800-A3B1-4A90-989A-EEB1C57D03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756" y="3282240"/>
            <a:ext cx="4772487" cy="2791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DE6C8DD-E957-4318-953E-467448986D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077398"/>
      </p:ext>
    </p:extLst>
  </p:cSld>
  <p:clrMapOvr>
    <a:masterClrMapping/>
  </p:clrMapOvr>
  <p:transition spd="slow" advTm="120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orange</a:t>
            </a:r>
          </a:p>
        </p:txBody>
      </p:sp>
      <p:pic>
        <p:nvPicPr>
          <p:cNvPr id="2" name="Enregistrement (7)">
            <a:hlinkClick r:id="" action="ppaction://media"/>
            <a:extLst>
              <a:ext uri="{FF2B5EF4-FFF2-40B4-BE49-F238E27FC236}">
                <a16:creationId xmlns:a16="http://schemas.microsoft.com/office/drawing/2014/main" id="{4778C14B-9281-43D3-8FFC-593FE1D2E5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2730" y="5670273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violet</a:t>
            </a:r>
          </a:p>
        </p:txBody>
      </p:sp>
      <p:pic>
        <p:nvPicPr>
          <p:cNvPr id="2" name="Enregistrement (10)">
            <a:hlinkClick r:id="" action="ppaction://media"/>
            <a:extLst>
              <a:ext uri="{FF2B5EF4-FFF2-40B4-BE49-F238E27FC236}">
                <a16:creationId xmlns:a16="http://schemas.microsoft.com/office/drawing/2014/main" id="{C24ABE5D-C10A-4CB7-A063-B43032878A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76247" y="5705521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2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vert</a:t>
            </a:r>
          </a:p>
        </p:txBody>
      </p:sp>
      <p:pic>
        <p:nvPicPr>
          <p:cNvPr id="2" name="Enregistrement (12)">
            <a:hlinkClick r:id="" action="ppaction://media"/>
            <a:extLst>
              <a:ext uri="{FF2B5EF4-FFF2-40B4-BE49-F238E27FC236}">
                <a16:creationId xmlns:a16="http://schemas.microsoft.com/office/drawing/2014/main" id="{ED1BD0CC-337C-4E80-BE05-F9C20D17D6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26412" y="5821362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rose</a:t>
            </a:r>
          </a:p>
        </p:txBody>
      </p:sp>
      <p:pic>
        <p:nvPicPr>
          <p:cNvPr id="2" name="Enregistrement (13)">
            <a:hlinkClick r:id="" action="ppaction://media"/>
            <a:extLst>
              <a:ext uri="{FF2B5EF4-FFF2-40B4-BE49-F238E27FC236}">
                <a16:creationId xmlns:a16="http://schemas.microsoft.com/office/drawing/2014/main" id="{5AEE23E3-5E3D-448A-BC62-D796A99E78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2730" y="5554662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2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6F46F-D65A-40A3-BE36-70F1CACB8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600075"/>
            <a:ext cx="8220075" cy="3365137"/>
          </a:xfrm>
        </p:spPr>
        <p:txBody>
          <a:bodyPr/>
          <a:lstStyle/>
          <a:p>
            <a:pPr algn="ctr"/>
            <a:r>
              <a:rPr lang="en-GB" dirty="0"/>
              <a:t>Let’s practise all our colours again!</a:t>
            </a:r>
            <a:br>
              <a:rPr lang="en-GB" dirty="0"/>
            </a:br>
            <a:endParaRPr lang="en-GB" dirty="0"/>
          </a:p>
        </p:txBody>
      </p:sp>
      <p:pic>
        <p:nvPicPr>
          <p:cNvPr id="1028" name="Picture 4" descr="How Many Colours in a Rainbow? - Ayresome Primary School">
            <a:extLst>
              <a:ext uri="{FF2B5EF4-FFF2-40B4-BE49-F238E27FC236}">
                <a16:creationId xmlns:a16="http://schemas.microsoft.com/office/drawing/2014/main" id="{E9CBC800-A3B1-4A90-989A-EEB1C57D03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756" y="3282240"/>
            <a:ext cx="4772487" cy="2791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CA35262-B351-4B91-A5DE-FD18820A38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582795"/>
      </p:ext>
    </p:extLst>
  </p:cSld>
  <p:clrMapOvr>
    <a:masterClrMapping/>
  </p:clrMapOvr>
  <p:transition spd="slow" advTm="61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orange</a:t>
            </a:r>
          </a:p>
        </p:txBody>
      </p:sp>
      <p:pic>
        <p:nvPicPr>
          <p:cNvPr id="2" name="Enregistrement (7)">
            <a:hlinkClick r:id="" action="ppaction://media"/>
            <a:extLst>
              <a:ext uri="{FF2B5EF4-FFF2-40B4-BE49-F238E27FC236}">
                <a16:creationId xmlns:a16="http://schemas.microsoft.com/office/drawing/2014/main" id="{4778C14B-9281-43D3-8FFC-593FE1D2E5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2730" y="567027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751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violet</a:t>
            </a:r>
          </a:p>
        </p:txBody>
      </p:sp>
      <p:pic>
        <p:nvPicPr>
          <p:cNvPr id="2" name="Enregistrement (10)">
            <a:hlinkClick r:id="" action="ppaction://media"/>
            <a:extLst>
              <a:ext uri="{FF2B5EF4-FFF2-40B4-BE49-F238E27FC236}">
                <a16:creationId xmlns:a16="http://schemas.microsoft.com/office/drawing/2014/main" id="{C24ABE5D-C10A-4CB7-A063-B43032878A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76247" y="570552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492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2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vert</a:t>
            </a:r>
          </a:p>
        </p:txBody>
      </p:sp>
      <p:pic>
        <p:nvPicPr>
          <p:cNvPr id="2" name="Enregistrement (12)">
            <a:hlinkClick r:id="" action="ppaction://media"/>
            <a:extLst>
              <a:ext uri="{FF2B5EF4-FFF2-40B4-BE49-F238E27FC236}">
                <a16:creationId xmlns:a16="http://schemas.microsoft.com/office/drawing/2014/main" id="{ED1BD0CC-337C-4E80-BE05-F9C20D17D6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26412" y="582136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837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rose</a:t>
            </a:r>
          </a:p>
        </p:txBody>
      </p:sp>
      <p:pic>
        <p:nvPicPr>
          <p:cNvPr id="2" name="Enregistrement (13)">
            <a:hlinkClick r:id="" action="ppaction://media"/>
            <a:extLst>
              <a:ext uri="{FF2B5EF4-FFF2-40B4-BE49-F238E27FC236}">
                <a16:creationId xmlns:a16="http://schemas.microsoft.com/office/drawing/2014/main" id="{5AEE23E3-5E3D-448A-BC62-D796A99E78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2730" y="555466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614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2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bleu</a:t>
            </a:r>
          </a:p>
        </p:txBody>
      </p:sp>
      <p:pic>
        <p:nvPicPr>
          <p:cNvPr id="2" name="Enregistrement (9)">
            <a:hlinkClick r:id="" action="ppaction://media"/>
            <a:extLst>
              <a:ext uri="{FF2B5EF4-FFF2-40B4-BE49-F238E27FC236}">
                <a16:creationId xmlns:a16="http://schemas.microsoft.com/office/drawing/2014/main" id="{85B5D57B-7D4E-4EBC-AD88-BD756DB796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26412" y="578807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967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rouge</a:t>
            </a:r>
          </a:p>
        </p:txBody>
      </p:sp>
      <p:pic>
        <p:nvPicPr>
          <p:cNvPr id="2" name="Enregistrement (11)">
            <a:hlinkClick r:id="" action="ppaction://media"/>
            <a:extLst>
              <a:ext uri="{FF2B5EF4-FFF2-40B4-BE49-F238E27FC236}">
                <a16:creationId xmlns:a16="http://schemas.microsoft.com/office/drawing/2014/main" id="{A7EF93CB-BC3D-4C0B-AB82-9AE1FF397F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2730" y="57388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101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jaune</a:t>
            </a:r>
          </a:p>
        </p:txBody>
      </p:sp>
      <p:pic>
        <p:nvPicPr>
          <p:cNvPr id="2" name="Enregistrement (14)">
            <a:hlinkClick r:id="" action="ppaction://media"/>
            <a:extLst>
              <a:ext uri="{FF2B5EF4-FFF2-40B4-BE49-F238E27FC236}">
                <a16:creationId xmlns:a16="http://schemas.microsoft.com/office/drawing/2014/main" id="{104699F8-60DF-4A16-8A96-39C5077918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2730" y="57388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371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6F46F-D65A-40A3-BE36-70F1CACB8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600075"/>
            <a:ext cx="8220075" cy="3365137"/>
          </a:xfrm>
        </p:spPr>
        <p:txBody>
          <a:bodyPr/>
          <a:lstStyle/>
          <a:p>
            <a:pPr algn="ctr"/>
            <a:r>
              <a:rPr lang="en-GB" dirty="0"/>
              <a:t>CHALLENGE TIME!</a:t>
            </a:r>
            <a:br>
              <a:rPr lang="en-GB" dirty="0"/>
            </a:br>
            <a:r>
              <a:rPr lang="en-GB" dirty="0"/>
              <a:t>Can you make a picture of a rainbow and say each colour in French? </a:t>
            </a:r>
            <a:br>
              <a:rPr lang="en-GB" dirty="0"/>
            </a:br>
            <a:endParaRPr lang="en-GB" dirty="0"/>
          </a:p>
        </p:txBody>
      </p:sp>
      <p:pic>
        <p:nvPicPr>
          <p:cNvPr id="5" name="Picture 4" descr="How Many Colours in a Rainbow? - Ayresome Primary School">
            <a:extLst>
              <a:ext uri="{FF2B5EF4-FFF2-40B4-BE49-F238E27FC236}">
                <a16:creationId xmlns:a16="http://schemas.microsoft.com/office/drawing/2014/main" id="{B6C80B14-6919-495D-9234-D49DE2768E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755" y="3429000"/>
            <a:ext cx="4772487" cy="2791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0D9FF53-1271-4552-99E6-4A265BEFEA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614982"/>
      </p:ext>
    </p:extLst>
  </p:cSld>
  <p:clrMapOvr>
    <a:masterClrMapping/>
  </p:clrMapOvr>
  <p:transition spd="slow" advTm="231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225</TotalTime>
  <Words>78</Words>
  <Application>Microsoft Office PowerPoint</Application>
  <PresentationFormat>On-screen Show (4:3)</PresentationFormat>
  <Paragraphs>18</Paragraphs>
  <Slides>19</Slides>
  <Notes>0</Notes>
  <HiddenSlides>0</HiddenSlides>
  <MMClips>19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Sassoon Infant Rg</vt:lpstr>
      <vt:lpstr>Twinkl SemiBold</vt:lpstr>
      <vt:lpstr>Twinkl</vt:lpstr>
      <vt:lpstr>Arial</vt:lpstr>
      <vt:lpstr>Calibri</vt:lpstr>
      <vt:lpstr>Office Theme</vt:lpstr>
      <vt:lpstr>PowerPoint Presentation</vt:lpstr>
      <vt:lpstr>Let’s recap the colours we learnt last week! </vt:lpstr>
      <vt:lpstr>PowerPoint Presentation</vt:lpstr>
      <vt:lpstr>PowerPoint Presentation</vt:lpstr>
      <vt:lpstr>PowerPoint Presentation</vt:lpstr>
      <vt:lpstr>Let’s learn 4 new colours! Today we are going to learn how to say orange, green, pink and purple in French! </vt:lpstr>
      <vt:lpstr>PowerPoint Presentation</vt:lpstr>
      <vt:lpstr>PowerPoint Presentation</vt:lpstr>
      <vt:lpstr>PowerPoint Presentation</vt:lpstr>
      <vt:lpstr>PowerPoint Presentation</vt:lpstr>
      <vt:lpstr>Let’s practise all our colours again!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CHALLENGE TIME! Can you make a picture of a rainbow and say each colour in French?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Isabelle Pitman</cp:lastModifiedBy>
  <cp:revision>30</cp:revision>
  <dcterms:created xsi:type="dcterms:W3CDTF">2017-12-14T08:40:36Z</dcterms:created>
  <dcterms:modified xsi:type="dcterms:W3CDTF">2021-01-29T15:58:52Z</dcterms:modified>
</cp:coreProperties>
</file>