
<file path=[Content_Types].xml><?xml version="1.0" encoding="utf-8"?>
<Types xmlns="http://schemas.openxmlformats.org/package/2006/content-types">
  <Default Extension="png" ContentType="image/png"/>
  <Default Extension="tmp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6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E0CFA0-E513-481A-AB88-DA18E68433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3782365-2C56-4DE7-BF80-BB3D2713DF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1D8B62-62FF-425F-A9C9-D91B64C3F1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811749-14B0-40A1-9FC5-F5427A4BE8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F13227-6091-453F-B5D5-6E0FCAA9D9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455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FE680-5695-489D-937F-3FE944D56B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220E86-4C46-43EC-BCD4-F820CB2A9F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29CF94-B7E7-4466-8302-2612F729B3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DEF611-9897-4A45-8D1C-78700B56C3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6C140B-355C-4B85-8E7C-A3C7A5EB2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2874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048273-A006-435E-8405-2EEFC2A386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F54884-0875-44ED-876F-0F7C4D47AC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E501A0-E26B-4C51-B5B9-F47C0EFBC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73A72C-3622-4163-9482-402AC3844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2E5AB1-D53E-4FF2-BE73-F0E4C6FEA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2906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3EF40A-8022-4966-8BE0-5ECE493048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1B7112-2E45-4DEE-9A01-0A587B91DB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07D606-9D6F-4EEF-977F-BC154F2EF7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AF3395-F85C-4E06-A835-C9D4B0B0AE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DAE556-5145-4E38-BF98-FE28CDA4DA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5AE0FB-D852-4834-9699-D8ECB2BD0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43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AAAD48-93D4-4401-8C0B-3B18E62A43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D783BA-0A6D-4C1E-AEB8-F4560FC8C9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809258-715B-4403-9F19-076FCFD135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631825-3B03-44FD-95E3-9F1562A22C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F9E013-E55E-456B-A186-DC37DBA9E2C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704922-E685-4620-B8AC-45449CDF0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C93F99F-B012-4C9B-A4CA-47EAD37B6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28EFFA-B4DF-4589-BEB5-EB8F90E9C2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529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96575E-BE82-4D54-971F-CB8BD5D44A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1637C92-E034-4C0E-82CB-51A957DFDC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667796-B3A3-488D-A9F9-277E4C2364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AD9AB8-B48E-4F59-9C0A-46FC9F2344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004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F4CD74C-EC72-4FB9-BAE4-C5D4197CA5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BBDDCB-072C-42AB-958F-4B2762AC61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83580A-E3CA-4BC1-9C1A-F94B02DB6D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4245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A94372-FDF0-4062-AA3F-74D17378CE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E5B0D8-B2E1-4A38-B056-D04CA87D56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622D47-0EB0-43AA-A7BC-FF22E847AC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59D07C-470D-462E-8E6C-7A0344DBDB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C918EE-20B0-46EF-A46F-03D0E97466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558B63-C57A-45D6-87F6-DA7E5594F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58693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E4032-5E7F-457F-828E-CEAC7B68A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493E6EA-2700-44CF-A085-24ECB9ED00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DD205-4C4F-43A9-98F4-9B2194C969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679E8F-75E6-4ADE-95FD-9BBEDA8803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2162DA-1827-4473-AF6C-F276AC2FB4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7ECE38-E586-4538-9E37-2BF6F7C00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4136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92E0C-0477-41D4-B717-59102D39F4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7EBE37-BFBA-4BA6-8C24-892D85BC61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C84042-204A-4110-A5D4-9004A3C9B1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12992E-5B34-471A-993E-F88B156159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2E3C27-3925-4263-9513-9D9F523E7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588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666827F-C479-4A38-8C3C-750F0D54E6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FFC467-DA57-4943-BF80-D1FB6736B1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D41284-FF9D-4CE6-A540-9147717F7E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4C5F2F-B9DC-49F1-8A37-DD07B1753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050531-7942-4486-9385-EA02553DD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537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6F9341-2B49-464E-91B6-E1CE9B96A3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70B18F-DB97-4E71-9B33-0FD8F1669B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E8E599-3209-402C-BCA5-836A8CE63B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403E33-82E2-49B5-8BBD-4C6DAC6FE3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7AB9F1-15F2-45D1-983D-6D46F1C644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1962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7" r:id="rId1"/>
    <p:sldLayoutId id="2147483788" r:id="rId2"/>
    <p:sldLayoutId id="2147483789" r:id="rId3"/>
    <p:sldLayoutId id="2147483790" r:id="rId4"/>
    <p:sldLayoutId id="2147483791" r:id="rId5"/>
    <p:sldLayoutId id="2147483792" r:id="rId6"/>
    <p:sldLayoutId id="2147483793" r:id="rId7"/>
    <p:sldLayoutId id="2147483794" r:id="rId8"/>
    <p:sldLayoutId id="2147483795" r:id="rId9"/>
    <p:sldLayoutId id="2147483796" r:id="rId10"/>
    <p:sldLayoutId id="214748379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tm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WO1ylMaWf0w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0DC7AB-D5A7-4A0A-A60F-9A20653D2B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51456" y="758378"/>
            <a:ext cx="9144000" cy="1434406"/>
          </a:xfrm>
        </p:spPr>
        <p:txBody>
          <a:bodyPr>
            <a:normAutofit/>
          </a:bodyPr>
          <a:lstStyle/>
          <a:p>
            <a:r>
              <a:rPr lang="en-GB" sz="8000" dirty="0"/>
              <a:t>Lesson 2 – Phonics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9564BD6-FDF7-46F0-9C3D-A491B019ED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3321" y="2192784"/>
            <a:ext cx="6185357" cy="4356046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799D6B0-5273-4293-9843-AD3987ED907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510034" y="2068497"/>
            <a:ext cx="985422" cy="985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348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55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ED4EC7-FFB3-4247-97B0-9B7AB929A2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8000" dirty="0"/>
              <a:t>Let’s read tricky words…</a:t>
            </a:r>
          </a:p>
        </p:txBody>
      </p:sp>
      <p:pic>
        <p:nvPicPr>
          <p:cNvPr id="8" name="Content Placeholder 7" descr="Reading High Frequency Words - SMART Notebook">
            <a:extLst>
              <a:ext uri="{FF2B5EF4-FFF2-40B4-BE49-F238E27FC236}">
                <a16:creationId xmlns:a16="http://schemas.microsoft.com/office/drawing/2014/main" id="{82E06B76-5C3D-4DCA-BEEE-15A6BF68E8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1" t="15171" r="9473"/>
          <a:stretch/>
        </p:blipFill>
        <p:spPr>
          <a:xfrm>
            <a:off x="2093795" y="1988599"/>
            <a:ext cx="7883965" cy="4197242"/>
          </a:xfrm>
          <a:ln w="76200">
            <a:solidFill>
              <a:srgbClr val="00B0F0"/>
            </a:solidFill>
          </a:ln>
        </p:spPr>
      </p:pic>
      <p:pic>
        <p:nvPicPr>
          <p:cNvPr id="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14D94F6-B403-4AA5-9837-9ECDC40C71B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77898" y="1835119"/>
            <a:ext cx="813045" cy="813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134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22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34FD29-7CE5-41E8-88AC-A0C4F62109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75770"/>
            <a:ext cx="10515600" cy="2671038"/>
          </a:xfrm>
        </p:spPr>
        <p:txBody>
          <a:bodyPr>
            <a:normAutofit fontScale="90000"/>
          </a:bodyPr>
          <a:lstStyle/>
          <a:p>
            <a:r>
              <a:rPr lang="en-GB" sz="6000" dirty="0"/>
              <a:t>Let’s listen to some words with the ‘</a:t>
            </a:r>
            <a:r>
              <a:rPr lang="en-GB" sz="6000" dirty="0" err="1"/>
              <a:t>ee</a:t>
            </a:r>
            <a:r>
              <a:rPr lang="en-GB" sz="6000" dirty="0"/>
              <a:t>’ sound.</a:t>
            </a:r>
            <a:br>
              <a:rPr lang="en-GB" sz="6000" dirty="0"/>
            </a:br>
            <a:br>
              <a:rPr lang="en-GB" sz="6000" dirty="0"/>
            </a:br>
            <a:r>
              <a:rPr lang="en-GB" sz="6000" dirty="0"/>
              <a:t>Click on this link to read and listen…</a:t>
            </a:r>
            <a:br>
              <a:rPr lang="en-GB" sz="6000" dirty="0"/>
            </a:br>
            <a:r>
              <a:rPr lang="en-GB" sz="6000" dirty="0">
                <a:hlinkClick r:id="rId2"/>
              </a:rPr>
              <a:t>https://www.youtube.com/watch?v=WO1ylMaWf0w</a:t>
            </a:r>
            <a:r>
              <a:rPr lang="en-GB" sz="6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34805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43F291DA-3393-49CE-B0E0-95F711A8FB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1163" y="64547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6000" dirty="0"/>
              <a:t>Let’s write a sentence…Choose 3 words and write a sentence.</a:t>
            </a:r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D06F9F42-D4A6-4B33-8552-F1353C22FE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35015" y="1567663"/>
            <a:ext cx="4643664" cy="4917933"/>
          </a:xfrm>
          <a:prstGeom prst="rect">
            <a:avLst/>
          </a:prstGeom>
          <a:ln w="57150">
            <a:solidFill>
              <a:srgbClr val="00B0F0"/>
            </a:solidFill>
          </a:ln>
        </p:spPr>
      </p:pic>
    </p:spTree>
    <p:extLst>
      <p:ext uri="{BB962C8B-B14F-4D97-AF65-F5344CB8AC3E}">
        <p14:creationId xmlns:p14="http://schemas.microsoft.com/office/powerpoint/2010/main" val="26506947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136</TotalTime>
  <Words>59</Words>
  <Application>Microsoft Office PowerPoint</Application>
  <PresentationFormat>Widescreen</PresentationFormat>
  <Paragraphs>4</Paragraphs>
  <Slides>4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Lesson 2 – Phonics</vt:lpstr>
      <vt:lpstr>Let’s read tricky words…</vt:lpstr>
      <vt:lpstr>Let’s listen to some words with the ‘ee’ sound.  Click on this link to read and listen… https://www.youtube.com/watch?v=WO1ylMaWf0w </vt:lpstr>
      <vt:lpstr>Let’s write a sentence…Choose 3 words and write a sentence.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1 – Phonics</dc:title>
  <dc:creator>J. West</dc:creator>
  <cp:lastModifiedBy>J. West</cp:lastModifiedBy>
  <cp:revision>17</cp:revision>
  <dcterms:created xsi:type="dcterms:W3CDTF">2020-11-04T14:17:41Z</dcterms:created>
  <dcterms:modified xsi:type="dcterms:W3CDTF">2020-11-04T17:42:21Z</dcterms:modified>
</cp:coreProperties>
</file>