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27"/>
  </p:notesMasterIdLst>
  <p:sldIdLst>
    <p:sldId id="332" r:id="rId2"/>
    <p:sldId id="330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08" r:id="rId17"/>
    <p:sldId id="309" r:id="rId18"/>
    <p:sldId id="310" r:id="rId19"/>
    <p:sldId id="311" r:id="rId20"/>
    <p:sldId id="312" r:id="rId21"/>
    <p:sldId id="325" r:id="rId22"/>
    <p:sldId id="326" r:id="rId23"/>
    <p:sldId id="327" r:id="rId24"/>
    <p:sldId id="328" r:id="rId25"/>
    <p:sldId id="32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5" autoAdjust="0"/>
    <p:restoredTop sz="94660"/>
  </p:normalViewPr>
  <p:slideViewPr>
    <p:cSldViewPr>
      <p:cViewPr varScale="1">
        <p:scale>
          <a:sx n="82" d="100"/>
          <a:sy n="82" d="100"/>
        </p:scale>
        <p:origin x="163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8F9F9-DFE1-4F36-AFBE-883D2E4FA3BA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9F826-6A5F-4EEF-A6C8-CDFD8047F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1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F755396-78B2-4CB2-A51E-A0B1492FD9C7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58DE7C3-1F81-4907-AB10-8D84636B6B1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09C9BF-13CE-4EE8-B2A8-7569EC668FCE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A218C5E-31F1-48BC-A95F-6A6740057EA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72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F2CB34-F39B-4920-BA69-BCE4544EEF70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49C7A40-E6A4-49D0-90E7-804F2947035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7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5FAFD-71D2-40C7-875B-3085E8051117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E2F4F62-8DBE-47C8-9659-E3FE8AF3706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1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7B3679-3F80-4885-9932-16998EBF3D0D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A7101D5-9A51-406F-A64B-0EC8F354F9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7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721BFD-F2D6-4A9E-9EC1-3A4273F8729F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D453398-40E3-4D20-BAC5-26FCDCAED78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12239-956D-4615-B7C8-032C8BF3516C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948A496-B889-4F26-9DA4-C937C3C4405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8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07EECF-5CCD-4549-BC18-F7A9EEA6A317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956EB4F-EFA8-43C4-9BED-4C2E92F268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30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D6DADA-1329-4EC0-9992-502AE6322AC5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2428FEF-0D70-4468-B664-0638EE339C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6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2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6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64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91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861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316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6AE4C5-1BA1-44D8-8628-668FD0BD9CB4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E11A93-6E07-4190-AFFD-47CD5BF60BA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159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E5645F-9E08-4DB8-A077-3EB1D317E7D7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17670C6-9E25-4FE8-8AF1-6C9D60BB43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23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8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4C50-C920-426A-8934-54D93C7C2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5" y="2348880"/>
            <a:ext cx="8280920" cy="367092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Overview of the different models and images that can support the teaching of different concepts: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848D41-544F-4B60-AEAF-83B0DC1AF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29" y="3212976"/>
            <a:ext cx="3059791" cy="5023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8B651F-7D46-4B02-B964-5D8E3009B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3861048"/>
            <a:ext cx="3528393" cy="1625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B85EE0-F1A6-45C6-A023-645CED512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561" y="5599113"/>
            <a:ext cx="1249484" cy="9870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4A64D0-074B-458C-B25C-7625BAAADF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5756" y="5599113"/>
            <a:ext cx="1019995" cy="9870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79B6B7-0E2D-4EBF-B9DC-9FC7AF0BC3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895" y="2935624"/>
            <a:ext cx="4013181" cy="379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79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FF485A7-1FDA-4804-B1C5-DCA83249C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348880"/>
            <a:ext cx="2972420" cy="4697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33CBCE-8358-49B8-B1DE-D18AF87ADA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384696"/>
            <a:ext cx="4050820" cy="43136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892C8F-A3E7-47F5-80EF-144ABA8871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046" y="3284984"/>
            <a:ext cx="425895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39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5590CF2-D4C4-4A73-B889-722B48CEE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6016" y="2266115"/>
            <a:ext cx="4195906" cy="43762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FD2B42-E793-4CF4-8482-C0CB07C55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266115"/>
            <a:ext cx="3290491" cy="4983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ED35A4-CA15-4124-880D-5D2495130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289" y="2996952"/>
            <a:ext cx="4145696" cy="20658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C90581-652B-445D-B943-FE6B1329BC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921" y="5422837"/>
            <a:ext cx="1944216" cy="129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880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1DBAE69-BAA1-41DF-9AEF-463BE80D7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6518" y="3068960"/>
            <a:ext cx="3086390" cy="3530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C5B06E-CBE2-4C8C-A687-7B2D5FAED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3" y="2276873"/>
            <a:ext cx="2880320" cy="5005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B4B54F-0B0F-4D16-93C7-7D874860DF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1524" y="2204864"/>
            <a:ext cx="398595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3BB9740-71E7-481E-88D7-C25C9157DF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2540" y="2708920"/>
            <a:ext cx="3775870" cy="3530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A585F3-7957-4671-B01E-9AF05E80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02686"/>
            <a:ext cx="1260140" cy="5040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957719-4079-4C0B-B516-683B86995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2304474"/>
            <a:ext cx="3861691" cy="445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53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8EB986D-ADC2-4A09-B583-4E1F7E2B9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1945" y="3081093"/>
            <a:ext cx="3771086" cy="3776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349457-B8E1-4026-9A4A-AC6F7277C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76873"/>
            <a:ext cx="3600400" cy="5020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CA48DA-5E4C-4C71-9D40-2A8BE271E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971" y="2276873"/>
            <a:ext cx="3839312" cy="4519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8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2779BDD-F2A2-47C3-A26E-146B90F29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348881"/>
            <a:ext cx="3744416" cy="4473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CD6E3D-1380-462E-A437-E7B4C8473D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72" y="2996952"/>
            <a:ext cx="3547360" cy="37093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7D1D8D-7FB8-44B2-A6BA-BDAB49788F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324" y="2223535"/>
            <a:ext cx="3848991" cy="452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00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78B0B42-8963-4F9C-8109-DC3077B7B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905" y="2852936"/>
            <a:ext cx="3698153" cy="3530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4955AB-BE26-413A-88EE-41BEACD5E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32856"/>
            <a:ext cx="2160240" cy="499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42CF93-7355-40B8-9A8D-1968F8AE8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629" y="2204864"/>
            <a:ext cx="3816714" cy="450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10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EBDCF8-C517-4B24-8901-ADE091772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76872"/>
            <a:ext cx="2592288" cy="509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F44BC0-455B-4503-B6B6-9B18F81D6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2857504"/>
            <a:ext cx="4029728" cy="3946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650E53-CF7B-482D-ADCD-0453EC350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348" y="2276872"/>
            <a:ext cx="3797314" cy="447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29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F9F8A79-7E85-43D2-9DCF-6ABE360C0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76872"/>
            <a:ext cx="4104456" cy="493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01CB88-ED86-4747-9D93-70F1606D3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975" y="2852936"/>
            <a:ext cx="3863931" cy="38577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5DB2E0-6124-4AE0-B227-D756B2E8B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2276872"/>
            <a:ext cx="3861681" cy="437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69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9F1F32-F0F6-4B8F-88BE-229DB7F0A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04864"/>
            <a:ext cx="3600400" cy="4596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353DFF-4FEB-424F-B28F-D2B2B20B0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63" y="2924943"/>
            <a:ext cx="3162333" cy="37913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72724E-EC37-4B98-BB35-497E765D7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2236392"/>
            <a:ext cx="4032448" cy="4443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01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4DD57D6-478E-462D-89DE-EB1AA3354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780928"/>
            <a:ext cx="3690774" cy="38569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999693-19AF-4C39-8E69-D81593C1D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85" y="2132856"/>
            <a:ext cx="1458161" cy="5040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6FF1C8-9501-42A5-9CD1-ED100866F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3703" y="2276872"/>
            <a:ext cx="3796912" cy="441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95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42DBB0-3BF2-4F27-A5F3-444DA70FAA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848" y="2276872"/>
            <a:ext cx="4032448" cy="5004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782610-5D1E-4124-89E6-225CE9A27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068960"/>
            <a:ext cx="3752850" cy="2609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B33FD0-3462-4BBA-AB4F-9B14D2DC4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1152" y="2276872"/>
            <a:ext cx="368335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90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796CCB6-2450-497A-9644-9E7C70C5A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515" y="2996952"/>
            <a:ext cx="4323493" cy="180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A32F3A-BEFA-4E71-8985-D0187F540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66411"/>
            <a:ext cx="4176464" cy="4455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80BECF-8DBE-4A98-B109-86E2C65E1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5739" y="2266411"/>
            <a:ext cx="4096741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4C50-C920-426A-8934-54D93C7C2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5" y="2348880"/>
            <a:ext cx="8280920" cy="367092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The following slides show how the representations and models are used in Year 2.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85F807-760E-44DC-A6BA-1F43A808E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86" y="2831029"/>
            <a:ext cx="1959957" cy="15940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8C93DE-6343-4912-B296-ABC4012B4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83" y="5265335"/>
            <a:ext cx="2543175" cy="1514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0BD4D4-528D-4726-A045-FFA74B18E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7454" y="3653158"/>
            <a:ext cx="3384376" cy="12193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2F4A65F-5256-4BE0-8F2F-9CBC58FDCC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3417" y="3114454"/>
            <a:ext cx="4829175" cy="4381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08A435-E11D-4250-BFF1-414277B663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8041" y="5432650"/>
            <a:ext cx="2352675" cy="10858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E5EBCAE-80D9-4EC0-A1AC-298FAB4A0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6581" y="4264520"/>
            <a:ext cx="3454389" cy="9991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868323-04B6-42CE-A3FB-6FFFD1E544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9782" y="4856882"/>
            <a:ext cx="766436" cy="184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54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B40BCA-E040-4B45-B9A9-6A98C8610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441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036598-E021-46DF-B0CB-D08F4B5DB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52" y="1268760"/>
            <a:ext cx="8550696" cy="548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71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1E513-0EE7-47FF-AFDE-5766C0783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04C429-14AC-4B1B-9483-BEFA3A556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79039"/>
            <a:ext cx="8375629" cy="536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4D5A2-0500-4281-8261-B5EF05BBD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72517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EC611D-6F46-4518-BAE5-A5302518A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12776"/>
            <a:ext cx="8170056" cy="525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34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2907-0381-4B5B-BE86-7D4329545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777598-EC0A-469C-84B0-69596D901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1590244"/>
            <a:ext cx="8236555" cy="526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998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4FA0C7-DFED-41A5-ACCA-627E18A20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1556792"/>
            <a:ext cx="8172400" cy="579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60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A3551-E17D-4E78-A844-4C9C63F43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960" y="1400269"/>
            <a:ext cx="8176080" cy="574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38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FC1AC-DCC1-4B6F-9479-A5AAE824C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233" y="1370878"/>
            <a:ext cx="8361534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29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1C1B3-DDF3-4175-A853-C9453729F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28" y="1402561"/>
            <a:ext cx="822374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09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45414-41E1-4CE3-90E3-3379A7016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40" y="1402561"/>
            <a:ext cx="8280920" cy="523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990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6648B7-F9B5-4F15-88ED-A02553CCB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51" y="1426703"/>
            <a:ext cx="8303098" cy="523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495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5762</TotalTime>
  <Words>233</Words>
  <Application>Microsoft Office PowerPoint</Application>
  <PresentationFormat>On-screen Show (4:3)</PresentationFormat>
  <Paragraphs>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Ion Boardroom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Skills</vt:lpstr>
      <vt:lpstr>Addition – Models &amp; Images to support teaching of concepts</vt:lpstr>
      <vt:lpstr>Addition – Models &amp; Images to support teaching of concepts</vt:lpstr>
      <vt:lpstr>Subtraction – Models &amp; Images to support teaching of concepts</vt:lpstr>
      <vt:lpstr>Subtraction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Division – Models &amp; Images to support teaching of concepts</vt:lpstr>
      <vt:lpstr>Division – Models &amp; Images to support teaching of concepts</vt:lpstr>
    </vt:vector>
  </TitlesOfParts>
  <Company>Buckinghamshire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curriculum evening presentation for parents.</dc:title>
  <dc:creator>cappleby</dc:creator>
  <cp:lastModifiedBy>J. Chambers</cp:lastModifiedBy>
  <cp:revision>134</cp:revision>
  <dcterms:created xsi:type="dcterms:W3CDTF">2010-09-23T18:26:05Z</dcterms:created>
  <dcterms:modified xsi:type="dcterms:W3CDTF">2024-09-12T15:34:35Z</dcterms:modified>
</cp:coreProperties>
</file>