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371" r:id="rId19"/>
    <p:sldId id="372" r:id="rId20"/>
    <p:sldId id="373" r:id="rId21"/>
    <p:sldId id="273" r:id="rId22"/>
    <p:sldId id="274" r:id="rId23"/>
    <p:sldId id="275" r:id="rId24"/>
    <p:sldId id="276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92" r:id="rId35"/>
    <p:sldId id="355" r:id="rId3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3:04.49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8229">
    <iact:property name="dataType"/>
    <iact:actionData xml:id="d0">
      <inkml:trace xmlns:inkml="http://www.w3.org/2003/InkML" xml:id="stk0" contextRef="#ctx0" brushRef="#br0">11942 14140 0,'24'0'238,"-1"0"-230,1 0-1,0 0 1,-1 0 5,24 0 6,-23 0-5,23 0 2,24 0 2,0 0-2,47 0 0,-47 0 1,47 0 0,47 0-1,-24 0 1,-46 0 0,-1 0-1,71 0 1,-47 0 0,118 0-1,-70 0 1,-48 0-1,0 0 1,23 0 0,-23 0 0,95 0-1,-119 0 1,48 0-1,-48 0 1,24 0 0,24 0-1,70 23 1,-94-23 0,-24 0-1,24 0 1,-70 0-1,-1 0 1,-24 0 0,1 0-1,0 0 2,-1 0-1,1 0 132,-1 0-126,1 0 0,23 0-14,-47 24 3,71-24 4,0 0 3,-48 0-5,72 0 2,-24 0 1,-24 0 0,24 0-1,-1 0 1,48 0 0,1 0-1,-25 0 1,0 0 0,1 0-1,-1 0 1,-23 0 0,-24 0-1,-23 0 1,23 0-1,-23 0 1,23 0 0,0 0 1,0 0-1,-23 0-1,23 0 0,-23 0 1,23 0-1,-24 0 9,1 0-10,0 0 39,-1 0-44,1 0 5,-1 0 32,1 0-33,0 0 23,-1 0-21,1 0 1,-24-24 43,23 24-13,1 0-26,0 0 17,-1 0-5,1 0 122</inkml:trace>
    </iact:actionData>
  </iact:action>
  <iact:action type="add" startTime="11779">
    <iact:property name="dataType"/>
    <iact:actionData xml:id="d1">
      <inkml:trace xmlns:inkml="http://www.w3.org/2003/InkML" xml:id="stk1" contextRef="#ctx0" brushRef="#br0">8473 14234 0</inkml:trace>
    </iact:actionData>
  </iact:action>
  <iact:action type="add" startTime="12656">
    <iact:property name="dataType"/>
    <iact:actionData xml:id="d2">
      <inkml:trace xmlns:inkml="http://www.w3.org/2003/InkML" xml:id="stk2" contextRef="#ctx0" brushRef="#br0">16403 16123 0</inkml:trace>
    </iact:actionData>
  </iact:action>
  <iact:action type="add" startTime="13465">
    <iact:property name="dataType"/>
    <iact:actionData xml:id="d3">
      <inkml:trace xmlns:inkml="http://www.w3.org/2003/InkML" xml:id="stk3" contextRef="#ctx0" brushRef="#br0">23648 14447 0,'24'0'14</inkml:trace>
    </iact:actionData>
  </iact:action>
  <iact:action type="add" startTime="15843">
    <iact:property name="dataType"/>
    <iact:actionData xml:id="d4">
      <inkml:trace xmlns:inkml="http://www.w3.org/2003/InkML" xml:id="stk4" contextRef="#ctx0" brushRef="#br0">7057 14470 0</inkml:trace>
    </iact:actionData>
  </iact:action>
  <iact:action type="add" startTime="16682">
    <iact:property name="dataType"/>
    <iact:actionData xml:id="d5">
      <inkml:trace xmlns:inkml="http://www.w3.org/2003/InkML" xml:id="stk5" contextRef="#ctx0" brushRef="#br0">14491 15816 0</inkml:trace>
    </iact:actionData>
  </iact:action>
  <iact:action type="add" startTime="17576">
    <iact:property name="dataType"/>
    <iact:actionData xml:id="d6">
      <inkml:trace xmlns:inkml="http://www.w3.org/2003/InkML" xml:id="stk6" contextRef="#ctx0" brushRef="#br0">24498 13455 0</inkml:trace>
    </iact:actionData>
  </iact:action>
  <iact:action type="add" startTime="19654">
    <iact:property name="dataType"/>
    <iact:actionData xml:id="d7">
      <inkml:trace xmlns:inkml="http://www.w3.org/2003/InkML" xml:id="stk7" contextRef="#ctx0" brushRef="#br0">8520 14163 0</inkml:trace>
    </iact:actionData>
  </iact:action>
  <iact:action type="add" startTime="20179">
    <iact:property name="dataType"/>
    <iact:actionData xml:id="d8">
      <inkml:trace xmlns:inkml="http://www.w3.org/2003/InkML" xml:id="stk8" contextRef="#ctx0" brushRef="#br0">16403 16028 0,'0'0'1</inkml:trace>
    </iact:actionData>
  </iact:action>
  <iact:action type="add" startTime="20870">
    <iact:property name="dataType"/>
    <iact:actionData xml:id="d9">
      <inkml:trace xmlns:inkml="http://www.w3.org/2003/InkML" xml:id="stk9" contextRef="#ctx0" brushRef="#br0">22208 13620 0,'24'0'22,"-24"-23"40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4:58.60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165">
    <iact:property name="dataType"/>
    <iact:actionData xml:id="d0">
      <inkml:trace xmlns:inkml="http://www.w3.org/2003/InkML" xml:id="stk0" contextRef="#ctx0" brushRef="#br0">12343 13809 0,'24'0'240,"23"-23"-226,-23 23 3,23-24-11,0 24 10,-23 0 1,23 0-12,0 0 12,-23 0-11,-1-24 3,25 24-1,-25 0-2,48 0 5,-24 0-6,0 0 3,24 0 0,0 0-1,-24 0 0,24 0 0,0 0 4,-24-23-5,24 23 1,0 0 2,-48 0-2,48 0 1,-24 0-1,0 0 2,48 0-2,-24 0 0,-48 0 1,72 0 0,-25 0 0,-22 0 1,46 0-3,-23 0 1,-48 0 2,48 0-2,0 0 0,-24 0 2,24 0-2,-24 0 1,0 0 0,1 0-1,22 23 1,-22-23 0,-1 0 1,24 0-3,-48 0 2,24 0-1,24 0 5,-47 0-8,47 0 4,-48 0-1,24 0 1,24 0-1,-47 0 1,47 0 1,-1 0-2,-22 0 2,22-23-4,1 23 3,-24 0 0,24-24 1,24 24-3,-25 0 2,-46 0 1,70 0-3,-46 0 3,-1-23-1,24 23-1,-48 0 1,1 0 1,23 0-3,-23 0 5,-1 0-6,1 0 10,-1 0 0,25 0-6,-1-24-2,-24 24 1,25 0-1,-25-24 0,24 24 3,1 0-5,-25 0 7,25-23-6,22-1 3,-46 24-3,23 0 2,-23 0-1,23 0-1,0 0 3,0 0-1,24 0 0,-24 0-1,1 0 2,-1 0-4,0 0 3,-23 0 0,-1-23 0,1 23 0,-1 0 6,1 0 3,0 0-9,-1 0-1,1 0 2,-1 0 5,1 0-5,0 0-2,-1 0 23,1 0-14,-1-24-1,25 24 1,-25 0-8,1-24 2,-1 24-5,1 0 2,0 0 2,-1 0-1,1 0 8,-1 0-10,1 0 1,0 0 10,-1 0-10,1 0 1,-1 0 1,1 0-2,0 0 14,-1 0 2,1 0-7,-1 0 8,1 24-15,0-24 27,-1 0 5,1 0 588,-1 0-605,1 0-17,0 0 8,-1-24-8,1 24 3,-1 0 4,1 0-6,23 0-1,-23 0 3,-1 0-4,-23-23 2,48 23 2,-25 0 2,1 0 4,-1 0-1,1 0 23,0 0-13,-1 0 22,1 0-33,-1 0 1,-23-24 4,24 24-15,0 0 4,-1 0 17,1 0-2,-1 0-18,1 0 30,0 0-21,-1 0 6,1 0 5</inkml:trace>
    </iact:actionData>
  </iact:action>
  <iact:action type="add" startTime="6822">
    <iact:property name="dataType"/>
    <iact:actionData xml:id="d1">
      <inkml:trace xmlns:inkml="http://www.w3.org/2003/InkML" xml:id="stk1" contextRef="#ctx0" brushRef="#br0">9865 15580 0</inkml:trace>
    </iact:actionData>
  </iact:action>
  <iact:action type="add" startTime="7598">
    <iact:property name="dataType"/>
    <iact:actionData xml:id="d2">
      <inkml:trace xmlns:inkml="http://www.w3.org/2003/InkML" xml:id="stk2" contextRef="#ctx0" brushRef="#br0">14751 15296 0</inkml:trace>
    </iact:actionData>
  </iact:action>
  <iact:action type="add" startTime="8246">
    <iact:property name="dataType"/>
    <iact:actionData xml:id="d3">
      <inkml:trace xmlns:inkml="http://www.w3.org/2003/InkML" xml:id="stk3" contextRef="#ctx0" brushRef="#br0">26102 12983 0</inkml:trace>
    </iact:actionData>
  </iact:action>
  <iact:action type="add" startTime="10468">
    <iact:property name="dataType"/>
    <iact:actionData xml:id="d4">
      <inkml:trace xmlns:inkml="http://www.w3.org/2003/InkML" xml:id="stk4" contextRef="#ctx0" brushRef="#br0">9417 15533 0</inkml:trace>
    </iact:actionData>
  </iact:action>
  <iact:action type="add" startTime="11408">
    <iact:property name="dataType"/>
    <iact:actionData xml:id="d5">
      <inkml:trace xmlns:inkml="http://www.w3.org/2003/InkML" xml:id="stk5" contextRef="#ctx0" brushRef="#br0">15411 14258 0</inkml:trace>
    </iact:actionData>
  </iact:action>
  <iact:action type="add" startTime="12256">
    <iact:property name="dataType"/>
    <iact:actionData xml:id="d6">
      <inkml:trace xmlns:inkml="http://www.w3.org/2003/InkML" xml:id="stk6" contextRef="#ctx0" brushRef="#br0">24214 13833 0</inkml:trace>
    </iact:actionData>
  </iact:action>
  <iact:action type="add" startTime="14325">
    <iact:property name="dataType"/>
    <iact:actionData xml:id="d7">
      <inkml:trace xmlns:inkml="http://www.w3.org/2003/InkML" xml:id="stk7" contextRef="#ctx0" brushRef="#br0">10078 15533 0</inkml:trace>
    </iact:actionData>
  </iact:action>
  <iact:action type="add" startTime="15149">
    <iact:property name="dataType"/>
    <iact:actionData xml:id="d8">
      <inkml:trace xmlns:inkml="http://www.w3.org/2003/InkML" xml:id="stk8" contextRef="#ctx0" brushRef="#br0">16686 15131 0,'0'0'0</inkml:trace>
    </iact:actionData>
  </iact:action>
  <iact:action type="add" startTime="16018">
    <iact:property name="dataType"/>
    <iact:actionData xml:id="d9">
      <inkml:trace xmlns:inkml="http://www.w3.org/2003/InkML" xml:id="stk9" contextRef="#ctx0" brushRef="#br0">23884 14329 0,'0'23'8,"24"-23"46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4:58.60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4775">
    <iact:property name="dataType"/>
    <iact:actionData xml:id="d0">
      <inkml:trace xmlns:inkml="http://www.w3.org/2003/InkML" xml:id="stk0" contextRef="#ctx0" brushRef="#br0">13689 13975 0,'23'0'182,"24"0"-173,-23 0-1,23 0-1,-23 0 2,47 0-2,-1 0 2,48 0-3,-47 0 5,47 0-6,-23 0 2,-1 0 1,24 0 0,-71 0-1,48 0 1,23 0 0,23 23 0,-23-23-1,47 0 2,-94 0-1,47 24-2,24-24 4,-71 23-3,23-23-1,-23 0 3,0 0-2,-48 0 0,24 0 2,-23 0-2,23 0 0,0 0 2,-23 0-2,0 0 23,-1 0 232,1 0-252,-1 0-4,25-23 3,22-1 0,1 24-5,24-23 9,-25-1-10,1 0 9,24 1-9,-48 23 7,0 0-4,0 0 2,-23 0-1,47 0 2,0 0-3,-48 0 2,48 0 1,-24 0-2,0 0 1,24 0 0,-24 0-2,-23 0 2,23 0 1,24 0-1,-47 0-1,23 0 0,-24 0 1,48 23 0,-47-23 0,23 0-1,0 0 1,0 0 2,-23 0-5,47 0 2,-24 24 2,-23-24-1,46 0 0,-46 0-2,23 0 3,0 0-1,1 0-1,-1 0 0,24 0 1,-48 0 1,24 0-2,1 0 1,-1 0 2,0 0-5,-23 0 2,46 0 0,-22 0 3,-1 0 4,-24 0-7,1 0 3,23 0-4,-23 0 18,-1 0-10,1 0 4,0 0 20,-1 0-16,1 0 17,-1 0-18,1 0-12,23 0 7,-23 0-7,23 0-3,-23 0 1,-1 0 1,24 0 1,-23 0 1,0 0-4,23 0 0,0 0 9,-23 0-6,23 0-2,-24 0 2,1 0-3,23 0 3,-23 0-3,-1 0 10,1 0-5,-24-24 1,24 24 4,-1 0 13</inkml:trace>
    </iact:actionData>
  </iact:action>
  <iact:action type="add" startTime="7884">
    <iact:property name="dataType"/>
    <iact:actionData xml:id="d1">
      <inkml:trace xmlns:inkml="http://www.w3.org/2003/InkML" xml:id="stk1" contextRef="#ctx0" brushRef="#br0">11281 14022 0,'0'23'231,"-23"-23"-225,-24 24 1,23 0 3,-70-1 4,-24-23-11,-24 24 1,-23-24 6,-95 0-5,48 0 5,23 0-2,0 0 1,24 0-3,47 0 0,-47 0 3,47 0-2,23 0 0,-23 23 1,24-23 0,-24 0 1,24 24-1,-72-24-2,1 24 6,47-24-8,-71 0 6,24 0-4,-47 23 0,23 1 2,-23 23 4,46-23-8,-22-24 4,-25 23 2,95 1-5,-47-24 3,0 23 1,-1 1-3,48-24 1,-23 24 4,23-24-6,23 23 2,25-23 2,-25 24 3,1-24-9,-1 0 4,48 23 1,-47 1 1,-1-24-2,25 24-1,22-24 4,-46 23-4,47 1 2,-24-24 1,47 24 1,-23-24-5,0 23 6,23-23 1,1 0-6,-1 0 318,1 0-314,-1 0-3,-23 0 0,0 0 1,-1 0 1,1 0-3,-24 0 1,48 0 0,-48 0 2,47 0-3,-23 0 3,0 0-1,0 0 0,0 0 0,-1-23 0,25 23 0,-48 0-2,24 0 5,0 0-5,-1 0 3,1-24-4,24 24 3,-25 0-1,1 0 1,0 0-1,0 0 2,0-24-1,-1 24 0,1 0-2,24 0 3,-25 0 0,25 0-4,-24 0 6,23 0-6,0 0 6,-23 0-7,24 0 3,-1 0 1,-23 0 1,23 0-3,1 0 3,-1 0-1,0 0-1,1 0 1,-1 0-1,1 0 32</inkml:trace>
    </iact:actionData>
  </iact:action>
  <iact:action type="add" startTime="10638">
    <iact:property name="dataType"/>
    <iact:actionData xml:id="d2">
      <inkml:trace xmlns:inkml="http://www.w3.org/2003/InkML" xml:id="stk2" contextRef="#ctx0" brushRef="#br0">6939 15981 0</inkml:trace>
    </iact:actionData>
  </iact:action>
  <iact:action type="add" startTime="11423">
    <iact:property name="dataType"/>
    <iact:actionData xml:id="d3">
      <inkml:trace xmlns:inkml="http://www.w3.org/2003/InkML" xml:id="stk3" contextRef="#ctx0" brushRef="#br0">16332 15603 0,'23'0'7</inkml:trace>
    </iact:actionData>
  </iact:action>
  <iact:action type="add" startTime="12070">
    <iact:property name="dataType"/>
    <iact:actionData xml:id="d4">
      <inkml:trace xmlns:inkml="http://www.w3.org/2003/InkML" xml:id="stk4" contextRef="#ctx0" brushRef="#br0">25725 15155 0,'23'0'9,"1"0"11</inkml:trace>
    </iact:actionData>
  </iact:action>
  <iact:action type="add" startTime="14178">
    <iact:property name="dataType"/>
    <iact:actionData xml:id="d5">
      <inkml:trace xmlns:inkml="http://www.w3.org/2003/InkML" xml:id="stk5" contextRef="#ctx0" brushRef="#br0">7033 15863 0</inkml:trace>
    </iact:actionData>
  </iact:action>
  <iact:action type="add" startTime="15001">
    <iact:property name="dataType"/>
    <iact:actionData xml:id="d6">
      <inkml:trace xmlns:inkml="http://www.w3.org/2003/InkML" xml:id="stk6" contextRef="#ctx0" brushRef="#br0">15246 15391 0</inkml:trace>
    </iact:actionData>
  </iact:action>
  <iact:action type="add" startTime="15578">
    <iact:property name="dataType"/>
    <iact:actionData xml:id="d7">
      <inkml:trace xmlns:inkml="http://www.w3.org/2003/InkML" xml:id="stk7" contextRef="#ctx0" brushRef="#br0">25088 15367 0,'23'0'39</inkml:trace>
    </iact:actionData>
  </iact:action>
  <iact:action type="add" startTime="17786">
    <iact:property name="dataType"/>
    <iact:actionData xml:id="d8">
      <inkml:trace xmlns:inkml="http://www.w3.org/2003/InkML" xml:id="stk8" contextRef="#ctx0" brushRef="#br0">7600 15839 0</inkml:trace>
    </iact:actionData>
  </iact:action>
  <iact:action type="add" startTime="18549">
    <iact:property name="dataType"/>
    <iact:actionData xml:id="d9">
      <inkml:trace xmlns:inkml="http://www.w3.org/2003/InkML" xml:id="stk9" contextRef="#ctx0" brushRef="#br0">16403 16996 0,'0'-24'18,"23"24"-5,-23-23-6</inkml:trace>
    </iact:actionData>
  </iact:action>
  <iact:action type="add" startTime="19095">
    <iact:property name="dataType"/>
    <iact:actionData xml:id="d10">
      <inkml:trace xmlns:inkml="http://www.w3.org/2003/InkML" xml:id="stk10" contextRef="#ctx0" brushRef="#br0">25064 15178 0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0" timeString="2021-01-29T10:14:58.608"/>
    </inkml:context>
    <inkml:brush xml:id="br0">
      <inkml:brushProperty name="width" value="0.08819" units="cm"/>
      <inkml:brushProperty name="height" value="0.35278" units="cm"/>
      <inkml:brushProperty name="color" value="#FFFF00"/>
      <inkml:brushProperty name="tip" value="rectangle"/>
      <inkml:brushProperty name="rasterOp" value="maskPen"/>
    </inkml:brush>
  </inkml:definitions>
  <iact:action type="add" startTime="3124">
    <iact:property name="dataType"/>
    <iact:actionData xml:id="d0">
      <inkml:trace xmlns:inkml="http://www.w3.org/2003/InkML" xml:id="stk0" contextRef="#ctx0" brushRef="#br0">13287 13361 0,'-23'0'378,"-24"23"-371,-1-23 7,1 24-6,24-24 1,-48 0-2,0 0 1,0 0 1,-94 0-2,47 0 0,-71-24 0,-23 1 4,-1-24-6,25-1 3,93 25 1,-46-1-1,23 24-2,0-23 1,47 23 0,-24-24 3,25 0-3,-48 24 1,47 0-1,-24 0 0,-23-23 4,24 23-4,0-24 2,-24 24-5,23 0 4,-23 0 0,47-23 0,-70 23-1,23 0 2,-47 0-2,47-24 1,-48 24 0,-22-24 0,46 1 1,-47 23-3,48-24 4,23 0-5,-48 24 3,1-23-1,0 23 2,-24 0-2,24 0-1,-24 0 2,71 0 2,-47 0-2,47 0-3,24 0 6,-1 0-4,1 0-2,47 0 3,-24 0 0,-24 0 0,1 23-1,70-23 2,-70 24-3,23-24 2,24 0 0,-24 24 1,0-1-2,24 25 3,0-25-5,0 1 6,-24-1-7,24 1 3,23 0 4,-47-1 0,24 1-10,-24-1 11,24 25-7,0-25 4,0 1-2,-1-24-1,25 23 6,-24 1-7,-24 0 6,24-1 4,-1 1-11,25-24 5,-48 23-4,24-23 5,23 24-2,-23-24-1,0 24 2,0-1-4,23 1 6,-23-1-4,0 1 2,23-24-3,-23 24 5,0-1-8,23-23 5,-23 24 1,0-24-2,23 23-1,-23 1 1,23-24 3,1 0-3,-1 0 2,0 0 8,1 24-1,-1-24-13,1 0 14,-1 23-1,0-23-10,1 0 2,-24 0-1,-1 0 2,-22 24-1,-1-24 1,24 0-4,-24 0 3,24 0 1,-1 0-2,-22 0 1,46 0-1,0 0 1,1 0-1,-1 0 0,1 0 10,-1 0 0,0 0-12,1 0 26,-1 0-8,1 0 23,23-24-34</inkml:trace>
    </iact:actionData>
  </iact:action>
  <iact:action type="add" startTime="6088">
    <iact:property name="dataType"/>
    <iact:actionData xml:id="d1">
      <inkml:trace xmlns:inkml="http://www.w3.org/2003/InkML" xml:id="stk1" contextRef="#ctx0" brushRef="#br0">15128 13738 0,'0'0'0,"0"-23"46,0-1-25,0 1 10,0-25-16,24 25 2,23-1-8,24-23-2,0 0 2,23 0-2,-23 23-2,0 0 6,-1 1-6,1-1 2,0 24 2,0 0-2,0 0 1,-1 0 0,25 0-1,-1 0 1,24 0 0,0 0 0,47 0-1,-46 0 0,-25 0 2,48 0-3,-48 0 1,0 0 3,24 0-3,0 0 2,0 0-2,48 0-1,-1 47 4,0-47-3,-47 0 2,0 0-4,0 24 4,24-24-1,-24 24 2,0-24-5,0 0 2,47 0 2,0 0-2,-47 0 0,0 0 0,94 0 2,-94 23-2,0-23 2,48 0-2,-1 0 3,0 0-4,-23 0 1,23 0 0,0 0 0,0 0 2,-23 0-1,-1 0 1,1 0-2,0 0-1,-1 0 3,-46 0-2,46 0 1,1 0 0,-71 0-2,-1 0 6,25 0-7,-48 0 1,0 0 2,24 24 2,-47-24-4,23 0 2,-24 0 0,1 0 7,0 0 3</inkml:trace>
    </iact:actionData>
  </iact:action>
  <iact:action type="add" startTime="8295">
    <iact:property name="dataType"/>
    <iact:actionData xml:id="d2">
      <inkml:trace xmlns:inkml="http://www.w3.org/2003/InkML" xml:id="stk2" contextRef="#ctx0" brushRef="#br0">7387 14872 0</inkml:trace>
    </iact:actionData>
  </iact:action>
  <iact:action type="add" startTime="9234">
    <iact:property name="dataType"/>
    <iact:actionData xml:id="d3">
      <inkml:trace xmlns:inkml="http://www.w3.org/2003/InkML" xml:id="stk3" contextRef="#ctx0" brushRef="#br0">18881 15462 0</inkml:trace>
    </iact:actionData>
  </iact:action>
  <iact:action type="add" startTime="9782">
    <iact:property name="dataType"/>
    <iact:actionData xml:id="d4">
      <inkml:trace xmlns:inkml="http://www.w3.org/2003/InkML" xml:id="stk4" contextRef="#ctx0" brushRef="#br0">27920 13762 0,'0'0'1,"0"-24"3,23 24 3,1 0 25</inkml:trace>
    </iact:actionData>
  </iact:action>
  <iact:action type="add" startTime="11881">
    <iact:property name="dataType"/>
    <iact:actionData xml:id="d5">
      <inkml:trace xmlns:inkml="http://www.w3.org/2003/InkML" xml:id="stk5" contextRef="#ctx0" brushRef="#br0">8355 14824 0</inkml:trace>
    </iact:actionData>
  </iact:action>
  <iact:action type="add" startTime="12597">
    <iact:property name="dataType"/>
    <iact:actionData xml:id="d6">
      <inkml:trace xmlns:inkml="http://www.w3.org/2003/InkML" xml:id="stk6" contextRef="#ctx0" brushRef="#br0">16828 14990 0,'23'0'7</inkml:trace>
    </iact:actionData>
  </iact:action>
  <iact:action type="add" startTime="13243">
    <iact:property name="dataType"/>
    <iact:actionData xml:id="d7">
      <inkml:trace xmlns:inkml="http://www.w3.org/2003/InkML" xml:id="stk7" contextRef="#ctx0" brushRef="#br0">28345 13314 0</inkml:trace>
    </iact:actionData>
  </iact:action>
  <iact:action type="add" startTime="15404">
    <iact:property name="dataType"/>
    <iact:actionData xml:id="d8">
      <inkml:trace xmlns:inkml="http://www.w3.org/2003/InkML" xml:id="stk8" contextRef="#ctx0" brushRef="#br0">9205 14517 0</inkml:trace>
    </iact:actionData>
  </iact:action>
  <iact:action type="add" startTime="16035">
    <iact:property name="dataType"/>
    <iact:actionData xml:id="d9">
      <inkml:trace xmlns:inkml="http://www.w3.org/2003/InkML" xml:id="stk9" contextRef="#ctx0" brushRef="#br0">16497 15131 0</inkml:trace>
    </iact:actionData>
  </iact:action>
  <iact:action type="add" startTime="16590">
    <iact:property name="dataType"/>
    <iact:actionData xml:id="d10">
      <inkml:trace xmlns:inkml="http://www.w3.org/2003/InkML" xml:id="stk10" contextRef="#ctx0" brushRef="#br0">25748 14919 0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6594F-D521-4AB7-8F9F-DF07490E01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F26BDE2-171C-4C81-AF07-31731DB6618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362F1E5-8845-4099-9612-A18211ED78A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6DE5E8-3DA9-4E62-9822-1FB6527E70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A63DDA-3E86-4425-96EF-BC9E916470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8953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29DCD2-9F62-4A61-B0D8-377FA8A7A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D4E3A5-FB76-470B-B00C-21AF3F64E7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A4E93F8-749D-43EC-AAAE-C4EF2EF377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76B0010-AC94-45B9-BCCD-10D6AD5F51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1FE4A-8A61-4094-8C30-CC519E95F8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9937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F1410B-C384-436F-BE34-E65404EA0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1576DBA-5863-4959-8889-2E8876FB20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305BF0-855D-4518-B86F-74388BA633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FAC41B-2C8C-42FF-BE11-B06EAE2DE7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1DE9F5-5C43-461F-882B-6D3CE6891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825541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813B24-DED8-4E3A-9F18-D1ABE3B914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94012F-9951-43D3-A694-0055D2E6E19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1FCE41F-0562-422F-8D26-8C441D41362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08492D-2E86-4715-B3F8-B015B69220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E6B342B-DB40-4DC9-BD6D-6A5271B341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1EF8CB2-F3AF-472D-9E7C-B69D757EB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773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CD51F3F-4158-4C03-BA05-AAF44EBB1F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E20D97F-4ADE-4047-8AD4-CC34AD2F4E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4DA8691-16D8-435A-9A7D-180C4E09FB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FCE6F53-E22A-4A14-9065-BF15F15EDF1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1938F70-458A-4989-817A-F0AF8F07094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6E53D9-FF15-47A6-8748-E2FCA00A6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8C0F0F1-6E90-46F3-A0A1-1565C82891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5F504C-63A0-4B68-9987-93F4264C7E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92264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71BAED-9F84-4C87-A749-FEB77FC7E6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FAE325-CAD4-42DC-A26D-6F32FB187F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3D5D918-E8EA-4575-B159-F72DD98216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6A2B19-19CF-4EAF-9B36-5D2CDBB19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6565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26AC112-2FEC-4508-95BD-3D0666BFC0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01E4299-EF16-469D-8BA6-1D0E6470CA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8E3728-DC12-47A3-AB0A-F35F294D12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00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FBF16C-3A1C-4FC9-86C9-55813F61E0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AF8F114-ED3A-4E60-9897-11C7871CFB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FC69A73-A176-4728-9BDF-A18A53DEA3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75FE5C7-EAA1-4FFD-8B95-BB3D09688B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A4DC86-9E2C-4C0C-B7C3-E99F36B29D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E9C7C7-D422-46A6-9705-20E47951CF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983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438459-9591-4C82-97C5-A919DAAEFD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33938FA0-D000-4E0C-968E-D8ACCD71E24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F0A92CA-6989-4039-8237-5405D79989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A71A2C-276B-4B15-BF80-A98049EE2F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EBE453-721C-4809-A77A-DF1DB36F72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67DE057-B8BC-4204-9F1C-119B4AC50B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25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D7665A-492B-4F50-AD9F-9F49F225F7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C79F42-4C34-4145-8713-B8BE8D86E9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1B0371-D9E7-4D9F-B639-9FFC8437D5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2F7963F-31B7-4883-8BB2-23A9831120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395EA68-05FB-42A2-8F6D-3E6F6F747B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61715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F66B4C9-0F84-4ECF-A9EC-9C2EC3B86B5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47C5E3-FB84-4535-B416-7EC94B2AC6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0904F84-BC61-4A18-B19B-6A65BAA4FC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E51861-BE5E-46CF-887F-40F5AB8DF31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D6FD30-C70B-4D18-A263-6BC767C35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9611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75E033D-D6F8-471D-A44E-2AAE756981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8E70549-A2C2-4754-8033-CC3E94A5B2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7777A4-150C-45BB-879B-307E4C49DD9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3BD376-9474-401E-972F-228975BBB043}" type="datetimeFigureOut">
              <a:rPr lang="en-GB" smtClean="0"/>
              <a:t>29/01/2021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4C716-F305-4F23-A9C7-F1120BC0AD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78A4F2-8A4E-452F-A514-FEFDF56B458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F45872-153F-4A1F-8651-39C22027B75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4740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2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5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5" Type="http://schemas.openxmlformats.org/officeDocument/2006/relationships/image" Target="../media/image2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5" Type="http://schemas.openxmlformats.org/officeDocument/2006/relationships/image" Target="../media/image2.png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1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6" Type="http://schemas.openxmlformats.org/officeDocument/2006/relationships/image" Target="../media/image23.png"/><Relationship Id="rId5" Type="http://schemas.microsoft.com/office/2011/relationships/inkAction" Target="../ink/inkAction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2.m4a"/><Relationship Id="rId1" Type="http://schemas.microsoft.com/office/2007/relationships/media" Target="../media/media22.m4a"/><Relationship Id="rId6" Type="http://schemas.openxmlformats.org/officeDocument/2006/relationships/image" Target="../media/image25.png"/><Relationship Id="rId5" Type="http://schemas.microsoft.com/office/2011/relationships/inkAction" Target="../ink/inkAction2.xml"/><Relationship Id="rId4" Type="http://schemas.openxmlformats.org/officeDocument/2006/relationships/image" Target="../media/image24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3.m4a"/><Relationship Id="rId1" Type="http://schemas.microsoft.com/office/2007/relationships/media" Target="../media/media23.m4a"/><Relationship Id="rId6" Type="http://schemas.openxmlformats.org/officeDocument/2006/relationships/image" Target="../media/image27.png"/><Relationship Id="rId5" Type="http://schemas.microsoft.com/office/2011/relationships/inkAction" Target="../ink/inkAction3.xml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4.m4a"/><Relationship Id="rId1" Type="http://schemas.microsoft.com/office/2007/relationships/media" Target="../media/media24.m4a"/><Relationship Id="rId6" Type="http://schemas.openxmlformats.org/officeDocument/2006/relationships/image" Target="../media/image29.png"/><Relationship Id="rId5" Type="http://schemas.microsoft.com/office/2011/relationships/inkAction" Target="../ink/inkAction4.xml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5.m4a"/><Relationship Id="rId1" Type="http://schemas.microsoft.com/office/2007/relationships/media" Target="../media/media25.m4a"/><Relationship Id="rId5" Type="http://schemas.openxmlformats.org/officeDocument/2006/relationships/image" Target="../media/image2.png"/><Relationship Id="rId4" Type="http://schemas.openxmlformats.org/officeDocument/2006/relationships/image" Target="../media/image3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6.m4a"/><Relationship Id="rId1" Type="http://schemas.microsoft.com/office/2007/relationships/media" Target="../media/media26.m4a"/><Relationship Id="rId5" Type="http://schemas.openxmlformats.org/officeDocument/2006/relationships/image" Target="../media/image2.png"/><Relationship Id="rId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7.m4a"/><Relationship Id="rId1" Type="http://schemas.microsoft.com/office/2007/relationships/media" Target="../media/media27.m4a"/><Relationship Id="rId5" Type="http://schemas.openxmlformats.org/officeDocument/2006/relationships/image" Target="../media/image2.png"/><Relationship Id="rId4" Type="http://schemas.openxmlformats.org/officeDocument/2006/relationships/image" Target="../media/image32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8.m4a"/><Relationship Id="rId1" Type="http://schemas.microsoft.com/office/2007/relationships/media" Target="../media/media28.m4a"/><Relationship Id="rId5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9.m4a"/><Relationship Id="rId1" Type="http://schemas.microsoft.com/office/2007/relationships/media" Target="../media/media29.m4a"/><Relationship Id="rId5" Type="http://schemas.openxmlformats.org/officeDocument/2006/relationships/image" Target="../media/image2.png"/><Relationship Id="rId4" Type="http://schemas.openxmlformats.org/officeDocument/2006/relationships/image" Target="../media/image3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0.m4a"/><Relationship Id="rId1" Type="http://schemas.microsoft.com/office/2007/relationships/media" Target="../media/media30.m4a"/><Relationship Id="rId5" Type="http://schemas.openxmlformats.org/officeDocument/2006/relationships/image" Target="../media/image2.png"/><Relationship Id="rId4" Type="http://schemas.openxmlformats.org/officeDocument/2006/relationships/image" Target="../media/image35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1.m4a"/><Relationship Id="rId1" Type="http://schemas.microsoft.com/office/2007/relationships/media" Target="../media/media31.m4a"/><Relationship Id="rId5" Type="http://schemas.openxmlformats.org/officeDocument/2006/relationships/image" Target="../media/image2.png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2.m4a"/><Relationship Id="rId1" Type="http://schemas.microsoft.com/office/2007/relationships/media" Target="../media/media32.m4a"/><Relationship Id="rId5" Type="http://schemas.openxmlformats.org/officeDocument/2006/relationships/image" Target="../media/image2.png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3.m4a"/><Relationship Id="rId1" Type="http://schemas.microsoft.com/office/2007/relationships/media" Target="../media/media33.m4a"/><Relationship Id="rId5" Type="http://schemas.openxmlformats.org/officeDocument/2006/relationships/image" Target="../media/image2.png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4.m4a"/><Relationship Id="rId1" Type="http://schemas.microsoft.com/office/2007/relationships/media" Target="../media/media34.m4a"/><Relationship Id="rId5" Type="http://schemas.openxmlformats.org/officeDocument/2006/relationships/image" Target="../media/image2.png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5.m4a"/><Relationship Id="rId1" Type="http://schemas.microsoft.com/office/2007/relationships/media" Target="../media/media35.m4a"/><Relationship Id="rId5" Type="http://schemas.openxmlformats.org/officeDocument/2006/relationships/image" Target="../media/image2.png"/><Relationship Id="rId4" Type="http://schemas.openxmlformats.org/officeDocument/2006/relationships/image" Target="../media/image4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DE787E-8597-40F7-8605-0F2B81CE007E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2B16618-9029-4A03-8DB4-EDE2311E312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B70B2F-9152-4298-8CA3-BA0528E3180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32"/>
            <a:ext cx="12192000" cy="685456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3DECD38-BF37-4039-A117-97317AD7F2A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7898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641"/>
    </mc:Choice>
    <mc:Fallback>
      <p:transition spd="slow" advTm="18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FB4622-1FD2-4017-B7A0-B6EA2A3505F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224"/>
            <a:ext cx="12192000" cy="674955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8FE3446-6B23-4637-B1DC-BBAAB27E92C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502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387"/>
    </mc:Choice>
    <mc:Fallback>
      <p:transition spd="slow" advTm="43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176C2B4-FD1C-46C8-98B2-20DE9A54F4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5782"/>
            <a:ext cx="12192000" cy="680643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859570A-4D4D-44E0-9922-B52A87FF83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70484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5"/>
    </mc:Choice>
    <mc:Fallback>
      <p:transition spd="slow" advTm="32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5B4DD0-4336-45FE-BC91-B3CBA99CC9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6C398F6-93CF-4A0D-8693-1D3D0602384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07760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219"/>
    </mc:Choice>
    <mc:Fallback>
      <p:transition spd="slow" advTm="32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E891EB1-1ED2-4AA3-80AE-09403321A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8F4EAF6-B96C-4F2B-84B8-83EBC8CC11A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4188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39"/>
    </mc:Choice>
    <mc:Fallback>
      <p:transition spd="slow" advTm="35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1B1D89-565E-4824-BDCB-FB1DC75E7C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C7AEDB0-AF5C-430D-9EF3-DBB3DD98746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9878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866"/>
    </mc:Choice>
    <mc:Fallback>
      <p:transition spd="slow" advTm="28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12BF434-99E8-4985-9C69-21A710CEE94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9B15FBF-35A2-4E9F-976D-BA8368061D9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625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74"/>
    </mc:Choice>
    <mc:Fallback>
      <p:transition spd="slow" advTm="26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E43DCA3-F21C-496C-8C62-6A8CF4A54E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9160"/>
            <a:ext cx="12192000" cy="679967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0C804F-03A7-4D6B-9FCE-D3788AEB300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6161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044"/>
    </mc:Choice>
    <mc:Fallback>
      <p:transition spd="slow" advTm="30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0E3A1B1-7208-47DF-A41A-19D16F33311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9A6B356-F6A8-45FE-8277-6367E9EF482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855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6"/>
    </mc:Choice>
    <mc:Fallback>
      <p:transition spd="slow" advTm="2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0585357-CFD7-43D5-9811-FC014E8ED0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E41445-0784-4A75-9D06-4FA44B9A753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02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73"/>
    </mc:Choice>
    <mc:Fallback>
      <p:transition spd="slow" advTm="20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5BE875C-5E58-45BB-815F-49FDADBB042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364"/>
            <a:ext cx="12192000" cy="6779271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4E65F98-4DDA-442F-B9C1-1AD1C7784EA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439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03"/>
    </mc:Choice>
    <mc:Fallback>
      <p:transition spd="slow" advTm="19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8047FD2-DDB7-49F1-83F0-DFD4804E53B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113"/>
            <a:ext cx="12192000" cy="674777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196A734-91E0-4C81-8D12-64B8F86551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754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28"/>
    </mc:Choice>
    <mc:Fallback>
      <p:transition spd="slow" advTm="26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E8A0A-C51A-4314-AF2C-455865B6BA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9352"/>
            <a:ext cx="12192000" cy="6739296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A2ABF2D-9348-4B95-A9E4-98A8888F8E8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9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643"/>
    </mc:Choice>
    <mc:Fallback>
      <p:transition spd="slow" advTm="26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373CE38-72F3-46A1-88A1-2905384BB3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2267"/>
            <a:ext cx="12192000" cy="6733465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500EC49-1A37-466D-959B-518A48821F3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8692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25"/>
    </mc:Choice>
    <mc:Fallback>
      <p:transition spd="slow" advTm="16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C4B17B7-E471-4D16-AF7E-7663B829D52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6826"/>
            <a:ext cx="12192000" cy="674434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76D88C3-67CA-4930-97FA-7A28F583E77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621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2"/>
    </mc:Choice>
    <mc:Fallback>
      <p:transition spd="slow" advTm="19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09D6D88-1EE5-4C44-A6EF-F150C0D3B9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333"/>
            <a:ext cx="12192000" cy="677333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70AF0A5-4B73-4DC4-B441-D4F96BEB141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387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73"/>
    </mc:Choice>
    <mc:Fallback>
      <p:transition spd="slow" advTm="18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5FF7E90-B1C9-4EA1-9C48-07B165C82A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699"/>
            <a:ext cx="12192000" cy="676060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2E2221F-6006-4498-87FD-522A1351FD9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95805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2"/>
    </mc:Choice>
    <mc:Fallback>
      <p:transition spd="slow" advTm="17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C265BF8-D49D-42AA-A42C-985AF9C4EF7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F2E06574-9703-4868-999E-392F26BD14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8622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155"/>
    </mc:Choice>
    <mc:Fallback>
      <p:transition spd="slow" advTm="31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5A3032B-816A-4012-A53B-C990EE32A0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C7A7493-2CCC-4AEC-BBC8-BD6D79CD845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2621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99"/>
    </mc:Choice>
    <mc:Fallback>
      <p:transition spd="slow" advTm="23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4B2185-70EC-4838-80AC-091DC6053D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C2447DC-605B-4BC0-99E1-03CBFE620B94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A8A912B-0833-48CB-9F79-11E2D23A2D90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17BB74C-B04C-41F6-8737-0CC3BA604C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1"/>
            <a:ext cx="12192000" cy="6824171"/>
          </a:xfrm>
          <a:prstGeom prst="rect">
            <a:avLst/>
          </a:prstGeom>
        </p:spPr>
      </p:pic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6578BD19-F942-4D68-B67A-C6D609D9D5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0439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0"/>
    </mc:Choice>
    <mc:Fallback>
      <p:transition spd="slow" advTm="2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5EA6DD33-96F8-4137-88BB-21B3F119054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B25CA05-880B-4518-8561-F1AEAE9B332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540520" y="4843800"/>
              <a:ext cx="6279120" cy="96084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B25CA05-880B-4518-8561-F1AEAE9B332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524680" y="4780440"/>
                <a:ext cx="6310440" cy="108756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CA2F2ECB-2E9A-4B27-8716-0E3B195B7EC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190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381"/>
    </mc:Choice>
    <mc:Fallback>
      <p:transition spd="slow" advTm="233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9F4911-A994-4532-80C8-9E0F2A2EA3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594419C0-0A4A-418F-B33A-D8F8FE6C9DA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390120" y="4673880"/>
              <a:ext cx="6006960" cy="9352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594419C0-0A4A-418F-B33A-D8F8FE6C9DA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374280" y="4610520"/>
                <a:ext cx="6038280" cy="10620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1A1DDCED-7F97-4537-9893-2F30ABD6C61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38436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143"/>
    </mc:Choice>
    <mc:Fallback>
      <p:transition spd="slow" advTm="1814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9BE1EFF-62BA-496E-A15F-C30167547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4537513-DF9A-41D5-9FAC-EC822281C2C8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994320" y="5005440"/>
              <a:ext cx="8283960" cy="111348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4537513-DF9A-41D5-9FAC-EC822281C2C8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978480" y="4942080"/>
                <a:ext cx="8315280" cy="124020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422CE48-2E33-45C3-A1A3-F1C605719FA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782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214"/>
    </mc:Choice>
    <mc:Fallback>
      <p:transition spd="slow" advTm="222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1843360-7E99-428A-9DA1-C86B78A088C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mc:AlternateContent xmlns:mc="http://schemas.openxmlformats.org/markup-compatibility/2006">
        <mc:Choice xmlns:p14="http://schemas.microsoft.com/office/powerpoint/2010/main" xmlns:iact="http://schemas.microsoft.com/office/powerpoint/2014/inkAction"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DF37EDDE-1F89-44B0-8DF5-D08BD3E46E91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291680" y="4656960"/>
              <a:ext cx="8912880" cy="909720"/>
            </p14:xfrm>
          </p:contentPart>
        </mc:Choice>
        <mc:Fallback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DF37EDDE-1F89-44B0-8DF5-D08BD3E46E91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275840" y="4593600"/>
                <a:ext cx="8944200" cy="1036440"/>
              </a:xfrm>
              <a:prstGeom prst="rect">
                <a:avLst/>
              </a:prstGeom>
            </p:spPr>
          </p:pic>
        </mc:Fallback>
      </mc:AlternateContent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B48BD589-CC1C-405D-8A3E-B1671A37A20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007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52"/>
    </mc:Choice>
    <mc:Fallback>
      <p:transition spd="slow" advTm="1985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AB9AEA80-7493-47AC-9A36-79B1ACAA0B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3669BA43-0DC8-44C9-9CD8-EBD2AE1577D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153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6787"/>
    </mc:Choice>
    <mc:Fallback>
      <p:transition spd="slow" advTm="1678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E28335-B36F-45AF-8A6E-4DEC5A2E63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931"/>
            <a:ext cx="12192000" cy="6746138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E8370590-E010-45FB-A38F-FFC830921D9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83639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339"/>
    </mc:Choice>
    <mc:Fallback>
      <p:transition spd="slow" advTm="33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F9BEAF2-DD10-4D5E-9A22-77192965DC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8282"/>
            <a:ext cx="12192000" cy="6761435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5841B57-4573-4DEA-A381-B28CB7539DD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1753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528"/>
    </mc:Choice>
    <mc:Fallback>
      <p:transition spd="slow" advTm="252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F323E9-6316-4443-B78A-1359E77DBE2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879"/>
            <a:ext cx="12192000" cy="676824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BB76A3CB-BF59-4BB9-8343-1CD1474BB4C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88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59"/>
    </mc:Choice>
    <mc:Fallback>
      <p:transition spd="slow" advTm="235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AF5A6AD-8F0C-4C85-A445-453580A615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035"/>
            <a:ext cx="12192000" cy="676993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15E644F6-4D49-418F-8960-643DB874A47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03804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20"/>
    </mc:Choice>
    <mc:Fallback>
      <p:transition spd="slow" advTm="21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B36F0DF-CC14-417F-80CC-4BED8C5C37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82192DF-B06B-4EE3-955D-FF36B2B3116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34865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81"/>
    </mc:Choice>
    <mc:Fallback>
      <p:transition spd="slow" advTm="2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F3CB3A-580D-4AF3-9202-8C52881E82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864"/>
            <a:ext cx="12192000" cy="6762271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641296D-B178-4F1C-8B1C-0DEF08DE215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208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051"/>
    </mc:Choice>
    <mc:Fallback>
      <p:transition spd="slow" advTm="20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1E465B1-6F53-433A-961B-D29AB18BF3C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060"/>
            <a:ext cx="12192000" cy="6775880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8162EC93-3807-43A4-BF6D-5A6950FEB64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623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236"/>
    </mc:Choice>
    <mc:Fallback>
      <p:transition spd="slow" advTm="22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04738DF-C1D4-4EC1-80FE-4FC047499E5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9791"/>
            <a:ext cx="12192000" cy="6778417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7DF42DA1-385E-4364-86A8-85C9A35F25C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083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82"/>
    </mc:Choice>
    <mc:Fallback>
      <p:transition spd="slow" advTm="19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76FC786-EB2D-4306-94AF-B801F5F2584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87"/>
            <a:ext cx="12192000" cy="6758026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363E7BB-878B-4679-AF66-3B3D232CC2F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35"/>
    </mc:Choice>
    <mc:Fallback>
      <p:transition spd="slow" advTm="173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3145B37-9195-4DBA-9D4E-AB05C83D06B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4458"/>
            <a:ext cx="12192000" cy="6769084"/>
          </a:xfrm>
          <a:prstGeom prst="rect">
            <a:avLst/>
          </a:prstGeom>
        </p:spPr>
      </p:pic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26065BB8-3A14-4907-BC18-A35149BB83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239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326"/>
    </mc:Choice>
    <mc:Fallback>
      <p:transition spd="slow" advTm="23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162</TotalTime>
  <Words>0</Words>
  <Application>Microsoft Office PowerPoint</Application>
  <PresentationFormat>Widescreen</PresentationFormat>
  <Paragraphs>0</Paragraphs>
  <Slides>35</Slides>
  <Notes>0</Notes>
  <HiddenSlides>0</HiddenSlides>
  <MMClips>35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9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11</cp:revision>
  <dcterms:created xsi:type="dcterms:W3CDTF">2021-01-26T22:09:21Z</dcterms:created>
  <dcterms:modified xsi:type="dcterms:W3CDTF">2021-01-29T11:04:52Z</dcterms:modified>
</cp:coreProperties>
</file>