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297" r:id="rId15"/>
    <p:sldId id="298" r:id="rId16"/>
    <p:sldId id="353" r:id="rId17"/>
    <p:sldId id="30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355" r:id="rId29"/>
    <p:sldId id="356" r:id="rId30"/>
    <p:sldId id="357" r:id="rId31"/>
    <p:sldId id="358" r:id="rId32"/>
    <p:sldId id="359" r:id="rId33"/>
    <p:sldId id="360" r:id="rId34"/>
    <p:sldId id="361" r:id="rId35"/>
    <p:sldId id="362" r:id="rId36"/>
    <p:sldId id="363" r:id="rId37"/>
    <p:sldId id="364" r:id="rId38"/>
    <p:sldId id="365" r:id="rId39"/>
    <p:sldId id="366" r:id="rId40"/>
    <p:sldId id="367" r:id="rId41"/>
    <p:sldId id="372" r:id="rId42"/>
    <p:sldId id="368" r:id="rId43"/>
    <p:sldId id="369" r:id="rId44"/>
    <p:sldId id="370" r:id="rId45"/>
    <p:sldId id="371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9933">
    <iact:property name="dataType"/>
    <iact:actionData xml:id="d0">
      <inkml:trace xmlns:inkml="http://www.w3.org/2003/InkML" xml:id="stk0" contextRef="#ctx0" brushRef="#br0">9016 13573 0</inkml:trace>
    </iact:actionData>
  </iact:action>
  <iact:action type="add" startTime="21116">
    <iact:property name="dataType"/>
    <iact:actionData xml:id="d1">
      <inkml:trace xmlns:inkml="http://www.w3.org/2003/InkML" xml:id="stk1" contextRef="#ctx0" brushRef="#br0">15317 13668 0,'24'0'114,"-1"0"-105,48 0-1,23 0 1,24 23-3,95-23 1,70 47 1,24 24 7,23-47-10,-70-24 5,23 24-5,24 23 5,-47-24-2,-24-23 1,0 24-2,0-24 2,0 0-2,-71 24 2,0-24-1,24 23-3,-24-23 4,0 0-4,-70 24 2,23-24 1,-24 23 2,-47-23 0,0 0-3,1 0 0,-25 0 3,24 0-3,-23 0 16,23 0-16,0 0 10,-23 0-3,0 0-7,-1 0 2</inkml:trace>
    </iact:actionData>
  </iact:action>
  <iact:action type="add" startTime="22047">
    <iact:property name="dataType"/>
    <iact:actionData xml:id="d2">
      <inkml:trace xmlns:inkml="http://www.w3.org/2003/InkML" xml:id="stk2" contextRef="#ctx0" brushRef="#br0">25088 13975 0</inkml:trace>
    </iact:actionData>
  </iact:action>
  <iact:action type="add" startTime="24543">
    <iact:property name="dataType"/>
    <iact:actionData xml:id="d3">
      <inkml:trace xmlns:inkml="http://www.w3.org/2003/InkML" xml:id="stk3" contextRef="#ctx0" brushRef="#br0">8992 13502 0</inkml:trace>
    </iact:actionData>
  </iact:action>
  <iact:action type="add" startTime="25598">
    <iact:property name="dataType"/>
    <iact:actionData xml:id="d4">
      <inkml:trace xmlns:inkml="http://www.w3.org/2003/InkML" xml:id="stk4" contextRef="#ctx0" brushRef="#br0">15317 13904 0,'47'0'255,"-23"0"-249,70 0 3,1 0-2,46 0 2,48 0-2,141 0 1,-70 0 0,23 0 0,24 0 0,-47 23 1,47 25-3,-24-1 2,-47 0-1,47 24 1,-71-24-1,48 47 3,-71-23 0,354 118 2,-307-142-2,23 24 2,-23 0-3,-23-24-1,-95-23 2,-24-1-2,0 1 1,-23 0 3,-47-1-4,-1-23 3,1 0-4,0 0 4,-1 0-2</inkml:trace>
    </iact:actionData>
  </iact:action>
  <iact:action type="add" startTime="26671">
    <iact:property name="dataType"/>
    <iact:actionData xml:id="d5">
      <inkml:trace xmlns:inkml="http://www.w3.org/2003/InkML" xml:id="stk5" contextRef="#ctx0" brushRef="#br0">24285 14258 0,'0'0'2</inkml:trace>
    </iact:actionData>
  </iact:action>
  <iact:action type="add" startTime="29352">
    <iact:property name="dataType"/>
    <iact:actionData xml:id="d6">
      <inkml:trace xmlns:inkml="http://www.w3.org/2003/InkML" xml:id="stk6" contextRef="#ctx0" brushRef="#br0">9110 13857 0</inkml:trace>
    </iact:actionData>
  </iact:action>
  <iact:action type="add" startTime="30336">
    <iact:property name="dataType"/>
    <iact:actionData xml:id="d7">
      <inkml:trace xmlns:inkml="http://www.w3.org/2003/InkML" xml:id="stk7" contextRef="#ctx0" brushRef="#br0">15270 13526 0,'47'0'195,"0"0"-191,24 0 4,0 0 0,47 0 0,94 0-1,24 0 1,24 0 0,70 0 0,48 0-1,23 0 1,24 0-1,0 24 1,-95-1 1,24 1-2,-94 23 2,-48-47 2,-47 24-5,-70-1 6,-1-23-7,-70 0 2,23 0 0,-23 0 7,23 0-6,-24 0 31,1 0-17</inkml:trace>
    </iact:actionData>
  </iact:action>
  <iact:action type="add" startTime="31343">
    <iact:property name="dataType"/>
    <iact:actionData xml:id="d8">
      <inkml:trace xmlns:inkml="http://www.w3.org/2003/InkML" xml:id="stk8" contextRef="#ctx0" brushRef="#br0">24191 13927 0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8305">
    <iact:property name="dataType"/>
    <iact:actionData xml:id="d0">
      <inkml:trace xmlns:inkml="http://www.w3.org/2003/InkML" xml:id="stk0" contextRef="#ctx0" brushRef="#br0">4697 14258 0,'23'0'258,"1"0"-238,23 0-13,-23 0 1,-1 0 0,1 0-1,47 0 2,-24 0-2,0 0 0,48 0 1,-25 0 1,1 0-2,0 0 2,0 0-2,0 0 1,-1 0-1,1 0 1,24 0 0,-48 0 1,47 0-2,1 0 1,-1 0-2,-23 0 2,94 0 2,-47 0-3,71 0 1,23 0 0,-23 0 0,47 0-1,-23 0 2,23 0-2,0 23 1,-71-23-1,24 0 0,-71 0 1,94 0-1,-94 0 2,0 0-3,0 0 3,47 0-1,-47 0 0,-23 0 0,-1 0 0,-23 0-1,0 0 3,-1 0-4,-46 0 2,47 0 1,23 0-2,24 0 0,0 0 0,71 0 1,47 0-1,-71 0 2,24 0-2,23 0 2,24 0-2,-47 0 1,-24 0 0,24 0 1,-24 24-3,48 0 2,-72 23-2,-23-47 2,-23 0 1,-24 0-2,-24 23 0,0-23 2,-23 24-1,-1-24 2,1 0-3,-1 0 14,1 0-12,0 0 12</inkml:trace>
    </iact:actionData>
  </iact:action>
  <iact:action type="add" startTime="10390">
    <iact:property name="dataType"/>
    <iact:actionData xml:id="d1">
      <inkml:trace xmlns:inkml="http://www.w3.org/2003/InkML" xml:id="stk1" contextRef="#ctx0" brushRef="#br0">22138 14140 0,'23'0'150,"1"0"-145,23 0 2,-23 0 1,23 0-1,24 0 1,-1 0 1,48 0-2,24 0 1,0 0 0,141 0 0,-47 0 0,47 0 2,71 23-4,0 25 4,0-25-4,378 24 8,-402-47-4,24 24-3,-118 0 3,71-24-3,-71 47 1,-24-24 3,-46-23-6,-1 24 2,0 0 5,0-24-7,0 47 1,24-47 6,47 47-5,24-23 2,-71-24-3,23 71 2,-94-71 4,0 23-4,-24 1 5,24-24-7,-94 0 4,0 0-3,-1 0 15,1 0 3,-1 0 13</inkml:trace>
    </iact:actionData>
  </iact:action>
  <iact:action type="add" startTime="12577">
    <iact:property name="dataType"/>
    <iact:actionData xml:id="d2">
      <inkml:trace xmlns:inkml="http://www.w3.org/2003/InkML" xml:id="stk2" contextRef="#ctx0" brushRef="#br0">11470 16005 0</inkml:trace>
    </iact:actionData>
  </iact:action>
  <iact:action type="add" startTime="13452">
    <iact:property name="dataType"/>
    <iact:actionData xml:id="d3">
      <inkml:trace xmlns:inkml="http://www.w3.org/2003/InkML" xml:id="stk3" contextRef="#ctx0" brushRef="#br0">17583 14470 0</inkml:trace>
    </iact:actionData>
  </iact:action>
  <iact:action type="add" startTime="14206">
    <iact:property name="dataType"/>
    <iact:actionData xml:id="d4">
      <inkml:trace xmlns:inkml="http://www.w3.org/2003/InkML" xml:id="stk4" contextRef="#ctx0" brushRef="#br0">24616 15816 0,'23'0'7</inkml:trace>
    </iact:actionData>
  </iact:action>
  <iact:action type="add" startTime="16414">
    <iact:property name="dataType"/>
    <iact:actionData xml:id="d5">
      <inkml:trace xmlns:inkml="http://www.w3.org/2003/InkML" xml:id="stk5" contextRef="#ctx0" brushRef="#br0">11423 15839 0</inkml:trace>
    </iact:actionData>
  </iact:action>
  <iact:action type="add" startTime="17365">
    <iact:property name="dataType"/>
    <iact:actionData xml:id="d6">
      <inkml:trace xmlns:inkml="http://www.w3.org/2003/InkML" xml:id="stk6" contextRef="#ctx0" brushRef="#br0">17748 14636 0</inkml:trace>
    </iact:actionData>
  </iact:action>
  <iact:action type="add" startTime="18158">
    <iact:property name="dataType"/>
    <iact:actionData xml:id="d7">
      <inkml:trace xmlns:inkml="http://www.w3.org/2003/InkML" xml:id="stk7" contextRef="#ctx0" brushRef="#br0">25418 15887 0</inkml:trace>
    </iact:actionData>
  </iact:action>
  <iact:action type="add" startTime="20407">
    <iact:property name="dataType"/>
    <iact:actionData xml:id="d8">
      <inkml:trace xmlns:inkml="http://www.w3.org/2003/InkML" xml:id="stk8" contextRef="#ctx0" brushRef="#br0">11399 15556 0</inkml:trace>
    </iact:actionData>
  </iact:action>
  <iact:action type="add" startTime="21360">
    <iact:property name="dataType"/>
    <iact:actionData xml:id="d9">
      <inkml:trace xmlns:inkml="http://www.w3.org/2003/InkML" xml:id="stk9" contextRef="#ctx0" brushRef="#br0">17630 14211 0</inkml:trace>
    </iact:actionData>
  </iact:action>
  <iact:action type="add" startTime="22042">
    <iact:property name="dataType"/>
    <iact:actionData xml:id="d10">
      <inkml:trace xmlns:inkml="http://www.w3.org/2003/InkML" xml:id="stk10" contextRef="#ctx0" brushRef="#br0">24663 16005 0,'23'0'10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680">
    <iact:property name="dataType"/>
    <iact:actionData xml:id="d0">
      <inkml:trace xmlns:inkml="http://www.w3.org/2003/InkML" xml:id="stk0" contextRef="#ctx0" brushRef="#br0">13830 14258 0,'24'0'219,"-1"0"-206,1 0 2,23 0-7,-23 0-1,-1 0 2,1 0-2,23 0 4,24 0 1,-47 0-8,46 0-1,1 0 5,24-24-1,-25 24 1,25 0 0,-1 0 0,1 0-1,-1 0 2,0 0-1,24 0-1,95 0 1,-72 0-1,72 24 1,-24-24 0,70 47 0,-70-47 0,47 24 0,-23 46-1,-1-22 1,0-1 1,-46-24-1,-48 25 0,47-25 0,-24 1 0,-23 0 0,-23-1 0,23 1 1,23 47-1,-23-48 0,24-23 0,-24 24-3,0-1 6,24-23-6,-72 24 2,72 0 1,-48-1-2,-23-23 1,0 24 1,0-1 1,0 1-1,-24-24 1,24 24-3,-1-24 4,1 23-4,-24-23 2,24 0-1,-47 0 0,23 0 2,-23 0-2,-1 0 1,1 0 0,-1 0-1,1 0 1,47 0 0,0 0 0,-24 0 0,24 0-1,-48 0 0,1 0 2,-1 0-2,1 0 2,0 0 20,-1 0-21,1 0 241,-1 0-242,1 0 1,0 0 16,-1 0-17,1 0 56,-1 0-40,1 0-15,0 0 8,-1 0-9,1 0 32</inkml:trace>
    </iact:actionData>
  </iact:action>
  <iact:action type="add" startTime="6378">
    <iact:property name="dataType"/>
    <iact:actionData xml:id="d1">
      <inkml:trace xmlns:inkml="http://www.w3.org/2003/InkML" xml:id="stk1" contextRef="#ctx0" brushRef="#br0">4815 14022 0,'0'-24'57,"0"1"-38,0-1 44,23 0-33,1 24-15,0 0-7,23 0 0,24 0 9,-24 0-11,24 0 4,23 0-4,24 0 1,0 0 2,0 0-2,47 0 2,24 0-1,71 24-1,-24-24 1,-47 47 0,47-47-1,47 24 3,-47 23 2,23-23-7,284 70 8,-283-23-3,259 0 2,-189 47-1,-46-71 0,-25 24-2,72 0 0,-1 23 2,-47-47 3,-47 24-14,0-47 8,24 46 3,-48-22-1,-141-48-1,-24 23 1,24-23 1,-47 0-2,-1 0-1,1 0 6,-1 0 40</inkml:trace>
    </iact:actionData>
  </iact:action>
  <iact:action type="add" startTime="8570">
    <iact:property name="dataType"/>
    <iact:actionData xml:id="d2">
      <inkml:trace xmlns:inkml="http://www.w3.org/2003/InkML" xml:id="stk2" contextRef="#ctx0" brushRef="#br0">8544 15792 0</inkml:trace>
    </iact:actionData>
  </iact:action>
  <iact:action type="add" startTime="9417">
    <iact:property name="dataType"/>
    <iact:actionData xml:id="d3">
      <inkml:trace xmlns:inkml="http://www.w3.org/2003/InkML" xml:id="stk3" contextRef="#ctx0" brushRef="#br0">17323 16099 0</inkml:trace>
    </iact:actionData>
  </iact:action>
  <iact:action type="add" startTime="10023">
    <iact:property name="dataType"/>
    <iact:actionData xml:id="d4">
      <inkml:trace xmlns:inkml="http://www.w3.org/2003/InkML" xml:id="stk4" contextRef="#ctx0" brushRef="#br0">25324 14376 0,'0'23'31</inkml:trace>
    </iact:actionData>
  </iact:action>
  <iact:action type="add" startTime="12547">
    <iact:property name="dataType"/>
    <iact:actionData xml:id="d5">
      <inkml:trace xmlns:inkml="http://www.w3.org/2003/InkML" xml:id="stk5" contextRef="#ctx0" brushRef="#br0">8898 15367 0</inkml:trace>
    </iact:actionData>
  </iact:action>
  <iact:action type="add" startTime="13276">
    <iact:property name="dataType"/>
    <iact:actionData xml:id="d6">
      <inkml:trace xmlns:inkml="http://www.w3.org/2003/InkML" xml:id="stk6" contextRef="#ctx0" brushRef="#br0">16639 15603 0</inkml:trace>
    </iact:actionData>
  </iact:action>
  <iact:action type="add" startTime="13951">
    <iact:property name="dataType"/>
    <iact:actionData xml:id="d7">
      <inkml:trace xmlns:inkml="http://www.w3.org/2003/InkML" xml:id="stk7" contextRef="#ctx0" brushRef="#br0">24734 14754 0,'23'0'49</inkml:trace>
    </iact:actionData>
  </iact:action>
  <iact:action type="add" startTime="16245">
    <iact:property name="dataType"/>
    <iact:actionData xml:id="d8">
      <inkml:trace xmlns:inkml="http://www.w3.org/2003/InkML" xml:id="stk8" contextRef="#ctx0" brushRef="#br0">8449 15084 0</inkml:trace>
    </iact:actionData>
  </iact:action>
  <iact:action type="add" startTime="16919">
    <iact:property name="dataType"/>
    <iact:actionData xml:id="d9">
      <inkml:trace xmlns:inkml="http://www.w3.org/2003/InkML" xml:id="stk9" contextRef="#ctx0" brushRef="#br0">15931 15249 0</inkml:trace>
    </iact:actionData>
  </iact:action>
  <iact:action type="add" startTime="17542">
    <iact:property name="dataType"/>
    <iact:actionData xml:id="d10">
      <inkml:trace xmlns:inkml="http://www.w3.org/2003/InkML" xml:id="stk10" contextRef="#ctx0" brushRef="#br0">24663 14730 0,'0'0'2,"23"0"19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420">
    <iact:property name="dataType"/>
    <iact:actionData xml:id="d0">
      <inkml:trace xmlns:inkml="http://www.w3.org/2003/InkML" xml:id="stk0" contextRef="#ctx0" brushRef="#br0">8567 14258 0,'0'-24'239,"24"24"-216,0 0-15,-1-23 14,1 23-6,-1 0 7,1 0-14,0 0-1,23 0 6,-24 0-5,48 0-2,0 0 2,-24 0-3,71 0 3,-23 0-1,46 23-1,24 1 0,24 23 2,24-23-1,-25-1 2,72 48 4,-71-71-3,188 71-8,-164-24 5,-48-23-2,-23-24 3,-1 23-3,-23-23 2,-23 24 0,23-24 1,-48 0-2,1 0 0,0 24 0,0-24 3,23 0-2,-23 23-1,0 1 2,23-24-3,1 0 3,-25 23-2,1-23 1,24 0 0,-25 0-1,1 24 1,-24-24 0,24 0 0,-47 0-1,-1 0 3,1 0-3,0 0 7,-1 0-6,1 0 0,-1 0 1,25 0-3,-25 0 2,48 0 1,-47 0-3,23 0 2,-24 0 0,1 0-1,0 0 2,-1 0 6,1 0 1,23 0-9,-23 0 2,70 0-2,48-47 0,-72 23 1,119-23 0,0 23 3,-24-47 2,0 48-5,-23-24 3,-48 23-1,24 0 0,-47 24-2,-24 0 0,1 0-1,22 0 0,1 0 0,0 0-1,-24 0 0,0 0 1,1 0 0,22 0 1,1 0 0,-24 0-1,1 0 1,46 0-1,-47 0 1,0 0 0,-23 0 0,0 0 6,-1 0-6,1 0-1,23 0 1,-23 0 1,23 0-3,-24 0 2,1 0 8,0 0-8,-1 0 0,1 0 30</inkml:trace>
    </iact:actionData>
  </iact:action>
  <iact:action type="add" startTime="5838">
    <iact:property name="dataType"/>
    <iact:actionData xml:id="d1">
      <inkml:trace xmlns:inkml="http://www.w3.org/2003/InkML" xml:id="stk1" contextRef="#ctx0" brushRef="#br0">13854 15910 0</inkml:trace>
    </iact:actionData>
  </iact:action>
  <iact:action type="add" startTime="6535">
    <iact:property name="dataType"/>
    <iact:actionData xml:id="d2">
      <inkml:trace xmlns:inkml="http://www.w3.org/2003/InkML" xml:id="stk2" contextRef="#ctx0" brushRef="#br0">20415 14329 0</inkml:trace>
    </iact:actionData>
  </iact:action>
  <iact:action type="add" startTime="7202">
    <iact:property name="dataType"/>
    <iact:actionData xml:id="d3">
      <inkml:trace xmlns:inkml="http://www.w3.org/2003/InkML" xml:id="stk3" contextRef="#ctx0" brushRef="#br0">22350 14447 0,'24'0'13</inkml:trace>
    </iact:actionData>
  </iact:action>
  <iact:action type="add" startTime="9960">
    <iact:property name="dataType"/>
    <iact:actionData xml:id="d4">
      <inkml:trace xmlns:inkml="http://www.w3.org/2003/InkML" xml:id="stk4" contextRef="#ctx0" brushRef="#br0">13854 15839 0</inkml:trace>
    </iact:actionData>
  </iact:action>
  <iact:action type="add" startTime="10851">
    <iact:property name="dataType"/>
    <iact:actionData xml:id="d5">
      <inkml:trace xmlns:inkml="http://www.w3.org/2003/InkML" xml:id="stk5" contextRef="#ctx0" brushRef="#br0">19754 14329 0</inkml:trace>
    </iact:actionData>
  </iact:action>
  <iact:action type="add" startTime="11496">
    <iact:property name="dataType"/>
    <iact:actionData xml:id="d6">
      <inkml:trace xmlns:inkml="http://www.w3.org/2003/InkML" xml:id="stk6" contextRef="#ctx0" brushRef="#br0">22492 14093 0</inkml:trace>
    </iact:actionData>
  </iact:action>
  <iact:action type="add" startTime="14245">
    <iact:property name="dataType"/>
    <iact:actionData xml:id="d7">
      <inkml:trace xmlns:inkml="http://www.w3.org/2003/InkML" xml:id="stk7" contextRef="#ctx0" brushRef="#br0">13335 15627 0</inkml:trace>
    </iact:actionData>
  </iact:action>
  <iact:action type="add" startTime="15129">
    <iact:property name="dataType"/>
    <iact:actionData xml:id="d8">
      <inkml:trace xmlns:inkml="http://www.w3.org/2003/InkML" xml:id="stk8" contextRef="#ctx0" brushRef="#br0">18739 14494 0,'24'0'33</inkml:trace>
    </iact:actionData>
  </iact:action>
  <iact:action type="add" startTime="15749">
    <iact:property name="dataType"/>
    <iact:actionData xml:id="d9">
      <inkml:trace xmlns:inkml="http://www.w3.org/2003/InkML" xml:id="stk9" contextRef="#ctx0" brushRef="#br0">23436 14470 0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5292" units="cm"/>
      <inkml:brushProperty name="height" value="0.05292" units="cm"/>
    </inkml:brush>
  </inkml:definitions>
  <iact:action type="add" startTime="22408">
    <iact:property name="dataType"/>
    <iact:actionData xml:id="d0">
      <inkml:trace xmlns:inkml="http://www.w3.org/2003/InkML" xml:id="stk0" contextRef="#ctx0" brushRef="#br0">2502 7152 0,'24'0'132,"-1"0"-110,1 0-16,-1 0 3,1 0-2,23 0 2,-23 0 6,23 0-8,-23 0 1,23 0 0,-24 0 0,25 0-1,-1 0 2,-24 0 5,1 0-6,0 0 0,-1 0 8,1 0-9,-1 0 24,1 0-22,0 0 6,23 0-7,-24 0 17,1 0-19,0 0 9,-1-23 265,24 23-273,-23 0 0,0-24 0,-1 1 2,1 23-1,23-24-1,-23 24 1,-1 0 0,24 0 0,-23-24 7,0 24-7,-1 0 0,1-23 1,-1 23-3,-23-24 10,24 24-9,0 0 1,-1 0 15,1 0-15,-1 0 7,-23-23-5,24 23 5,-24-24-8,24 24 0,-1 0 24,1-24-14,-1 24 13,-23-23-7,0-1 1,24 24-9,-24-23-6,0-1-2,24 24 2,-24-24-2,0-23 0,23 24 1,-23-1-1,0-23 1,0 23-1,0-23 2,0 23-2,0-23 9,0 23-9,0 1 1,0-1 1,0 1-3,0-25 2,0 25 0,0-24 0,0-24 0,-23 24 0,-1 23-1,0-23 1,24 23 0,-47 1-1,47-1 1,0-23 0,-23 47-1,-1 0 2,24-24-2,0 1 1,-24 23-1,1-24 10,-1 0-9,24 1-1,-23 23 1,-25 0-1,25-24 3,-1 0-4,-23 1 2,0-1 0,0 24 0,-24-23-1,47-1 2,-23 24-3,0-24 3,23 1-2,-23-1 1,0 1 0,23 23 1,-23 0-2,-24-24-1,48 0 2,-25 1 0,1-1 0,-24 24 2,48-23-4,-24 23 2,-1-24 0,25 0 0,-1 24-1,-23 0 1,23 0 6,1 0-6,-1 0 9,-23 0-10,23 0 16,1 0-16,-1 0 17,1 0-17,-1 0 9,0 0 8,1 0-17,-1 0 8,1 0-7,-1 0 0,0 0 1,1 0-2,-24 0 7,23 0-6,0 0 1,1 0-2,-1 0 0,-23 0 10,23 0-9,-23 0 6,24 24-6,-1-24 0,0 24 0,1-24 7,-24 0-7,47 23 0,-24-23 0,0 24-1,1-1 2,-24-23 5,23 24-4,24 0-3,-24-24 0,1 0 1,-1 23 7,1-23 1,23 24-8,-24-24 0,0 23 7,1-23 1,23 24-2,0 0-5,-24-24-2,1 23 1,23 1-1,-24-1 1,24 1 0,0 0 0,0-1 0,0 25-1,-24-1 1,24-24 2,-23 25-4,23-1 2,0-24-1,0 25 0,0-25 2,0 24-2,0-23 1,0 0 8,0-1-7,-24 1-3,24-1 10,0 1-7,0 0 5,0-1-7,0 1 9,0-1 7,0 1-7,0 0-1,0 23 1,0-24-1,0 1-7,0 0 0,0-1 7,24 25-7,-1-25 8,-23 1-7,24-1 5,-24 1-7,24 0 1,-24-1 2,23 1 4,-23-1-7,24-23 1,-1 24 16,-23 0-10,24-24 2,-24 23-7,24-23 0,-24 24 5,23-24-7,1 0 1,-1 23-1,1-23 9,0 0 0,-1 24-1,1-24-7,-1 24-1,1-24 1,0 0 0,-1 23-1,1-23 2,23 0-2,0 0 9,-23 0-1,-1 0-7,1 0 8,0 0-1,-1 0 0,1 0 9,-1 0-9,1 0-7,0 0 14,-1 0-5,1 0 16,-1 0-19,1 24-7,0-24 16,-1 0-15,1 0 16,-1 0-17,1 0 1,0 23 15,-1-23-7,1 0 7,-1 0-8,1 0 8,0 0 16,-1 0 8</inkml:trace>
    </iact:actionData>
  </iact:action>
  <iact:action type="add" startTime="28466">
    <iact:property name="dataType"/>
    <iact:actionData xml:id="d1">
      <inkml:trace xmlns:inkml="http://www.w3.org/2003/InkML" xml:id="stk1" contextRef="#ctx0" brushRef="#br0">15341 7011 0,'-24'0'171,"0"0"-141,1 0 9,-1 0-32,1 0 9,-1 0-6,0 23 2,1-23-4,-1 0 1,1 0-2,-1 0 1,0 0-1,1 0 1,-1 0 9,1 0-9,-1 0-1,0 0 0,1 0 10,-1 0-9,1 0-2,-1 0 11,0 0-11,1 0 18,-1 24-7,1-24 0,-1 0 6,0 0-15,1 0 6,-1 0-7,1 0 0,-1 0 24,0 0-16,1 0 9,-1 0-8,1 0 39,-1 0-40,0 0 40,1 0 6,-1 0 25,1 24 362,-1-24-416,0 0-16,1 0 37,-1 0-17,1 0 22,-1 0-35,0 0 9</inkml:trace>
    </iact:actionData>
  </iact:action>
  <iact:action type="add" startTime="32101">
    <iact:property name="dataType"/>
    <iact:actionData xml:id="d2">
      <inkml:trace xmlns:inkml="http://www.w3.org/2003/InkML" xml:id="stk2" contextRef="#ctx0" brushRef="#br0">2644 7766 0</inkml:trace>
    </iact:actionData>
  </iact:action>
  <iact:action type="add" startTime="33226">
    <iact:property name="dataType"/>
    <iact:actionData xml:id="d3">
      <inkml:trace xmlns:inkml="http://www.w3.org/2003/InkML" xml:id="stk3" contextRef="#ctx0" brushRef="#br0">4862 7388 0</inkml:trace>
    </iact:actionData>
  </iact:action>
  <iact:action type="add" startTime="33824">
    <iact:property name="dataType"/>
    <iact:actionData xml:id="d4">
      <inkml:trace xmlns:inkml="http://www.w3.org/2003/InkML" xml:id="stk4" contextRef="#ctx0" brushRef="#br0">5830 7318 0</inkml:trace>
    </iact:actionData>
  </iact:action>
  <iact:action type="add" startTime="34443">
    <iact:property name="dataType"/>
    <iact:actionData xml:id="d5">
      <inkml:trace xmlns:inkml="http://www.w3.org/2003/InkML" xml:id="stk5" contextRef="#ctx0" brushRef="#br0">6679 7483 0</inkml:trace>
    </iact:actionData>
  </iact:action>
  <iact:action type="add" startTime="36341">
    <iact:property name="dataType"/>
    <iact:actionData xml:id="d6">
      <inkml:trace xmlns:inkml="http://www.w3.org/2003/InkML" xml:id="stk6" contextRef="#ctx0" brushRef="#br0">7836 7223 0,'23'0'86</inkml:trace>
    </iact:actionData>
  </iact:action>
  <iact:action type="add" startTime="37116">
    <iact:property name="dataType"/>
    <iact:actionData xml:id="d7">
      <inkml:trace xmlns:inkml="http://www.w3.org/2003/InkML" xml:id="stk7" contextRef="#ctx0" brushRef="#br0">8803 7152 0</inkml:trace>
    </iact:actionData>
  </iact:action>
  <iact:action type="add" startTime="37713">
    <iact:property name="dataType"/>
    <iact:actionData xml:id="d8">
      <inkml:trace xmlns:inkml="http://www.w3.org/2003/InkML" xml:id="stk8" contextRef="#ctx0" brushRef="#br0">9511 7152 0,'24'0'40</inkml:trace>
    </iact:actionData>
  </iact:action>
  <iact:action type="add" startTime="39432">
    <iact:property name="dataType"/>
    <iact:actionData xml:id="d9">
      <inkml:trace xmlns:inkml="http://www.w3.org/2003/InkML" xml:id="stk9" contextRef="#ctx0" brushRef="#br0">11022 7200 0</inkml:trace>
    </iact:actionData>
  </iact:action>
  <iact:action type="add" startTime="40508">
    <iact:property name="dataType"/>
    <iact:actionData xml:id="d10">
      <inkml:trace xmlns:inkml="http://www.w3.org/2003/InkML" xml:id="stk10" contextRef="#ctx0" brushRef="#br0">12013 7223 0</inkml:trace>
    </iact:actionData>
  </iact:action>
  <iact:action type="add" startTime="41052">
    <iact:property name="dataType"/>
    <iact:actionData xml:id="d11">
      <inkml:trace xmlns:inkml="http://www.w3.org/2003/InkML" xml:id="stk11" contextRef="#ctx0" brushRef="#br0">12815 7270 0</inkml:trace>
    </iact:actionData>
  </iact:action>
  <iact:action type="add" startTime="41673">
    <iact:property name="dataType"/>
    <iact:actionData xml:id="d12">
      <inkml:trace xmlns:inkml="http://www.w3.org/2003/InkML" xml:id="stk12" contextRef="#ctx0" brushRef="#br0">13358 7436 0</inkml:trace>
    </iact:actionData>
  </iact:action>
  <iact:action type="add" startTime="43539">
    <iact:property name="dataType"/>
    <iact:actionData xml:id="d13">
      <inkml:trace xmlns:inkml="http://www.w3.org/2003/InkML" xml:id="stk13" contextRef="#ctx0" brushRef="#br0">14680 7436 0</inkml:trace>
    </iact:actionData>
  </iact:action>
  <iact:action type="add" startTime="44213">
    <iact:property name="dataType"/>
    <iact:actionData xml:id="d14">
      <inkml:trace xmlns:inkml="http://www.w3.org/2003/InkML" xml:id="stk14" contextRef="#ctx0" brushRef="#br0">15647 7294 0</inkml:trace>
    </iact:actionData>
  </iact:action>
  <iact:action type="add" startTime="44748">
    <iact:property name="dataType"/>
    <iact:actionData xml:id="d15">
      <inkml:trace xmlns:inkml="http://www.w3.org/2003/InkML" xml:id="stk15" contextRef="#ctx0" brushRef="#br0">16261 7507 0</inkml:trace>
    </iact:actionData>
  </iact:action>
  <iact:action type="add" startTime="46785">
    <iact:property name="dataType"/>
    <iact:actionData xml:id="d16">
      <inkml:trace xmlns:inkml="http://www.w3.org/2003/InkML" xml:id="stk16" contextRef="#ctx0" brushRef="#br0">2030 7884 0,'24'0'179,"-1"0"-172,24 0 7,24 0-6,-47-23 0,23 23 0,24 0 0,-24 0-1,24 0 1,0 0-1,-24 0 1,0 0-1,-23 0 2,23 0-1,-24 0-1,1 0 1,0 0-1,23 0 2,-24 0-2,1 0 1,0 0 0,-1 0-1,24 0 1,-23 0 0,23 0-1,-23 0 1,23 0 1,24 0-2,-48 0 0,1 0 1,23 0 0,-23 0 8,-1 0-1,1 0 24</inkml:trace>
    </iact:actionData>
  </iact:action>
  <iact:action type="add" startTime="47893">
    <iact:property name="dataType"/>
    <iact:actionData xml:id="d17">
      <inkml:trace xmlns:inkml="http://www.w3.org/2003/InkML" xml:id="stk17" contextRef="#ctx0" brushRef="#br0">4390 7861 0,'71'0'200,"0"0"-192,23-48 0,-23 25-1,70-1 1,25 1 1,-48-1-1,94-23-1,-47 23 1,0 1-2,1 23 3,-48 0-2,47 0 1,-94 0-1,23 0 2,-23 0-1,0 0-1,-24 0 1,0 0 0,-23 0-1,23 0 1,-23 0 0,-1 0 8,1 0 8,-1 0 14</inkml:trace>
    </iact:actionData>
  </iact:action>
  <iact:action type="add" startTime="48927">
    <iact:property name="dataType"/>
    <iact:actionData xml:id="d18">
      <inkml:trace xmlns:inkml="http://www.w3.org/2003/InkML" xml:id="stk18" contextRef="#ctx0" brushRef="#br0">7789 7625 0,'23'0'23,"1"0"-3,-1 0-14,25 0 11,-25 0-9,1 0-1,23 0 1,-23 0 0,-1 0-1,24 0 2,-23 0-3,23 0 3,-23 0-2,23 0 1,24 0 0,-24 0-1,47 0 1,24 0 1,48 0-3,70 0 3,0 0-2,47-24 1,24 24 0,-71-47-1,-24 47 2,-23 0-2,-24 0 2,-118 0-3,24 0 3,0 0-2,-48 0 1,1 0 0,0 0 0</inkml:trace>
    </iact:actionData>
  </iact:action>
  <iact:action type="add" startTime="50233">
    <iact:property name="dataType"/>
    <iact:actionData xml:id="d19">
      <inkml:trace xmlns:inkml="http://www.w3.org/2003/InkML" xml:id="stk19" contextRef="#ctx0" brushRef="#br0">11588 7530 0,'24'0'179,"-1"0"-173,25 0 1,-1 0 1,0 0 0,24 0 1,23 0-3,-47 0 2,48 0 0,-1 0-1,1 0 2,23 47-1,-71-47-2,47 0 2,-23 0 1,-47 0-2,46 0 1,-22 0 0,-1 0-1,0 0 2,-23 0-2,23 0 9,-24 0-8,1 0 6,0 0 10,-1 0-1</inkml:trace>
    </iact:actionData>
  </iact:action>
  <iact:action type="add" startTime="51253">
    <iact:property name="dataType"/>
    <iact:actionData xml:id="d20">
      <inkml:trace xmlns:inkml="http://www.w3.org/2003/InkML" xml:id="stk20" contextRef="#ctx0" brushRef="#br0">14043 7648 0,'0'0'1,"23"0"58,1 0-39,-24 24-13,23-24 0,25 0 9,-25 0-8,48 0 0,23 0 0,24 0 0,48 0-1,22-24 1,-22 24 1,46-47-3,-23 47 2,-24 0-1,0 0 2,-47 0-3,-23 0 4,-25 0-4,25 0 4,-48 0-3,-23 0 1,23 0-1,0 0 0,-23 0 18,-1 0-11,1 0 48</inkml:trace>
    </iact:actionData>
  </iact:action>
  <iact:action type="add" startTime="53409">
    <iact:property name="dataType"/>
    <iact:actionData xml:id="d21">
      <inkml:trace xmlns:inkml="http://www.w3.org/2003/InkML" xml:id="stk21" contextRef="#ctx0" brushRef="#br0">17418 7223 0,'23'0'161,"24"0"-152,24 0-1,0 0 0,71-23-1,46-1 2,25 24-3,23-47 2,-47 47 0,23-24-1,-47 1 2,71 23-2,-47 0 2,-24 0-2,0 0 0,24 0 1,-24 0 0,-47 0-1,-23 0 1,23 0 0,-71 0 1,24 0-1,-24 0 0,-23 0 279,23 0-274,0 0 5,24-24-11,-24 0 1,24 24-1,0 0 1,23-23 0,-23 23-1,47 0 1,-24-24 0,24 24 0,47 0-1,-47 0 1,48 0 0,-48 0 0,-24 0-1,0 0 2,-46 0-3,22 24 3,1-24-3,0 0 3,-47 23 0,46 1-2,-22-24 0,-1 0 1,0 24 1,-23-24-3,-1 0 2,1 0 0,-1 0 0,1 0 16,0 0-10,-1 0 10,24 0-17,-23 0 9,23 0-9,-23 0 2,23 0 5,-23 0-6,-1 0 1,24 0-2,-47 23 0,48 1 2,-1-24 1,-24 23-5,48 1 4,-24-24-2,1 24 8,-1-1-8,-47 1 1,23-24 8,1 0-1,0 0-8,-24 23 2,23-23 24,1 0-26,-1 0 14,1 24-4,0-24 13,-1 0 9,1 0-6,-1 0 37,-23-24 161,0 1-224,0-1 1,-23 24 0,-1-23-1,1-1 1,23 0 15,-24 1 1,24-1-9,-24 24-7,1-23 54,23-1-55,-24 24 2,24-24 6,0 1-7,-23 23 0,23-24-1,-24 24 8,24-23 8,24 23 381,-1 0-388,1 0-9,-1 23 8,1-23-7,-24 24 8,24-24 7,-24 23-13,23-23-2,1 0 5,-1 24 10,-23 0 0,24-24-14,-24 23 37,24 1-31,-24-1 8,0 1 24,0 0-7,0-1 99,0 1-109,0-1-6,0 1 15,0 0-32,-24-24 1,0 23-1,1 1 1,-1-1 0,-23-23 1,23 24-2,1 23 1,-24-23-2,23-24 3,-23 0-2,0 24 2,23-1-2,-23 1 0,0-1 2,23-23 7,0 0-10,1 0 2,23 24 0,-24-24 0,1 0 24</inkml:trace>
    </iact:actionData>
  </iact:action>
  <iact:action type="add" startTime="59895">
    <iact:property name="dataType"/>
    <iact:actionData xml:id="d22">
      <inkml:trace xmlns:inkml="http://www.w3.org/2003/InkML" xml:id="stk22" contextRef="#ctx0" brushRef="#br0">2738 14895 0,'24'0'309,"-1"0"-294,1 0 8,-1 0-7,1 0-1,0 0-7,-1 0 1,1 0 12,-1 0-12,1 0 6,0 0-7,-1 0-1,1 0 16,-1 0-15,1 0 8,0 0-7,-1 0-2,1 0 9,-1 0-10,1 0 2,23 0 0,-47-23 0,47 23 0,-23 0-1,-24-24 2,24 24-2,23 0 1,-47-24 0,47 24-1,-23 0 0,-1 0 2,1-23-2,-1 23 9,25-24-7,-25 1 6,1 23-9,-1 0 2,1 0 1,-24-24 7,24 24-9,-1 0 1,-23-24-1,24 24 1,-1 0-1,1 0 1,0 0 15,-1-23-15,-23-1 8,24 24-6,-1 0-3,-23-23 0,24 23 15,-24-24-5,0 0-2,24 1 7,-1-25-6,-23 25-1,0-1-6,24 1-2,-24-1 9,23 0-8,-23 1 15,24-1-16,-24 1 8,0-1 2,0 0-10,24 1 10,-24-1-10,0 1 1,0-1 0,0-23 0,0 0 7,0 23-9,0-23 2,0 0 0,0 23 0,0-23 1,0 0-2,0 23 1,0-23-1,0 23 9,0-23-9,-24 47 0,24-24 2,0 1-2,-24 23 9,24-24-8,0 0 1,-23 1-2,23-1 8,-24-23-8,1 47 1,-1-24 0,24-23-1,-24 47 2,1-23-1,-1-25-1,1 48 0,-1-47 2,-23 24-3,0-1 3,47-23 0,-48 47-3,25-24 2,-1 1-1,1 23 2,-1-24-2,0 24 2,1-24-2,-1 1 1,1 23-1,-1 0 1,0-24 0,1 1 7,-1-1-4,1 24 2,-1 0-6,0 0 2,1-24 7,-1 24-9,1 0 1,-1 0-1,0-23 1,1 23-1,-24-24 3,23 24-4,0 0 3,1 0-2,-1 0 1,1 0 0,-25 0 0,1 0 7,24 0-8,-1 0 8,0 0-6,1 0-2,-1 0 0,1 0 1,-25 0 8,25 0-7,-1 0-2,1 0 0,-1 0 9,-23 0-8,0 0 7,23 0-7,0 0-1,1 0 2,-1 0-2,1 0 3,-25 0-4,1 0 3,24 0-4,-25 0 5,1 24-3,24-24 0,-1 0 2,0 23-2,1-23 0,-1 0 9,1 0 0,-1 0-2,0 24-6,24 0 9,-23-24-9,-1 23-1,1-23 1,-1 24 7,0-1-7,1-23 7,23 24-7,-24-24-1,1 24 2,23-1-2,-24-23 1,0 0 0,24 24 0,-23-1 7,-1-23 0,1 24-7,23 0 0,-24-1 0,0-23 0,24 47-1,-23-23 1,-1 0 0,1 23 0,-1-24 0,24 1-1,-24 23 1,1-47 0,23 24-1,-24-1 1,24 1 0,-23 0 8,23 23-10,-24-47 3,24 23-2,0 1 1,-24-24 0,24 24 0,-23 23-1,-1-23 9,24 23-8,0 0 8,-23-23-9,23-1 8,-24 24-7,24-23 8,0 0-8,0-1 0,0 1-1,0-1 0,0 1 1,0 0-1,0-1 2,0 24 7,0-23-1,0 23-8,0 0 9,0-23-9,24-24 1,-24 47 1,0-23-1,23-1 6,1 1-6,-1-24 8,1 47-9,-24-23 2,24-24-1,23 47 6,-24-47-6,-23 47 0,24-47 0,23 24-1,-47 0 1,24-24 0,-1 0 0,1 23-1,0 1 2,-1-1-3,1-23 3,-1 0-2,1 0 1,0 24 0,-1-24 7,1 24-7,-1-1 7,1-23-4,0 0-3,-1 0-2,1 0 1,-1 0 10,25 0-11,-1 24 11,-24-24-11,25 0 9,-25 0-6,1 0 6,-1 23-5,1-23 3,0 0-6,-1 0 2,1 0 14,-1 0-16,1 0 17,0 0-8,-1 0-2,1 0 10,-1 0-8,1 0 9,0 0 0,-1 0-13,1 0 3,-1 0-8,1 0 26,0 0-18,-1 0 15,1 0-22,-1 0 7,1 0 9,0 0-17,-1 0 16,1 0-15,-1 0 0,1 0 23,0 0-16,-1 0 9,1 0-8,-1 0-1,1 0 40,0 0 146</inkml:trace>
    </iact:actionData>
  </iact:action>
  <iact:action type="add" startTime="66983">
    <iact:property name="dataType"/>
    <iact:actionData xml:id="d23">
      <inkml:trace xmlns:inkml="http://www.w3.org/2003/InkML" xml:id="stk23" contextRef="#ctx0" brushRef="#br0">11494 14659 0,'23'0'256,"25"0"-233,-25 0-16,1 0 9,23 0-8,-23 0 6,-1 0-6,1 0 7,-1 0 2,1 0-2,0 0 8,-1 0 0,1 0 18,-1 0-27,1 0 1,0 0 9,-1 0-9,1 0 9,-1 0-10,1 0 17,0 0-24,-1 0 11,1 0 6,-1 0-10,1 0 9,0 0-8,-1 0-6,1 0 21,-1 0-22,1 0 15,0 0-6,-1 0-10,1 0 16,-1 0-16,1 0 31,0 0-14,-1 0-5</inkml:trace>
    </iact:actionData>
  </iact:action>
  <iact:action type="add" startTime="69989">
    <iact:property name="dataType"/>
    <iact:actionData xml:id="d24">
      <inkml:trace xmlns:inkml="http://www.w3.org/2003/InkML" xml:id="stk24" contextRef="#ctx0" brushRef="#br0">2762 15414 0</inkml:trace>
    </iact:actionData>
  </iact:action>
  <iact:action type="add" startTime="71532">
    <iact:property name="dataType"/>
    <iact:actionData xml:id="d25">
      <inkml:trace xmlns:inkml="http://www.w3.org/2003/InkML" xml:id="stk25" contextRef="#ctx0" brushRef="#br0">4838 14754 0</inkml:trace>
    </iact:actionData>
  </iact:action>
  <iact:action type="add" startTime="72425">
    <iact:property name="dataType"/>
    <iact:actionData xml:id="d26">
      <inkml:trace xmlns:inkml="http://www.w3.org/2003/InkML" xml:id="stk26" contextRef="#ctx0" brushRef="#br0">5664 14801 0,'0'0'2</inkml:trace>
    </iact:actionData>
  </iact:action>
  <iact:action type="add" startTime="73073">
    <iact:property name="dataType"/>
    <iact:actionData xml:id="d27">
      <inkml:trace xmlns:inkml="http://www.w3.org/2003/InkML" xml:id="stk27" contextRef="#ctx0" brushRef="#br0">6160 14777 0,'24'0'9,"-1"0"37</inkml:trace>
    </iact:actionData>
  </iact:action>
  <iact:action type="add" startTime="74955">
    <iact:property name="dataType"/>
    <iact:actionData xml:id="d28">
      <inkml:trace xmlns:inkml="http://www.w3.org/2003/InkML" xml:id="stk28" contextRef="#ctx0" brushRef="#br0">7317 15202 0</inkml:trace>
    </iact:actionData>
  </iact:action>
  <iact:action type="add" startTime="75940">
    <iact:property name="dataType"/>
    <iact:actionData xml:id="d29">
      <inkml:trace xmlns:inkml="http://www.w3.org/2003/InkML" xml:id="stk29" contextRef="#ctx0" brushRef="#br0">8213 14517 0</inkml:trace>
    </iact:actionData>
  </iact:action>
  <iact:action type="add" startTime="76553">
    <iact:property name="dataType"/>
    <iact:actionData xml:id="d30">
      <inkml:trace xmlns:inkml="http://www.w3.org/2003/InkML" xml:id="stk30" contextRef="#ctx0" brushRef="#br0">8685 14588 0,'24'0'83</inkml:trace>
    </iact:actionData>
  </iact:action>
  <iact:action type="add" startTime="77001">
    <iact:property name="dataType"/>
    <iact:actionData xml:id="d31">
      <inkml:trace xmlns:inkml="http://www.w3.org/2003/InkML" xml:id="stk31" contextRef="#ctx0" brushRef="#br0">9488 14588 0,'23'0'19,"1"0"15</inkml:trace>
    </iact:actionData>
  </iact:action>
  <iact:action type="add" startTime="79340">
    <iact:property name="dataType"/>
    <iact:actionData xml:id="d32">
      <inkml:trace xmlns:inkml="http://www.w3.org/2003/InkML" xml:id="stk32" contextRef="#ctx0" brushRef="#br0">10904 14683 0</inkml:trace>
    </iact:actionData>
  </iact:action>
  <iact:action type="add" startTime="79976">
    <iact:property name="dataType"/>
    <iact:actionData xml:id="d33">
      <inkml:trace xmlns:inkml="http://www.w3.org/2003/InkML" xml:id="stk33" contextRef="#ctx0" brushRef="#br0">11753 14990 0</inkml:trace>
    </iact:actionData>
  </iact:action>
  <iact:action type="add" startTime="80751">
    <iact:property name="dataType"/>
    <iact:actionData xml:id="d34">
      <inkml:trace xmlns:inkml="http://www.w3.org/2003/InkML" xml:id="stk34" contextRef="#ctx0" brushRef="#br0">12863 14777 0</inkml:trace>
    </iact:actionData>
  </iact:action>
  <iact:action type="add" startTime="81130">
    <iact:property name="dataType"/>
    <iact:actionData xml:id="d35">
      <inkml:trace xmlns:inkml="http://www.w3.org/2003/InkML" xml:id="stk35" contextRef="#ctx0" brushRef="#br0">13099 14777 0,'23'0'6,"1"0"19</inkml:trace>
    </iact:actionData>
  </iact:action>
  <iact:action type="add" startTime="83493">
    <iact:property name="dataType"/>
    <iact:actionData xml:id="d36">
      <inkml:trace xmlns:inkml="http://www.w3.org/2003/InkML" xml:id="stk36" contextRef="#ctx0" brushRef="#br0">2242 15698 0,'24'0'226,"0"0"-210,-1 0-11,1 0 3,-1 0 6,1 0-6,0 0 8,-1 0-9,1 0 10,-1 0-9,1 0 0,23 0 15,-23 0-16,23 0 8,-23 0-7,23 0 8,-24 0-8,1 0 16,0 0 6,-1 0 24,1 0-7</inkml:trace>
    </iact:actionData>
  </iact:action>
  <iact:action type="add" startTime="85066">
    <iact:property name="dataType"/>
    <iact:actionData xml:id="d37">
      <inkml:trace xmlns:inkml="http://www.w3.org/2003/InkML" xml:id="stk37" contextRef="#ctx0" brushRef="#br0">5240 15533 0,'23'0'187,"1"0"-174,23 0-5,0 0 0,0 0-1,-23 0 1,47 0 1,0 0-3,-48 0 2,48 0 1,-24 0-3,-23 0 2,23 0 1,-23 0-2,-1 0 1,24 0 0,-23 0 6,0 0-6,-1 0 8,1 0-9,-1 0 3,1 0 4,0 0 1,-1 0 9,1 0-15,-1 0 12</inkml:trace>
    </iact:actionData>
  </iact:action>
  <iact:action type="add" startTime="86143">
    <iact:property name="dataType"/>
    <iact:actionData xml:id="d38">
      <inkml:trace xmlns:inkml="http://www.w3.org/2003/InkML" xml:id="stk38" contextRef="#ctx0" brushRef="#br0">6892 15533 0,'23'0'32,"1"0"-1,23 0-18,0-24-4,-23 24-3,47-24 1,0 24 1,-1-23 0,25-1-1,23 24 1,23-24 0,-23 24 0,0 0-1,24-23 2,-71 23-2,47 0 1,-24 0 0,-23 0-1,-47 0 2,46 0-2,-46 0 2,0 0-3,-1 0 2,1 0 9,-1 0 13,1-24-22,0 24 15,-24-23-15,23 23-1</inkml:trace>
    </iact:actionData>
  </iact:action>
  <iact:action type="add" startTime="87398">
    <iact:property name="dataType"/>
    <iact:actionData xml:id="d39">
      <inkml:trace xmlns:inkml="http://www.w3.org/2003/InkML" xml:id="stk39" contextRef="#ctx0" brushRef="#br0">10597 15367 0,'24'0'130,"-1"0"-113,1 0-11,47 0 4,-1 0-4,1 0 3,47 0-2,24 0-1,-24 0 3,0 0-1,47 0 0,-47-23 1,24-1-2,-24 24 1,-24-24-1,0 1 1,72 23-2,-96-24 4,25 24-4,23-23 3,0 23-3,-24-24 2,1 0 1,23 24-2,-24 0 2,24 0-3,-24 0 3,-46 0-2,22 0 1,-22 0-1,-25 0 3,24 0-4,-23 0 2,0 0 23,-1 0 0</inkml:trace>
    </iact:actionData>
  </iact:action>
  <iact:action type="add" startTime="89234">
    <iact:property name="dataType"/>
    <iact:actionData xml:id="d40">
      <inkml:trace xmlns:inkml="http://www.w3.org/2003/InkML" xml:id="stk40" contextRef="#ctx0" brushRef="#br0">13995 14163 0,'0'-23'61,"24"-1"0,47 1-44,23-25-10,48 1 1,141-24 0,71-47 0,142 0-1,70 0 1,-23 0 0,-47 95 0,70 23-1,-212 0 2,-24 0-2,-70 0 1,23 0-1,-70 47 1,-48 0 0,-47-23 0,0-24-1,-47 23 0,23-23 2,-70 0-3,23 24 3,-24-24 239,1 0-241,23 0 1,0 0 0,24 0 0,24 0-2,-1 0 2,24 0 0,24-47 0,-24 47 1,-48 0-2,96 0 0,-1 0 1,-94 0 0,23 0 1,0 0-2,-46 0 0,-1 0 1,0 0-1,-23 0 1,-1 0 1,1 0-2,-1 0 1,1 0 0,0 0 0,-1 0-1,24 0 1,-23 0-1,23 0 2,-23 0 6,-1 0-7,1 0 0,0 0 30,-1 0-23,1 0 65,-1 0-73,1 0 1,0 0 14,-24-24-14,23 24 1,1 0 5,-1 0-7,1 0 2,0 0 29,-1 0 19,-23-24 158,0 1-170,0-1-37,0 1 0,-23-25 0,-25 25-1,25-24 1,-1 47 1,-23-48-2,47 25 8,-24 23-7,1-24 0,-1 1 15,24-1 8,0 48 210,0 23-234,0-24 1,24 25 0,-24-1-1,47-24 1,0 48 1,-23-24 0,23 1 1,-47-25 0,24 1-6,-1-1 4,1 1-1,-24 0 13,23-1-12,1-23 16,-24 24-17,0-1 11,0 1 12,0 0 78,0-1-70,0 1-5,-24 23-20,1-47-5,-1 0 0,-23 24 0,47-1 0,-24-23 0,1 24-1,-1-24 2,24 24 13,-23-24-6,23 23-8,-24-23 15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5292" units="cm"/>
      <inkml:brushProperty name="height" value="0.05292" units="cm"/>
    </inkml:brush>
  </inkml:definitions>
  <iact:action type="add" startTime="29592">
    <iact:property name="dataType"/>
    <iact:actionData xml:id="d0">
      <inkml:trace xmlns:inkml="http://www.w3.org/2003/InkML" xml:id="stk0" contextRef="#ctx0" brushRef="#br0">2596 16075 0,'0'24'355,"24"-24"-347,0 0 9,-1 0 7,1 24-18,-1-24 9,1 0 1,0 0-1,-1 0 9,1 0-9,-1 0 0,1 0 16,0 0-23,-1 0 15,1 0-7,-1 0-8,-23-24 1,24 0 5,0 24 2,-24-23-8,0-1-1,23 1 8,-23-1-7,24 0 0,-24 1 0,23-1-1,-23 1 2,0-1-2,0 0 1,0 1 7,24-1-6,-24 1-2,0-1 8,0-23-7,24 47-1,-24-24 1,0 1 0,0-1 0,0 0 0,0 1 0,0-1-2,0 1 3,0-1-1,0 0 0,0-23 0,0 0 7,0 23-7,0-23-1,0 0 1,0 0 7,0-1 1,0 25-7,0-1 5,0 1-7,0-1 2,0 0 13,0 1-13,0-1 14,0 1-16,0-1 16,0 0 24,0 48 124,0 0-164,0-1 1,0 1 8,0-1-7,0 1 20,0 0-21,0-1-3,0 24 15,0-23-7,0 23-4,0-23 7,0-1-8,0 1 6,0 0-6,0-1 0,0 1 7,0-1-7,0 25 7,0-25 1,0 1-1,0 0-7,0-1 0,0 1 8,0-1-8,0 1 6,0 0-5,0-1-2,0 1 9,0-1-7,0 1 5,0 0 2,0-1-1,0 1-7,0-1 0,0 1 7,0 0 1,0-1 7,0 1-7,0-1 0,0 1 14,0 0-8,0-1 204,0-46 409,0-1-627,0 0 8,0 1-9,0-1 1,0 1 0,0-1 0,0-23 7,0 23-8,0 1 2,0-1-1,0 0-2,0 1 3,0-1-2,0 1 2,0-1 13,0 0-14,0 1 23,0-1-14,0 1-9,0-1 21,0 0-20,0 1 13,0-1-13,0 0-2,0 1 16,0-1-7,0 1-1,0-1-7,0 0 15,23 1-14,-23-1-2,24 24 1,-24-23 7,0-1-6,23 24-2,-23-24 8,24 1 1,-24-1-1,24 24-7,-24-23 8,23 23-9,1-24 2,-1 24-1,1-24 21,0 1-20,-1-1 14,1 24-8,-1 0-5,-23-23 4,24 23-6,0 0 7,-24-24-7,23 24 16,1 0-10,-1 0 1,1 0 9,0 0-1,-1 0 8,1 0-16,-1 0 47,-23 24-53,0-1 6,24-23-5,-24 24-4,0-1 1,24 1 8,-24 0-6,0-1 7,0 1-9,0-1 1,23 25 6,-23-25-6,0 1 16,0-1-17,24-23 1,-24 24 7,0 0 2,0-1 6,23 1-1,-23-1-6,0 1 15,0 0-17,0-1 17,0 1-15,0 0-9,0-1 17,0 1-16,0-1 14,0 1-13,0 0 7,0-1-1,0 1-8,0-1 9,0 25-1,0-25 8,0 1-15,0-1 16,0 1-17,0 0 1,0-1 17,0 1-17,0-1 30,0 1-22,0 0 8,0-1 91,0 1-81,24-24 66,0 0-63,-1 0 65,1 0-65,-1 0-7,1 0 33,0 0-25,-1 0 48,1 0 7</inkml:trace>
    </iact:actionData>
  </iact:action>
  <iact:action type="add" startTime="36420">
    <iact:property name="dataType"/>
    <iact:actionData xml:id="d1">
      <inkml:trace xmlns:inkml="http://www.w3.org/2003/InkML" xml:id="stk1" contextRef="#ctx0" brushRef="#br0">4248 16193 0,'24'0'117,"0"0"-32,-1 0-79,1 0 2,-1 0 23,1 0-23,0 0 14,-1 0-13,1 0 12,-1-23-4,1 23-8,-24-24 4,24 24-5,-1 0 8,-23-23 8,24 23-16,-1-24-1,1 24 8,-24-24-7,0 1 0,0-1 8,24 1-1,-24-1-7,23 24-1,-23-24 1,0 1 0,24-1 12,-1-23-13,-23 23-1,24 24 0,-24-23 3,0-1-2,0 1 6,0-25-4,24 48-1,-24-23-1,0-1 1,0 1 8,23-1-7,-23 0-2,0 1 24,0-1-25,0 1 27,0-1-19,0 0-6,0 1 15,0-1-7,0 0 15,0 1-14,0-1-3,24 24-6,-24-23 8,0-1 0,0 0 14,0 1 2,0-1-26,0 1 17,0-1-15,23 24 15,-23-24-6,0 1 6,0-1-1,0 1 11,0-1-26,0 0 17,0 1-10,0-1 2,0 1-1,0-1 0,0 0 33,0 48 130,0 0-162,0-1 15,0 1-16,0-1-7,0 1 24,0 0-18,0-1 1,0 1 1,0-1-7,0 1 14,0 0-16,0-1 9,0 24-9,0-23 8,0 23-7,0 0 8,0-23-8,0 0 8,0-1-9,0 1 8,0 0-8,0-1 1,0 1 16,0-1-16,0 1 14,0 0-14,0-1 17,0 1-18,0-1 8,0 1 1,-23 0-1,23-1 1,0 1-1,0-1-7,0 1 8,0 0 0,0-1 7,0 1-9,0-1 2,0 1 7,0 0-15,0-1 15,0 1 1,0-1-8,0 1 22,0 0-22,0-1 30,23 1-15,1-24-17,-24 23-5,24-23 15,-1 24-2,1-24 17,-1 0-8,1 0 0,0 0 8,-1 0-24,1 0 11,-1 0-19,1 0 0,-24-24 1,24 1-1,-1-1 9,1 1 7,-1-1-8,1 24-6,-24-24 13,0 1-15,24 23 1,-1 0 8,-23-24-8,0 1 37,0-1-14</inkml:trace>
    </iact:actionData>
  </iact:action>
  <iact:action type="add" startTime="39954">
    <iact:property name="dataType"/>
    <iact:actionData xml:id="d2">
      <inkml:trace xmlns:inkml="http://www.w3.org/2003/InkML" xml:id="stk2" contextRef="#ctx0" brushRef="#br0">4886 14612 0</inkml:trace>
    </iact:actionData>
  </iact:action>
  <iact:action type="add" startTime="43316">
    <iact:property name="dataType"/>
    <iact:actionData xml:id="d3">
      <inkml:trace xmlns:inkml="http://www.w3.org/2003/InkML" xml:id="stk3" contextRef="#ctx0" brushRef="#br0">5594 16052 0,'23'0'257,"1"0"-243,-24-24 0,23 24 2,1 0-7,-24-23-3,24-1 3,-1 24 7,1-24-8,-24 1 0,23-1 7,1-23-7,0 47-2,-24-24 1,23 1 2,-23-1-2,24 24 1,-24-23 1,23-1-2,1 0 9,0 1-8,-24-1 1,23 1 4,-23-1-5,24 24 1,-24-24-1,0 1-2,23-1 2,1 24 7,-24-23-5,24-1-3,-24 0 16,23 1-7,-23-1-7,24 24-2,-24-24 7,23 1-7,1 23 9,-24-24-7,0 1 7,24-1-2,-1 24-6,1 0 8,-24-24-9,23 24 1,1-23-1,23 23 17,-23 0-15,-24-24-2,23 24 7,1 0-5,0-23-2,-1 23 9,1 0-8,-1 0 18,1 0-19,0 0 0,-1 0 16,1 0-16,0 0 7,-1 0 2,1 0-9,-1 0 16,1 0-15,0 0 0,-1 0 17,1 0-10,-24 23-8,23-23 39,-70 0 116,24-23-155,-1 23 1,0-24 0,1 24 1,-1 0-2,-23 0 2,47-24-2,-24 24 1,1 0-1,23-23 0,-24 23 2,0 0-2,1 0 1,-1 0 9,1 0-10,-1 0 9,-23 0-8,23 0 8,1 0-8,-1 0-1,0 23 8,1-23-6,-1 0 5,-23 0-5,47 24-2,-24-24 0,1 24 1,-1-24 0,1 23 17,-1-23-3,24 24-15,0-1 9,0 1 30,0 0-30,0-1 7,0 1-15,0-1 0,0 1 7,0 23-5,0 1 3,0-25 3,0 1-7,0-1-1,0 25 15,0-25-9,0 1 1,0-1-6,0 1 5,0 0 3,0-1-10,0 1 18,0-1-19,0 1 17,0 0-7,0-1-7,0 1 13,24-24-13,-24 23-2,0 1 24,23-24-8,-23 24-16,24-24 9,-24 23-8,23-23 7,-23 24 16,24-24-24,0 0 10,-1 0 7,1 0-17,-1 0 7,1 0 2,23 0-6,-23 0 4,-1 0-7,1 0 9,0 0-7,-1 0 5,1 0-6,-24-24 1,23 24-2,-23-23 1,24 23 7,-24-24-9,24 24 3,-24-24 15,0 1-17,23-1 18,-23 1-19,24-1 10,-24 0-1,0-23-7,24 0 8,-24 23-9,0 1 2,0-1-1,0 1-1,0-1 0,0-23 1,0 23 7,0 1-7,0-1 9,0-23-10,0 23 8,0 0-8,0 1 17,0-1-17,23 1 1,-23-1 25,0 0-18,0 1 54,0 46 71,0 1-133,0 0 10,0-1-9,0 1 0,0 23 6,0 0 1,0-23-7,0 0 0,0-1 0,0 1 0,-23 23-1,23 0 0,0-23 1,0 23 0,-24 0 1,24-23-1,0 47 0,0-48-2,0 48 1,0 0 3,0-48-2,0 48-1,0 0-1,0-47 3,0 23-1,0 0-1,0-23 1,0 23 1,0 0 5,0-23-7,-24 23 9,24-23 0,0-1 0,0 1-8,0-1 6,0 1 296,0 0-303,0-1 10,0 24-10,-23-23 10,23 0-11,-24-24 3,24 47-2,0-24 1,-24-23 1,24 48-1,0-25-1,0 24 1,0-23-1,-23 0 0,23-1 2,0 25-2,-24-48 4,24 47-2,-23-24-3,23 1 1,0 0 1,0-1-2,0 1 1,-24-1 2,24 1 15,-24 0-17,24-1 15,-23-23-6,23 24 15,-24-24-24,1 0 26,-1 0 5,0 0-29,1 0 5,-1 0-6,1 0 0,-1 0-1,0 0 0,1-24 2,23 1 6,-24-1-8,1 24 2,23-24 6,-24 1-8,0-24 9,24 23-7,-23 24-3,23-24 4,0 1-3,0-1 0,0 1 1,0-1-1,0 0 2,0-23-2,0 23 1,0 1 1,0-1-3,0 1 2,0-1 0,0 0 8,0 1-10,0-1 2,0 1 8,0-1-1,0 0 1,23 1-1,1-1-7,-24 1-1,24-1 10,23 0-10,-24 1 9,-23-1-9,24 24 1,0-23 0,-1 23 8,1-24-8,-1 0 16,1 24-16,0-23-1,-1 23 8,1-24-8,-1 24 2,1-23-3,0 23 3,-1 0-1,1-24 0,-1 24 0,1-24 0,0 1 0,23 23 6,-23 0-7,-24-24 1,23 1 0,1 23 0,-1 0-1,-23-24 9,24 0-1,0 1 11,-1 23 3,-23-24-22,24 24 10,-24-24-9,23 24 22,-23-23-7</inkml:trace>
    </iact:actionData>
  </iact:action>
  <iact:action type="add" startTime="48904">
    <iact:property name="dataType"/>
    <iact:actionData xml:id="d4">
      <inkml:trace xmlns:inkml="http://www.w3.org/2003/InkML" xml:id="stk4" contextRef="#ctx0" brushRef="#br0">7104 16123 0,'24'-48'292,"-24"25"-283,23-1-1,1-47-1,0 24 1,-1 0 0,1-24-1,23 0 1,-23 1 0,-1 22 1,1-22-2,23 22 1,-23-23 0,-1 24 0,1-24 0,-24 24 1,23 24-2,1-48 2,0 24-2,-24-24 2,0 47-3,23-47 2,-23 1-1,24 46 0,-24-23 2,0-24-2,0 24 0,23 0 1,-23-1 2,0 1-5,0 0 3,0 0 0,0 23-1,0-23 2,0 23-1,0-23-2,0 23 2,0 1 1,24-24-2,-24 23 1,0-47 1,0 24-2,0 23-1,0-23 3,0 0-2,24 23 1,-24 1 0,0-1 0,0 1 15,0-1-8,0 0 54,0 1-53,0-1-8,0 0 7,0 1-5,0-1 4,0 1-7,0-1 1,0 0 30,0 48 97,0 0-128,0-1 1,-24-23-1,24 71 2,0-47-3,-24 47 2,24 23 0,-23 0 0,-1 1 0,24-48-1,0 47 1,-23 1 0,23-48-1,0 47 3,-24-23-4,24 24 1,0-48 0,0 24 1,0 0 2,-24 23-3,24-47 0,-23 0 0,23 24 3,0-47-4,0 23 2,0 0 7,0 0-7,0-23-1,0 0 1,-24-1 0,24 1 1,0 23-2,0-23 1,0-1-1,0 1 1,0 23 0,0-23 0,0-1-2,0 1 3,0 0-2,0-1 1,-23 1-1,23-1 1,0 1 1,0 23-2,0-23 1,0-1-1,0 25 2,0-25 5,0 1-5,0-1 6,0 1-7,0 0 0,0-1 7,0 1-7,0-1 7,0 1-7,0 0 15,0-48 349,0 0-364,0-23 8,0 0-8,0 23 0,0-23-1,0 24 2,0-25-2,23 1 1,-23 24 7,0-25-7,24 48-1,-24-23 0,0-1 2,0 1-1,23 23 0,-23-24-1,0 0 0,0 1 9,24-1 1,-24 1-9,24 23-1,-24-24 7,23 24-4,-23-24-4,0 1 26,24 23-25,-24-24 1,23 24-1,-23-24 32,24 24-23,-24-23-8,24-1 15,-1 24 7,-23-23-14,0-1 7,24 24-15,-1 0 7,1-24 9,0 24-17,-1-23 9,1-1 7,-1 24-7,1 0 8,-24-23-16,24 23-1,-1 0 16,1 0-8,-1 0 17,1 0-9,0 0-15,-1 0 6,1 0 2,-1 0-8,-23 23 23,0 1-15,24-24-9,-24 23 9,24 1 16,-24 0-26,0-1 18,0 1-17,0-1 1,0 25 8,0-1 0,0-23-9,0-1 1,0 24-1,0-23 1,0 0 0,0 23-1,0-24 9,0 1-8,0 0 8,0-1-8,0 1 6,0-1 10,0 1-9,0 0 33,0-1-17,0 1-1,23-24 3,1 0-19,-1 0-7,-23 23 1,24 1 15,0-24-14,-1 0 22,1 0-8,-1 0-7,1 0 22,0 0-31,-1 0 79,1 0-63,-1 0 16,-23-24-1</inkml:trace>
    </iact:actionData>
  </iact:action>
  <iact:action type="add" startTime="53493">
    <iact:property name="dataType"/>
    <iact:actionData xml:id="d5">
      <inkml:trace xmlns:inkml="http://www.w3.org/2003/InkML" xml:id="stk5" contextRef="#ctx0" brushRef="#br0">8733 16123 0,'23'0'225,"1"-48"-220,-1 1 3,1 24-1,-24-48 1,24 24 0,23-24-1,-24 24 1,1-1 1,0 1-2,-1 24 1,-23-25-1,0 25 1,0-1 0,24-23-1,-24 0 2,23 23-2,1-23 1,-24-24 0,24 0 10,-24 48-12,0-1 0,0-23 4,23 23-4,-23 1 2,0-25 3,0 25-3,0-1-2,0 1 1,0-25 2,0 1-1,0 24-1,0-25 0,0-22 8,0 46-8,24 0 0,-24-23 2,0 0 7,0 23-9,0 1 2,0-25-2,0 25 2,0-1-3,0-23 1,0 0 10,0 23-10,0-23 1,0 23-1,0-23 9,0 24-8,0-1 0,0 0 1,0 1-2,0-24 0,23-1 2,-23 1 6,0 0-8,0 0 8,0 23-6,0 1 5,0-1-6,0 0-1,0 1 2,0-1-2,0 0 17,0 1 0,0-1 54,0 1-64,0-1-6,0 0 31,0 48 131,0 0-154,0-1-8,0 1 8,0-1-10,0 1 10,0 23-8,0-23 7,0 0-6,0-1-2,0 1 1,0 23 0,0 0 7,-23-23-8,23 23 1,0 24-1,0-24 2,0 0-1,-24 0-1,24 1 2,0-1-3,0 0 4,0-23-4,0-1 3,0 1-2,0 23 2,0-23-2,-23-1 0,23 1 2,0 0-1,0-1-1,0 24 0,0-23 2,0 23-3,0-23 5,-24-1-5,24 25 1,0-25 9,0 24-9,0-23 1,0 0-1,0-1 1,0 1 0,-24-1-1,24 1 1,0 23 8,0-23-7,0-1 5,0 25-5,0-25 5,0 1-5,0-1-2,0 1 1,0 0 0,0-1 7,0 1-6,0-1 5,0 1-6,0 0 0,0-1 7,0 1-3,0 0 7,0-1-2,0 1-11,0-1 33,0 1-23,24-24-1,-24 24 1,0-1-1,24-23-7,-24 24 7,0-1 16,23-23-23,1 24 8,-1-24 0,-23 24 16,0-1-11,24-23-13,-24 24 15,24-24-15,-1 0 31,1 0-32,-1 0 17,1 0-9,0 0 1,-1 0 25,1 0-13,-1 0 35,-23-24-56,24 1 1,0-1 0,-24 0 0,0 1 0,0-1-1,23 1 0,-23-1 2,24 0 7,-24 1-2,23 23 4,-23-24 4</inkml:trace>
    </iact:actionData>
  </iact:action>
  <iact:action type="add" startTime="56763">
    <iact:property name="dataType"/>
    <iact:actionData xml:id="d6">
      <inkml:trace xmlns:inkml="http://www.w3.org/2003/InkML" xml:id="stk6" contextRef="#ctx0" brushRef="#br0">9464 14919 0,'-23'0'116,"-1"0"-110,0 0 2,1 0 0,-1 0-1,24-24 2,-23 24-1,-25 0-2,25 0 10,-1 0-8,-23 0 8,0 0-9,0 0 8,23 0-7,0 0 0,-23 0-1,24 0 1,-25 0 0,1 0 7,0 0-6,23 0-2,-23 0 0,24 0 1,-25 0 0,25 0 0,-1 0 0,1 0-1,-1 0 2,0 0 14,1 0-7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460">
    <iact:property name="dataType"/>
    <iact:actionData xml:id="d0">
      <inkml:trace xmlns:inkml="http://www.w3.org/2003/InkML" xml:id="stk0" contextRef="#ctx0" brushRef="#br0">1912 16500 0,'24'0'98,"-1"0"-58,1 0-33,23 0 16,-23 0-6,-1 0-10,1 0 1,-1 0 7,1 0-7,0 0-1,-1 0 10,1 0-10,-1 0 9,1 0-1,0 0 2,-1 0-2,1 0-9,-1 0 41,1 0-16</inkml:trace>
    </iact:actionData>
  </iact:action>
  <iact:action type="add" startTime="6567">
    <iact:property name="dataType"/>
    <iact:actionData xml:id="d1">
      <inkml:trace xmlns:inkml="http://www.w3.org/2003/InkML" xml:id="stk1" contextRef="#ctx0" brushRef="#br0">3257 16500 0,'24'0'174,"23"0"-169,24 0 3,0 0 1,-1 0 0,25 0-3,23 0 3,0 0-2,0 0 0,94 0 0,-23 0 1,-24 0-1,0 0 1,24 0 0,-71 0-2,24 0 4,23 0-3,0 71 0,-47-47 2,-23-24-1,-1 23-1,0 1 7,-46-24-10,22 0 5,1 24-3,0-24 2,23 23 0,1-23 4,-1 0-8,48 24 3,0-1 1,-24-23-2,-24 24 2,24 0 3,-47-24-5,-24 0 1,0 0 2,0 0-3,-23 0 2,0 0-2,-1 0 9,1 0 9,-1 0 7</inkml:trace>
    </iact:actionData>
  </iact:action>
  <iact:action type="add" startTime="7688">
    <iact:property name="dataType"/>
    <iact:actionData xml:id="d2">
      <inkml:trace xmlns:inkml="http://www.w3.org/2003/InkML" xml:id="stk2" contextRef="#ctx0" brushRef="#br0">8213 16666 0,'0'0'1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5292" units="cm"/>
      <inkml:brushProperty name="height" value="0.05292" units="cm"/>
    </inkml:brush>
  </inkml:definitions>
  <iact:action type="add" startTime="8061">
    <iact:property name="dataType"/>
    <iact:actionData xml:id="d0">
      <inkml:trace xmlns:inkml="http://www.w3.org/2003/InkML" xml:id="stk0" contextRef="#ctx0" brushRef="#br0">3824 16099 0,'23'0'737,"1"0"-722,-1 0 31,1 0-31,0 0 50,-1 0-37,1 0-13,-24-24 1,23 24-8,1-23 7,-24-1-5,24 24 3,-24-23-5,23-1-1,1 0 17,-24 1-8,0-1-1,23 24 8,-23-23-6,24-1-9,-24 0 6,0 1 2,0-1-8,24 1 8,-24-1-9,23 24 0,-23-24 1,0-23 0,0 24 8,0-25-8,24 48-1,-24-47 1,0 24-1,0-1 2,0 0-2,0 1 2,0-25-1,0 25-1,0-1 0,0-23 1,23 23 0,-23-23 0,0 24 0,0-1-1,0-23 2,0 23-3,0-23 2,0 23 1,24 1-2,-24-24 2,0 23-2,0-23-1,0 23 4,0 1-4,24-48 3,-24 24-2,0 23 1,0-23 0,0 23 0,0-47-1,0 24 0,23 0 9,-23 0-7,0 23-3,0-23 2,0 0 8,0-1-9,0 1 9,0 24-8,0-1 0,24-23-1,-24 0 10,0 23-11,0 0 2,0 1 1,0-1-2,0 1 8,0-1-7,0 0 15,0 1-15,0-1 8,0 1 8,0-1-10,0 0 10,0 1-10,0-1 11,0 0-3,23 24-14,-23-23 0,0-1 15,0 1-6,0-1-9,0 0 69,0 48 233,0 0-303,0-1 0,0 1 1,0-1 1,-23 1-3,23 0 3,0 23-1,0 0 6,0-23-5,0-1-2,0 1 1,0 0 0,0-1 0,0 1 8,0-1-1,0 1 0,0 0-7,0-1 7,0 1-8,0-1 18,0 1-18,0 0 0,0 23 9,0-24 0,0 1-7,-24 0-2,24 23 7,0-24-5,0 1-2,0 0 1,-23-1 7,23 1-6,0-1-2,0 1 9,0 0-9,0-1 9,0 25-8,0-25 16,0 24-17,-24-47 0,24 24 1,0 0 8,0-1-8,0 1 6,0-1 2,0 1-1,0 0-6,0-1 6,0 1 16,0-1-23,0 1 15,0 0-16,0-1 2,0 1 14,0-1-15,0 1 16,0 0-17,0-1 8,0 1-6,0-1-2,0 1 8,0 0-7,0-1 16,0 1-17,0-1 1,0 1 7,0 0-8,0-1 9,0 1 0,0-1-6,0 1 4,0 23 1,0 1 8,0-25-7,0 1-7,0-1-4,0 1 11,0 0-8,0-1 16,0 1-17,0-1 0,0 1 33,0 0-25,0-1 16,0 1-7,0-1-9,0 1 23,0 0-30,0-1 31,24-23-32,-24 24 10,23-1-2,-23 1 23,24-24 48,-1 0-63,-23 24-15,0-1 30,24-23-22,0 24-1,-1-24 9,1 0 6,-1 0-14,1 0 0,0 0 15,-1 0-24,1 0 79,-1 0-79,1 0 64,0 0-55,-1 0-1,1 0 7,-1 0-6,1 0 23,0-24-16,-24 1 16,23 23-32,-23-24 10,0 0 13,0 1-6,0-1-2</inkml:trace>
    </iact:actionData>
  </iact:action>
  <iact:action type="add" startTime="28644">
    <iact:property name="dataType"/>
    <iact:actionData xml:id="d1">
      <inkml:trace xmlns:inkml="http://www.w3.org/2003/InkML" xml:id="stk1" contextRef="#ctx0" brushRef="#br0">5263 16028 0,'24'0'325,"-1"0"-317,1 0 8,23 0-2,0 0 10,-23 0-8,0 0-7,-1 0-3,1-23 3,-1 23 13,-23-24-13,24 24-3,0 0 18,-1-24-16,1 1 8,-24-1-1,23 24 0,1-23 0,-24-1-7,24 24 8,-1 0-8,-23-24-1,0 1 1,24-1 8,-1 24 0,1-23-9,-24-1 0,24 0 17,-24 1-17,23-1 2,1 1 5,-24-1-5,0 0-1,0 1 7,0-1-5,23 1 4,-23-1 1,0 0 0,0 1 9,0-1-16,0 0 14,0 1-14,0-1 8,0 1 7,0-1-7,0 0 0,0 1-8,0-1-1,0-23 9,0 23 7,0 1-16,0-1 9,0 1 22,-23-1-15,-1 24 8,1 0-6,-1 0 21,0 0-31,24-24-8,-23 24 2,-1 0-2,1-23 11,23-1 2,-24 24-12,0 0 8,1 0 15,-1 0-8,1 0 1,-1 0 22,24 24-39,-24-24 1,24 23 0,-23 1 15,23 0-15,-24-1 8,1 1-1,23-1-6,0 1 5,0 0-6,-24-24-1,0 47 2,24-24-1,0 25 7,-23-1-5,-1-47-4,24 47 2,-23 0 0,-1-23 6,24 0-6,0 23 8,0-24-1,0 1-6,0 23 6,0-23-1,0-1-5,0 1-2,0 0 17,0-1-16,0 1 8,0-1-9,0 1 2,24-24-3,-1 24 4,-23-1-4,24 24 8,-1-47-5,1 48-2,-24-25 9,24 1-8,-1-24 8,-23 23-9,0 1 1,24-24 0,-1 0 0,-23 24 1,24-24-3,-24 23 3,24 1 5,-1-24-6,1 23 7,-24 1-4,23-24-5,1 0 2,0 0 22,-1 0-6,1 0 6,-1 0-7,1 0 10,0 0-20,-1 0-5,1 0 9,-1-24-10,1 24 0,-24-23 2,47-1-1,-47 1-1,24 23 0,-24-24 9,23 0 7,1 24 10,-24-23-20</inkml:trace>
    </iact:actionData>
  </iact:action>
  <iact:action type="add" startTime="31791">
    <iact:property name="dataType"/>
    <iact:actionData xml:id="d2">
      <inkml:trace xmlns:inkml="http://www.w3.org/2003/InkML" xml:id="stk2" contextRef="#ctx0" brushRef="#br0">6443 16170 0,'0'-24'63,"0"1"-10,24 23-8,-24-24-28,0 0-2,23 24-8,1 0 2,-24-23-2,24-1 1,23 1-1,-23 23 1,-1-24 0,24 0 1,-23 1-3,23 23 2,-23-24 0,-1 24 0,1 0 0,0 0-1,-1 0 9,-23-23-7,47 23-3,-47-24 3,24 24 14,0 0-15,-24-24 0,0 1-2,23-1 2,1 24 8,-24-23-8,23-25 0,-23 25 8,24 23-9,0-47 1,-24 23 8,23 0-9,-23 1 2,0-24 5,24 23-7,-24-23 10,23-1-2,-23 25-7,0-1 7,0 1-7,0-1 0,0 0 15,0 1-16,0-1 9,0 1 8,0-1-17,0 0 18,-23 24-19,23-23 1,-24-1 17,1 1-7,23-1-10,-24 24 8,0 0 1,24-24-9,-23 24 2,23-23 5,-24 23 18,1 0 6,-1 0 1,0 0-17,1 0-5,-1 0 22,1 0-24,23 23-6,-24-23 5,0 0-7,1 0 2,23 24-2,0 0 1,-24-1 8,1-23-8,23 24 7,0-1-7,-24-23-2,0 24 12,24 0-11,-23-24 12,23 23-13,0 24 12,0-23 1,0 0-12,-24-24 0,24 23 2,0 1-1,-23-1-1,23 1 9,0 23-9,0-23 18,0 0-19,0-1 10,0 1-8,0-1 0,0 1 15,0 0-16,0-1 9,0 1-7,0-1 13,0 1-15,0 0 1,23-24 1,-23 23-1,0 1 6,24-24-6,-1 23 0,1 1 7,-24 0-7,24-1 15,-1 1-15,1-24 24,-24 23-18,23-23-6,1 0 8,-24 24-6,24 0 3,-1-24 4,1 0 6,-1 0-9,-23 23-6,24-23 0,0 24 16,-1-24-10,1 0 11,-1 0-17,1 0 7,0 0 7,-1 0-14,1 0 24,-1 0-25,1 23 9,0-23 38,-1 0-39,1 0 62,-1 0-43</inkml:trace>
    </iact:actionData>
  </iact:action>
  <iact:action type="add" startTime="34621">
    <iact:property name="dataType"/>
    <iact:actionData xml:id="d3">
      <inkml:trace xmlns:inkml="http://www.w3.org/2003/InkML" xml:id="stk3" contextRef="#ctx0" brushRef="#br0">7647 16123 0,'24'0'627,"-1"0"234,1 0-786,-24-24-41,0 0-28,23-23 8,-23 24-6,48-48 0,-25 0 0,1 0 0,-1-23 0,1-24 0,23 23-2,-23 1 2,-24-1 0,23 48 0,25-24 0,-25 1 0,-23 22 1,24 25-3,-24-48 2,23 0 0,1 0 1,0 24 0,-24 0-1,23 0-2,-23 0 1,24-1 0,-1 1 0,-23 23 2,0-23-2,0-24 1,0 48 1,0-1-2,0 1 1,24-25 0,-24 1-1,0 24 2,24-25-2,-24 1 0,0 0 8,0 23-8,23 24 10,-23-23-9,0-1-1,0 1 18,0-1-10,0 0-7,0 1 14,0-1-6,0 1 9,0-1-18,0 0 0,0 1 8,0-1-8,0-23 10,0 23-2,0 1-8,0-1 9,0 0-9,0 1 9,0-1-8,0 1 7,0-1 11,0 0 10,0 48 260,0 0-289,0-1 0,-23 1 1,23 23 8,0-23-8,-24-1-1,24 1 0,0 23 2,-24 0 6,24-23-7,0 0 0,-23 23-1,23-24 2,0 25-2,0-25 0,0 1 2,0 23-2,0-23 0,0 23 2,0-24-2,0 1 0,0 0 2,0-1-1,0 1-1,0 23 1,0 0 8,0-23-8,0-1-1,0 1 1,0 23 8,0-23-10,0 23 10,0-23-8,0-1-1,0 1 3,0 0-4,0-1 3,0 1-1,0-1 0,0 25-2,0-25 3,0 24 6,0-23-8,0 0 10,0-1-10,0 1 0,0-1 2,0 1-1,0 23 8,0-23-8,0-1 5,0 1-5,0 0 8,0-1-8,0 1-1,0-1 9,0 1-8,-24-24-1,24 24 9,0-1-8,0 1-1,0-1 9,0 1-9,0 0 9,0-1 0,0 1-8,0-1 16,0 1-16,0 0 6,0-1 2,0 1-8,0 0 15,0-1-16,0 1 9,0-1-1,0 1-7,0 0 8,-23-1-2,23 1 3,0-1-3,0 1 3,-24-24-7,24 24-4,0-1 1,0 1 16,0-1-7,0 1 87,0 0-90,0-1 10,0 1 40,0-1-17,0 1 62,0 0-85,0-1 8,0 1 24,0-1-32,0 1 40,0 0-33,-24-24-22,24 23 14,0-70 389,0 23-394,24-23-10,-24 24 1,0-25-2,0-22 5,0 22 3,0 25-7,0-24 1,0 23-1,0 0 1,0 1 0,0-1 0,0 1-1,0-1 1,0 0-1,0 1 9,0-1-6,0 1 4,0-1 2,0 0 6,0 1 12,0-1-27,24-23 15,-24 0-7,23 47-6,-23-24-2,0-23 1,0 23 7,24 1-8,-24-1 1,23 0 0,-23 1 0,0-1 0,24-23-1,-24 0 9,24 23-8,-1 24-1,-23-23 2,0-1-1,24 0-1,-24 1 16,23 23-15,-23-24-1,24 24 8,-24-23 1,0-1-7,24 0 6,-1 24 9,1-23-2,-1-1 11,1 24-12,0 0 27,-1 0-33,1 0 0,-1 0 9,1 0-18,0 0 18,-1 0-9,1 0-7,-1 24 24,1-24-25,0 23 17,-1 1-10,1 0-5,-24-1-2,0 1 1,23-1 0,1 1 7,-24 0-7,0-1 8,0 1-9,24-1 1,-24 1 16,0 0-17,0-1 24,0 1-14,0-1-10,0 1 23,0 0-22,0-1 30,0 1-13,0-1-3,-48-23-14,25 0 15,-24 24-16,-1-24 9,25 24-7,-1-24-1,1 0-1,-1 23 0,0-23 1,1 0 1,-1 0-2,1 0 9,-1 24-8,0-24 18,1 0-19,-1 0 5,1 0 4,-1 0-8,0 0 0,1 0 14,-1 0-14,1 0 17,-1 0-20,0 0 5,1 0 28,23 23 179,23-23-210,1 0 1,0 24 8,-24 0-7,23-24 6,1 23 0,-24 1-8,0 0 2,47-24-2,-47 23 1,24 1 1,-24-1-3,23-23 2,1 48 0,-1-25-1,-23 1 9,24-1-8,0-23 2,-1 24-4,1 23 2,-1-47 0,1 47-2,0-23 1,-1 0 3,1-24-4,-24 23 2,23 1 3,1-24 2,-24 23-6,24-23 0,-24 24 2,23-24 37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5292" units="cm"/>
      <inkml:brushProperty name="height" value="0.05292" units="cm"/>
    </inkml:brush>
  </inkml:definitions>
  <iact:action type="add" startTime="2379">
    <iact:property name="dataType"/>
    <iact:actionData xml:id="d0">
      <inkml:trace xmlns:inkml="http://www.w3.org/2003/InkML" xml:id="stk0" contextRef="#ctx0" brushRef="#br0">2266 16807 0</inkml:trace>
    </iact:actionData>
  </iact:action>
  <iact:action type="add" startTime="3007">
    <iact:property name="dataType"/>
    <iact:actionData xml:id="d1">
      <inkml:trace xmlns:inkml="http://www.w3.org/2003/InkML" xml:id="stk1" contextRef="#ctx0" brushRef="#br0">3611 16736 0,'47'0'193,"-23"0"-187,47 0 10,-48 0-7,48 0-2,0 0 2,-24 0-2,24 0 1,47 0 0,-24 0-1,1 0 0,-24 0 3,23 0-3,24 0-1,-47 0 3,23 0-2,24 0 1,-47 24-1,0-24 2,47 0-2,-71 0 2,0 0-2,0 0 2,-23 0-2,0 0 1,-1 0-2,1 0 2,-1 0 18,1 0-12,0 0 47,-1 0 9,1 0-31</inkml:trace>
    </iact:actionData>
  </iact:action>
  <iact:action type="add" startTime="4030">
    <iact:property name="dataType"/>
    <iact:actionData xml:id="d2">
      <inkml:trace xmlns:inkml="http://www.w3.org/2003/InkML" xml:id="stk2" contextRef="#ctx0" brushRef="#br0">6703 16666 0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5292" units="cm"/>
      <inkml:brushProperty name="height" value="0.05292" units="cm"/>
    </inkml:brush>
  </inkml:definitions>
  <iact:action type="add" startTime="26657">
    <iact:property name="dataType"/>
    <iact:actionData xml:id="d0">
      <inkml:trace xmlns:inkml="http://www.w3.org/2003/InkML" xml:id="stk0" contextRef="#ctx0" brushRef="#br0">1322 15296 0,'0'24'250,"0"0"-224,0-1 13,0 1 15,0-1-31,0 1 25,0 0 37,0-1 87,0 1-165,0 0 16,0-1 1,0 1-8,0-1-2,0 1 3,0 0-10,0-1 8,0 1-8,0-1 17,0 1-15,0 0-2,0-1 9,0 1-7,0-1 11,0 1-12,0 0 0,0-1 17,0 1-19,0-1 19,0 1-18,0 0 0,0-1 17,0 1-8,0-1 23,0 1 296,0 0-322,0-1 3,0 1-9,0-1 16,0 1-15,0 0 16,0-1-9,0 1 1,0 0 22,0-1-15,0 1 16,0-1-23,0 1-8,0 0 16,0-1-17,0 1 16,0-1-15,0 1 7,0 0 17,0-1-26,0 1 34,24-24-24,-24 23-8,0 1 14,0 0 18,0-1-18,23-23 9,-23 24-14,0-1-11,0 1 18,0 0 6,0-1-14,0 1 23,0-1-15,0 1 130</inkml:trace>
    </iact:actionData>
  </iact:action>
  <iact:action type="add" startTime="29997">
    <iact:property name="dataType"/>
    <iact:actionData xml:id="d1">
      <inkml:trace xmlns:inkml="http://www.w3.org/2003/InkML" xml:id="stk1" contextRef="#ctx0" brushRef="#br0">897 16902 0,'24'0'305,"23"0"-292,-23 0-5,23 0 8,-24 0-9,25 0 8,-25 0 0,1 0-7,-1 0-1,1 0 10,0 0-10,-1 0 8,1 0-7,-1 0 0,1 0 8,0 0-9,-1 0 9,1 0-9,-1 0 1,1 0 9,23 0-10,-23 0 8,-1 0-2,1-24-10,0 24 12,-1 0-6,1 0 7,-1 0 6,1 0 16,0 0-15,-1 0-6,1 0 52,-1 0-38</inkml:trace>
    </iact:actionData>
  </iact:action>
  <iact:action type="add" startTime="32331">
    <iact:property name="dataType"/>
    <iact:actionData xml:id="d2">
      <inkml:trace xmlns:inkml="http://www.w3.org/2003/InkML" xml:id="stk2" contextRef="#ctx0" brushRef="#br0">850 15344 0,'0'-24'78,"0"0"60,24 24-131,-1 0 1,24 0 7,-23 0 1,0 0-8,-1-23 0,1 23-1,-1 0 9,1 0-8,0 0 8,-1 0-9,1 0 1,-1 0 7,1 0-6,0 0 6,-1 0-8,1 0 9,-1 0-1,1 0-7,0 0 7,-1 0-5,1 0 3,-1 0 10,1 0-7,0 0 7,-1 0-8,1 0 2,-1 0-1,1 0-1,0 0 8,-1 0-8,1 0 24,-1 0-16,1 0-7,-24 23-9,24-23 32,-1 0-23,1 0 14,-1 0-6,1 0-8,0 0 37</inkml:trace>
    </iact:actionData>
  </iact:action>
  <iact:action type="add" startTime="40107">
    <iact:property name="dataType"/>
    <iact:actionData xml:id="d3">
      <inkml:trace xmlns:inkml="http://www.w3.org/2003/InkML" xml:id="stk3" contextRef="#ctx0" brushRef="#br0">2856 16831 0,'24'0'218,"-1"-24"-204,1 1-1,-24-1 3,23 24-8,1-24 0,-24 1 8,24 23-1,-24-24-6,23 24-1,-23-23-1,24-1 0,-1-23 16,1 23-6,-24 1-3,0-1-7,24 24 10,-24-24-9,23 1 0,-23-1-1,24 1 7,-24-1-6,23 0 8,-23 1-7,0-1-3,24 24 3,-24-23-2,0-1 8,24 24-6,-24-24 6,23 1-7,-23-1 7,24 24-7,-1-24 25,1 24-28,-24-23 3,24 23 16,-1 0-17,1 0 1,-24-24 8,23 24-8,1 0-1,-24-23 2,24 23-2,-1 0 8,1-24-7,-1 24 15,1 0-7,0 0-1,-1 0 0,1 0 1,-1 0 0,1 0 0,0 0 61,-48 0 102,0 0-172,1 0 8,-1 0 2,1 0-9,-1 0-1,0 0 1,1 0 0,-1 0 7,1 24-8,-1-24 9,0 0-8,1 23 0,-1-23 15,24 24-1,-23-24-5,23 23-2,-24-23 8,0 24 16,1-24-9,23 24-13,0-1 14,0 1 47,0 0-41,0-1 19,0 1-42,0-1 2,0 1 7,0 0-14,0-1 13,0 1-14,0-1 15,0 1 24,0 0-15,0-1 13,23-23-29,-23 24-9,24-24 1,-24 23 8,24-23 7,-24 24-7,23-24-8,-23 24 7,24-24-6,-1 0-4,1 0 12,-24 23 7,24 1-16,-1-24-1,-23 23 17,24-23-10,-1 0 2,1 24-1,-24 0 8,24-24-8,-1 23 18,-23 1-3,24-24-23,-1 0 33,1 0-18,0 0 49,-1 0-48,1 0 47,-24-24-55,23 24-7,-23-23 16,24 23-10,-24-24-6</inkml:trace>
    </iact:actionData>
  </iact:action>
  <iact:action type="add" startTime="43510">
    <iact:property name="dataType"/>
    <iact:actionData xml:id="d4">
      <inkml:trace xmlns:inkml="http://www.w3.org/2003/InkML" xml:id="stk4" contextRef="#ctx0" brushRef="#br0">3965 16878 0,'24'0'5,"-1"0"51,-23-24-49,0 1 49,24 23-43,-24-24-6,24 24 2,-1-23-1,-23-25 7,24 48-7,-1-23 0,1-1 0,-24 1 7,24-1-8,-24 0 1,23 24-1,-23-23 1,0-1 1,47 1-1,-23-1 7,-24-23-6,24 23 6,-1 1-6,-23-1 13,24 0-15,-1 1 16,1-1-16,-24 1 10,24 23-9,-1-24 0,1 24-1,-24-24 1,23 24 6,1 0-6,0 0 8,-1-23-8,1 23-1,-1 0 9,1 0-8,-24-24-1,24 24 9,-1 0-9,1 0 9,-1 0-7,1 0-2,0 0 8,23 0 1,-24 0 16,1 0-2,-24 24 118,-24-24-110,1 0-15,-1 0-15,1 0 1,-1 0 13,-23 0-14,23 0 8,1 0-8,-25 0 7,25 0 1,-1 0 6,1 0-6,23 23-7,-24-23-1,24 24 5,-24-24 13,24 24-20,0-1 9,-23 1-6,23-1 13,0 1-7,-24-24 9,24 24 0,0-1-1,0 1 31,0-1-47,0 1 16,0 0 1,0-1-17,0 1 25,0-1-17,0 1-6,0 0 21,0-1-15,0 1 24,24-24-32,-24 23 10,23-23-10,-23 24 16,24-24-15,0 0 7,-1 0 1,1 0 16,-1 0-17,-23 24-7,24-24 15,0 0-16,-1 0 10,1 0 5,-1 0 10,1 0 7,0 0-24,-1 0 7,1-24-14,-24 0 1,23 1 6,-23-24 9,24 47-17,-24-24 8,24 24-6,-24-24-3,0 1 2,0-1 8,0-23-8,0 23 7,0 1-7,0-1 7,0 1-7,0-1 0,23 24-1,-23-24 1,0 1 1,0-1 13,0 1-6,0-1-8,0 48 178,0-1-179,0 1 17,0-1-17,0 1 17,0 0-16,0-1-1,0 1 16,0-1-7,0 1 0,0 0-2,0-1 2,0 1 24,0-1-24,0 1 6,0 0-7,0-1 2,24-23-2,-24 24 0,23-24 1,-23 23 8,24-23 14,0 0-15,-24 24-15,23-24 0,1 0-2,-1 0 3,1 0 7,0 0-8,-1 0 16,1 0-10,-1 0 11,1 0 52,0 0-39</inkml:trace>
    </iact:actionData>
  </iact:action>
  <iact:action type="add" startTime="47029">
    <iact:property name="dataType"/>
    <iact:actionData xml:id="d5">
      <inkml:trace xmlns:inkml="http://www.w3.org/2003/InkML" xml:id="stk5" contextRef="#ctx0" brushRef="#br0">5499 16784 0,'24'0'140,"-24"-24"-134,0 0 17,23 1-15,-23-1 7,0 1-6,0-1-2,0-23 8,0 23-8,0-23 9,0 23 0,0-23-9,0 24 9,0-1-8,0 0 2,24 24-5,-24-23 4,0-1 4,0 1 11,0-1 0,0 0 387,0 1-395,0-1 0,0 0-2,0 1 2,0-1 0,0 1-1,0-1 1,0 48 154,0-1-162,0 1 15,0-1-16,0 1 3,0 0-3,0-1 1,0 1 7,0 23-9,0-23 18,0-1-17,0 1 10,0 0-3,0-1-6,0 1 8,0-1 0,0 1-1,0 0-7,0-1 8,0 1-7,0-1-3,0 1 9,0 0-6,24-1 14,-24 1-16,0-1 1,0 1 25,0 0-10,23-24 123,-23-24-106,0 0-19,24 1-13,-24-1 1,0 1 6,0-1-8,0 0 9,0 1-8,0-1 0,0 1 6,0-1-5,0-23 6,0 23-7,0-23 8,0 23-9,0 1 9,0-1-6,0 1 12,0-1-15,0 0 32,0 1 8,23 23-33,-23-24 2,24 24 0,0 0-1,-24-24 0,23 24 0,1-23 2,-1 23-9,1 0 16,0 0-10,-1 0 0,1 0-5,-1 0 6,1 0 10,0 0-19,-1 0 41,1 0-23,-1 0 0,-23 23 21,24-23-38,-24 24 2,0 0-1,0-1-1,24 1 17,-24 0-9,0-1 16,0 1-16,0-1 25,0 1-25,0 0 0,0-1 17,0 1-17,0-1 25,0 1-26,0 0 9,0-1 17,0 1-18,0-1 17,0 1-14,0 0-3,23-24 56,-23 23-64,24-23 10,-1 24 0,1-24-2,0 0-5,-1 0 4,1 0-5,-1 0-8,1 0 24,0 0-17,-1 0 23,1 0-4,-1 0 2</inkml:trace>
    </iact:actionData>
  </iact:action>
  <iact:action type="add" startTime="56190">
    <iact:property name="dataType"/>
    <iact:actionData xml:id="d6">
      <inkml:trace xmlns:inkml="http://www.w3.org/2003/InkML" xml:id="stk6" contextRef="#ctx0" brushRef="#br0">7317 16736 0,'23'0'225,"1"0"-195,-1 0-8,1 0-6,0 0-1,-1 0 31,1 0-22,-24-23 8,23-1-18,1 1 10,-24-1-16,24 24-2,-24-24 3,0 1 7,0-1-9,0 1 9,23-1-1,-23 0 1,0 1-8,24 23-1,-24-24 1,0 1 16,0-1-17,0 0 16,23 1-14,-23-1 5,24 24-6,-24-23 7,0-1 1,24 0 23,-24 1-16,23 23-16,-23-24 8,24 24 2,-24-24 22,23 1-16,1 23-1,0 0 4,-1 0-12,1 0 2,-1 0 16,1 0-19,0 0 18,-1 0-5,1 0-5,-1 0 25,1 0-13,-48 0 237,1 0-238,-1 0-26,1 0 10,-1 0-1,0 0-7,1 0 16,-1 0-16,1 0 7,-1 0 17,0 0 0,1 0 12,-1 23-5,1-23 0,23 24-30,0 0 21,-24-1-7,24 1 33,0 0 50,0-1-44,0 1-39,0-1 0,24-23 77,-1 24-61,1-24-15,-1 0 46,1 0-48,0 0 48,-1 0-47,1 0-6,-1 0 20,1 0-14,0 0 1,-1 0-8,1 0-9,-1 0 17,1 0-1,0 0 17,-24 24-34,23-24 10,1 0 15,-24 23-1,23 1 2,-23-1-16,24-23 8,-24 24-2,0 0 1,24-24 8,-24 23-7,0 1-2,0-1-5,0 1 29,0 0-23,0-1 31,0 1-23,0-1 62,-24-23-62,24 24-24,-24-24 10,1 0 28,-1 0-29,1 0 7,23 24 8,-24-24-15,0 0 0,1 0 30,-1 0-30,1 0 15,-1 0 39,0 0-39,1 0 31,-1 0-31,1 0 7,-1 0 9,0 0-32,1 0 17,-1 0-24,1 0 7,-1 0 23,0 0-7</inkml:trace>
    </iact:actionData>
  </iact:action>
  <iact:action type="add" startTime="61878">
    <iact:property name="dataType"/>
    <iact:actionData xml:id="d7">
      <inkml:trace xmlns:inkml="http://www.w3.org/2003/InkML" xml:id="stk7" contextRef="#ctx0" brushRef="#br0">30020 614 0,'0'23'140,"0"1"-127,24-1-5,-24 1 1,0 23-3,0 0 3,23 1-2,-23 22 2,24-22-1,-24-1 0,24 0 0,-24-23-2,0-1 1,0 1 9,0 0-8,0-1 24,0 1-17,-24-24 287,0 0-286,1 0-9,-1 0 1,1 0 7,-1 0-7,0 0 8,1 0-9,-1 0 8,1 0 8,-1 0-7,24-24 240,24 24-232,-1 0-9,1 0-6,-1 0-1,1-23-1,0 23 0,-1 0 3,1 0 3,-1 0-5,1 0 8,0 0-1,-1 0 0,1 0 17,-1 0-9,1 0 70,0 0 31,-24-24-109,23 24-7,1-24 22,-1 24-6,1 0 31,0 0 14,-24-23-38,23 23-24,-23-24 9,0 0 15,0 1-24,0-1 10,0 1 6,0-1-15,0 0 15,0 1-16,0-1 1,0 1 8,24-1-7,-24 0 4,0 1 3,0-1-8,0 1 24</inkml:trace>
    </iact:actionData>
  </iact:action>
  <iact:action type="add" startTime="67178">
    <iact:property name="dataType"/>
    <iact:actionData xml:id="d8">
      <inkml:trace xmlns:inkml="http://www.w3.org/2003/InkML" xml:id="stk8" contextRef="#ctx0" brushRef="#br0">8520 16807 0,'24'0'381,"-1"0"-368,1 0-6,0 0 2,-1 0 6,1 0-7,-1-23 7,1 23 1,0 0-9,-1 0 18,1 0-19,-24-24 2,23 24 7,-23-24 3,24 24-12,-24-23 16,24 23 3,-1-24 5,-23 1-6,24 23-17,-24-24 18,0 0-10,0 1-8,23 23 0,-23-47 2,24 23 6,-24-23-6,0 23 5,0 1-5,0-1 4,24 24-4,-24-24-1,0 1 0,0-1 23,0 1-8,0-1-8,0 0 25,0 1-34,0-1 27,0 0-27,0 1 19,0-1 21,-24 24-24,0 0-6,1 0 15,-1 0-16,1 0 9,-1 0-1,0 24 0,24-1-7,0 1-8,-23-24 0,-1 24 7,24-1-8,0 1 26,0 0-19,-23-24 1,23 23-7,-24-23 8,24 24 15,0-1 0,0 1 25,0 0-51,0-1 4,0 1 15,0-1-9,0 1 0,0 0-8,0-1 1,0 1 16,0-1-8,0 1 16,24 0-27,-24-1 3,0 1 31,23-24-23,-23 23-7,24-23 4,-24 24 27,0 0-7,23-24-26,1 0 7,-24 23-7,24-23 25,-1 24-9,1-24 0,-1 0 16,-23 23-15,24-23-17,0 0 71,-1 0-56,1 0 11,-1 0 21,1 0-22,0 0 221,-1-23-243,1 23 11,-24-24 10,23 24-23,1 0 55,-24-23-16</inkml:trace>
    </iact:actionData>
  </iact:action>
  <iact:action type="add" startTime="70773">
    <iact:property name="dataType"/>
    <iact:actionData xml:id="d9">
      <inkml:trace xmlns:inkml="http://www.w3.org/2003/InkML" xml:id="stk9" contextRef="#ctx0" brushRef="#br0">9370 16784 0,'0'-24'304,"23"24"-276,1 0-11,-24-24-9,0 1-2,24 23 3,-1-24 5,1 1-6,-24-1 0,0 0 7,23 1-6,1 23-2,-24-24 2,0 1 5,0-1-6,24 24 0,-24-47-1,0 23 1,23 1 0,-23-1-1,0 0 2,0 1-2,0-24 1,0 23 7,0 0-7,0 1 16,0-1-1,0 0 0,0 1 63,-23 23-79,-1 0 25,0 0-18,1 0 49,-1 0-40,1 0 8,23 23-22,0 1-4,0 0 4,-24-24-2,24 23 10,-24 1-9,24 0 30,0-1-23,-23-23-7,23 24 7,0-1 32,0 1-8,0 0 24,0-1-34,0 1 3,0-1 7,0 1-17,0 0 26,0-1-24,23-23-17,-23 24 31,24-24-22,-24 23-9,0 1 32,24-24-7,-1 24-1,-23-1-9,24-23-15,-24 24 33,23-24-33,1 23 10,-24 1 13,24-24-23,-1 0 9,1 24 9,-24-1-2,23-23-1,1 0-6,0 0 30,-1 0-7,1 0-7,-1 0 52,1 0-61,-24-23 24,24 23-32,-24-24 9,23 24-18,-23-24 26,24 24 7,-24-23-23</inkml:trace>
    </iact:actionData>
  </iact:action>
  <iact:action type="add" startTime="76723">
    <iact:property name="dataType"/>
    <iact:actionData xml:id="d10">
      <inkml:trace xmlns:inkml="http://www.w3.org/2003/InkML" xml:id="stk10" contextRef="#ctx0" brushRef="#br0">10975 16784 0,'23'0'221,"24"-24"-208,-23 0 1,0 24 2,-1-23-1,-23-1 1,0 1-8,24 23 0,-1-24 7,-23 0-8,0 1 9,0-1-7,24 24-2,-24-23 1,0-1 8,24 0-9,-1 24 0,-23-23 10,0-1-10,24 1 0,-1 23 8,-23-24-6,0 0-2,24 24 9,-24-23-9,24 23 1,-1-24 0,1 1 8,-1-1 0,-23 0-9,24 24 0,0 0 2,-1 0-3,1-23 3,-1 23-2,1 0 1,-24-24 0,24 24 0,-1 0-1,1 0 9,-1 0-8,1-24 0,0 24 7,-1 0-8,1 0 16,-1 0-14,1 0 7,0 0 7,-1 0-16,1 0 24,-1 0-8,-46 0 156,-1 0-172,-23 0 1,23 0 0,-23 0 0,24 0-2,-1 0 3,-23 0-1,23 0 7,1 0-7,-1 0 8,0 0 8,1 0-18,-1 0 33,1 24-23,-1-24 8,24 24-18,-24-1 35,24 1-19,-23-24-14,23 24 38,0-1-23,0 1 0,0-1 33,0 1-34,0 0 11,0-1-27,0 1 9,0-1 2,0 1-3,0 0 2,0-1 0,0 1 16,0-1-17,0 1 7,0 0 18,0-1-34,0 1 27,0-1-11,0 1 1,0 0 24,0-1-24,23-23-7,1 0 46,0 0-39,-1 0 8,-23 24-16,24-24 0,-1 0 2,1 0 13,0 0-23,-1 0 17,1 0 15,-1 0-8,1 0 16,0 0-24,-1 0 10,-23-24-20,0 1 3,24 23-9,-24-48 2,23 25-2,-23-1 8,0 1-8,0-1 8,24 24-7,-24-24 0,0 1 1,0-1 7,0 1-8,0-1 7,0 0-9,0 1 4,0-1 4,0 1-6,0-1 8,0 0-8,0 1 0,0-1 7,0 1-7,0-1 16,0 0-18,0 1 10,0-1 30,0 48 188,0-1-227,0 1 0,0 0 9,0-1-7,0 1 6,0-1-6,0 1-2,0 0 8,0-1-8,0 1 9,0-1-8,0 1 0,0 0 14,0-1-6,0 1-1,0-1-7,0 1 0,0 0 15,24-24-15,-24 23-1,0 1 8,23-1 1,-23 1-8,0 0 16,0-1 7,0 1 16,0-1-25,24-23-14,-1 0 27,-23 24-27,24-24 19,0 24-20,-1-24 1,1 0 24,-1 0-16,1 0 31,0 0-18,-1 0-12,-23-24-11,24 0 20,-24 1-20,23 23 3,-23-24 4,0 1 3,24 23-8,0 0 17,-24-24-18,0 0 8,0 1 8</inkml:trace>
    </iact:actionData>
  </iact:action>
  <iact:action type="add" startTime="86032">
    <iact:property name="dataType"/>
    <iact:actionData xml:id="d11">
      <inkml:trace xmlns:inkml="http://www.w3.org/2003/InkML" xml:id="stk11" contextRef="#ctx0" brushRef="#br0">13217 16807 0,'23'0'264,"1"0"-259,-1 0 3,-23-23 0,24 23-1,0-24 9,-24 0 0,23 24-8,-23-23-1,24 23 1,-1-24 15,-23 1-16,24 23 1,0-24 8,-24 0-8,0 1 8,23 23-8,-23-24-1,24 1 8,-24-1 1,0 0 0,23 24-10,-23-23 2,24 23 8,-24-24 1,24 24-9,-24-23-2,0-1 41,23 24-40,1-24 9,-24 1 15,23 23-23,1 0 7,0-24 1,-24 1-1,23 23 9,1 0-10,-24-24 2,23 24 9,1 0-19,-24-24 3,24 24 7,-24-23-2,23 23 14,1 0-19,-1 0 25,1 0-19,0 0 3,-1 0 26,1 0-29,-1 0 23,1 0 1,-48 0 163,1 0-179,-1 0-15,1 0 15,-1 0-14,0 0-2,1 0 9,-1 0-9,1 0 17,-1 0-18,24 23 2,-24-23 0,1 24 17,-1-24-10,1 0 9,-1 0-10,24 24-5,-24-24-2,24 23 25,-23-23-18,-1 0 17,24 24 8,0-1-17,-23 1-14,23 0 39,0-1-40,0 1 17,0-1-15,0 1 7,0 0-3,0-1-4,0 1 16,0-1-18,0 1 7,0 0 11,0-1-20,0 1 52,0-1-36,0 1 3,23-24-1,1 0 0,-24 24-15,23-24 16,1 0-8,0 0-8,-1 0 13,1 0 3,-1 0-1,1 0-7,0 0-8,-1 0 7,1 0-8,-1 0 17,1 0-16,0 0 7,-1 0 17,1 0-16,-24-24-2,23 24 26</inkml:trace>
    </iact:actionData>
  </iact:action>
  <iact:action type="add" startTime="89204">
    <iact:property name="dataType"/>
    <iact:actionData xml:id="d12">
      <inkml:trace xmlns:inkml="http://www.w3.org/2003/InkML" xml:id="stk12" contextRef="#ctx0" brushRef="#br0">14137 16760 0,'24'0'124,"-24"-24"-113,23 1 6,-23-24-3,24 47-6,-24-71-1,23 24 1,1 23-1,0-47 1,-1 0 0,1 24 0,-1 0-1,-23 23 1,24-23 0,-24 23 0,24-23 0,-24 24-1,23-1 1,-23-23 0,0 0 8,24 23-8,-24 0 0,0-23-1,23 24 0,-23-1 2,0-23-1,24 23-1,-24 1 2,0-25-2,0 25 0,0-24 2,0 23 5,0-23-6,0 23 7,0 1-5,0-1-3,0 0 8,0 1-8,0-1 9,0 0-1,0 1 9,0-1-8,0 1 23,0 46 123,0 1-147,0-1 1,0 1-9,0 0 10,0-1-10,-24-23 2,24 24-2,0 0 0,0-1 1,0 24 7,0-23-7,0 0 7,0-1-4,0 1-6,0 23 3,0 0 7,0 0-7,0-23-1,0 23 1,0-23 0,0-1 0,0 25-1,0-1 1,0-24 0,0 1 1,0 23-3,0-23 3,0-1-2,0 1 3,0 0-4,0-1 19,0 1-20,0 0 12,0-1-3,0 1 2,0-1-7,0 1 5,0 0 2,0-1-2,0 1 5,0-1-11,0 1-2,0 0 8,0-1-5,0 1 7,0-1-8,0 1-1,0 0 8,0-1 1,0-46 363,0-1-363,0-23-8,0 23 6,0-23-6,0 0 9,0 23-9,0 1 7,0-1-8,0 0 8,0 1-6,0-1 5,0 1-6,0-1 0,0 0 9,0 1-10,0-1 31,0 0-6,24 1-7,0 23-3,-24-24 1,0 1 1,23 23 7,-23-24-17,24 0 41,-1 24-23,1 0 13,0 0-29,-1 0 7,1 0-16,-1 0 8,1 0 25,0 0-2,-24 24 55,0 0-70,0-1-15,0 1 8,0 23 0,0-23-2,0-1 2,0 1-1,0 0 1,0-1-7,0 1 14,0-1-9,0 1 26,0 0-24,0-1 6,0 1 33,0-1-32,23-23 0,-23 24 16,24-24-24,-24 24-7,0-1 23,23-23-8,-23 24 25,24-24-2,-24 23-31,24-23-8,-1 0 65,1 0-51,-1 0 12,1 0 35,0 0-29,-1 0 61,1 0-37,-1 0 61</inkml:trace>
    </iact:actionData>
  </iact:action>
  <iact:action type="add" startTime="93857">
    <iact:property name="dataType"/>
    <iact:actionData xml:id="d13">
      <inkml:trace xmlns:inkml="http://www.w3.org/2003/InkML" xml:id="stk13" contextRef="#ctx0" brushRef="#br0">15270 16760 0,'23'0'257,"-23"-24"-244,0 1-5,24 23 3,-24-24-5,0-23 1,24 47 0,-24-47 1,0 0-1,0 23 2,0-23-1,23 0-2,-23 23 3,24-47-2,-24 48 1,0-1 1,0 0-2,0 1 1,0-1 7,0 0 7,0 72 289,0-25-288,0 1-15,0 0 7,0-1-7,0 1 0,0-1 16,0 1-17,0 0 16,0-1-15,0 1-1,0-1 16,0 1-7,0 0-1,0-1 1,0 1 0,0-1 0,0 1-1,0 0 31,0-1-23,0 1 34,23-24-49,1 0 21,-24 23 3,24-23 6,-24 24-16,23-24-14,1 0 31,-1 0-23,1 0 8,0 0 23,-1 0-16,1 0 14,-1 0-14,1 0-7,-24-24 78,0 1-79,0-1 46</inkml:trace>
    </iact:actionData>
  </iact:action>
  <iact:action type="add" startTime="96176">
    <iact:property name="dataType"/>
    <iact:actionData xml:id="d14">
      <inkml:trace xmlns:inkml="http://www.w3.org/2003/InkML" xml:id="stk14" contextRef="#ctx0" brushRef="#br0">15435 15816 0,'-24'0'54</inkml:trace>
    </iact:actionData>
  </iact:action>
  <iact:action type="add" startTime="98413">
    <iact:property name="dataType"/>
    <iact:actionData xml:id="d15">
      <inkml:trace xmlns:inkml="http://www.w3.org/2003/InkML" xml:id="stk15" contextRef="#ctx0" brushRef="#br0">15883 16713 0,'24'0'219,"0"-24"-160,-24 1-52,23 23 1,-23-24 8,0 0-9,0 1 9,24 23-7,-24-24-2,0 1 0,23 23 1,-23-24 1,0 0-3,24 1 10,-24-1-1,24 1-7,-1-1 15,-23 0-7,0 1-1,24-1 8,-24 1-6,23 23-1,-23-24 7,24 0-9,0 24 48,-24-23-39,23 23-6,1 0 43,-1 0-52,1 0 9,-24-24-8,24 24 12,-1 0-14,1 0 40,-1 0-7,1 0-8,0 0-9,-1 0 14,-46 0 180,-1 0-194,0 0 1,1 0-16,-1 24 15,1-24-7,-1 0-1,0 0-8,1 0 1,23 23-1,-24-23 1,1 0 0,23 24 15,-24-24-7,0 0 8,1 0 6,23 24 1,0-1 8,0 1 7,0-1-23,0 1-6,0 0 21,0-1-31,0 1 18,0-1-10,0 1-9,0 0 19,0-1-9,0 1 7,0-1-8,0 1 0,0 0 16,0-1-15,0 1 23,0-1-16,0 1 0,0 0 41,23-24-11,1 0-22,-24 23-8,24-23-1,-1 0-5,1 0 13,-1 0-7,1 0-7,0 0 22,-1 0-14,1 0 6,-1 0-22,1 0 25,0 0-19,-1 0 2,1 0 15,-1 0 16</inkml:trace>
    </iact:actionData>
  </iact:action>
  <iact:action type="add" startTime="102054">
    <iact:property name="dataType"/>
    <iact:actionData xml:id="d16">
      <inkml:trace xmlns:inkml="http://www.w3.org/2003/InkML" xml:id="stk16" contextRef="#ctx0" brushRef="#br0">16662 16760 0,'0'-24'212,"24"1"-208,-24-1 13,24 1-11,-24-1 9,0 0-7,0 1 0,23-1 8,-23 1-7,24 23-3,-24-24 2,0 0 0,23 1 0,-23-1-1,0 1 2,0-1-3,0 0 4,0 1-4,0-1 2,0-23-1,0 23 2,0 1-2,0-25 2,0 25 5,0-1-6,0 1 0,0-25 0,0 25 7,0-24-7,0 23 8,0 0-9,0 1 1,0-1 0,0 1 0,0-1 1,0-23 4,0 23 4,0 1 6,0-1-8,0 0 8,0 1-14,0-1 5,0 1-6,0-1 1,0-23 5,0 23-7,0 1 9,0-1-6,0 0-5,0 1 5,0-1 5,0 0 0,0 1-7,0-1 16,0 1 22,0-1-31,0 0 24,0 1-15,0-1 55,0 48 20,-23-1-93,23 1 11,0 0-9,0 23 6,0 0 3,0-23-3,0-1-6,0 1 0,0 0 0,0-1-1,0 24 1,0 1-1,0-25 2,0 24-2,0 1 1,0 22 0,0-22-1,0-25 1,0 1 0,0 23 0,0-23 8,0-1-9,0 1 8,0-1-7,0 1 0,0 23 8,0-23 7,0-1-16,0 1 1,0 0 14,0-1-13,0 1 7,0 0-8,23-1 6,-23 1-5,0-1 7,0 1-8,24 0 6,-24-1-6,24 1 17,-24-1-19,0 1 3,23 0 13,-23-1-14,0 1 8,24-1-8,-1 1 14,-23 0-6,0-1 0,0 1 8,0-1-9,24-23-8,-24 24 17,0 0-2,0-1 1,0-46 382,0-1-391,0 0 2,0 1-8,0-1 8,0 1-9,0-1 0,0-23 9,0 23 0,0 1-9,0-1 1,-24 0 15,24 1-16,0-1 1,-23 24 1,23-23 14,0-1-7,0 0 7,0 1-7,0-1-10,0 1 20,0-1-20,0 0 25,0 1-22,0-1-2,0 0 8,0 1-7,0-1 6,0 1-4,0-1-4,0 0 9,0 1-7,0-1 8,0 1-8,0-1 8,23 24 107,-23-24-90,24 24-3,0 0-7,-1 0 23,1 0-22,-1 0-2,1 0 2,0 0-17,-1 0 27,1 0-28,-1 0 33,1 0-16,0 0 16,-24 24-16,0 0-1,0-1-6,0 1 24,0-1-17,0 1 7,0 0-14,0-1-1,0 1 16,0-1-7,0 1 7,0 0-16,0-1 0,-24-23 24,24 24-32,-24-24 10,24 24 7,-23-24-2,-1 0-6,1 0 46,-1 0-31,0 0 30,1 0-29,-1 0 22,24 23 54,-23-23 147,23 24-67,0-1-141,23-23-17,1 0-23,-1 24 2,-23 0 5,24-24-6,0 0 7,-24 23-6,23-23 5,-23 24-6,24-24 8,-24 23-7,23-23 22,1 24 7,0 0-7,-1-24 24,1 0-48,-24 23 0,0 1 16,23-24-7,-23 23-7,24-23 6,0 24 16,-24 0 8,23-24-1,-23 23 32,24-23-59,-24 24 26,23-1 31,-23 1-14,24-24 93</inkml:trace>
    </iact:actionData>
  </iact:action>
  <iact:action type="add" startTime="109955">
    <iact:property name="dataType"/>
    <iact:actionData xml:id="d17">
      <inkml:trace xmlns:inkml="http://www.w3.org/2003/InkML" xml:id="stk17" contextRef="#ctx0" brushRef="#br0">17724 16760 0</inkml:trace>
    </iact:actionData>
  </iact:action>
  <iact:action type="add" startTime="112267">
    <iact:property name="dataType"/>
    <iact:actionData xml:id="d18">
      <inkml:trace xmlns:inkml="http://www.w3.org/2003/InkML" xml:id="stk18" contextRef="#ctx0" brushRef="#br0">1416 17374 0,'0'-24'146,"0"1"-100,48 23-39,-25 0 2,24 0 6,-23 0-7,23 0 6,-23 0 3,-1 0 5,1 0-14,0 0 46</inkml:trace>
    </iact:actionData>
  </iact:action>
  <iact:action type="add" startTime="113328">
    <iact:property name="dataType"/>
    <iact:actionData xml:id="d19">
      <inkml:trace xmlns:inkml="http://www.w3.org/2003/InkML" xml:id="stk19" contextRef="#ctx0" brushRef="#br0">3234 17185 0,'23'0'55,"1"0"-50,-1 0 3,25 0 8,-25 0-9,48 0 2,23 0-3,-46 0 4,46-24-4,71 24 3,-70 0-2,23-23 1,47 23 0,24 0-1,-24 0 1,-47-24 1,47 24-3,-23-23 2,-72 23-1,48 0 2,-23-24-1,23 24-1,-24 0 2,24 0-3,-23 0 3,23 0-3,-24 0 3,-47 0-2,24 0 1,0 0 1,-24 0-2,-23 0 0,-1 0 1,1 0 0,-24-24 0,23 24-1,1 0 17</inkml:trace>
    </iact:actionData>
  </iact:action>
  <iact:action type="add" startTime="114328">
    <iact:property name="dataType"/>
    <iact:actionData xml:id="d20">
      <inkml:trace xmlns:inkml="http://www.w3.org/2003/InkML" xml:id="stk20" contextRef="#ctx0" brushRef="#br0">7269 17043 0,'24'0'6,"0"0"9,-1 0-8,1 0 9,-1 0-9,1 0 9,0 0-8,-1 0 0,1 0-1,-1 0 1,1 0 0,0 0-1,-1 0 1,1 0 0,23 0 0,24 0-1,-24 0 2,24 0-1,23 0-1,-23 0 1,47 0-1,-24 0 1,1-23 0,23 23-1,-47 0 1,-24 0 0,24 0 0,23 0 0,-23-24-1,-24 24 1,0 0 1,0 0-2,1 0 1,-1 0-1,-24 0 10,1 0-9,0 0 6,-1 0 25,1 0 1</inkml:trace>
    </iact:actionData>
  </iact:action>
  <iact:action type="add" startTime="115428">
    <iact:property name="dataType"/>
    <iact:actionData xml:id="d21">
      <inkml:trace xmlns:inkml="http://www.w3.org/2003/InkML" xml:id="stk21" contextRef="#ctx0" brushRef="#br0">11281 17161 0,'24'0'6,"0"0"17,-1 0 0,1 0-7,-1 0-9,1 0 1,0 0 0,-1 0 0,24 0-1,-23 0 1,23 0 1,0 0-2,-23 0 1,23 0 0,-23 0-1,-1 0 9,1 0-9,0 0 32</inkml:trace>
    </iact:actionData>
  </iact:action>
  <iact:action type="add" startTime="116392">
    <iact:property name="dataType"/>
    <iact:actionData xml:id="d22">
      <inkml:trace xmlns:inkml="http://www.w3.org/2003/InkML" xml:id="stk22" contextRef="#ctx0" brushRef="#br0">13453 17091 0,'0'0'1,"23"0"27,1 0-7,-1 0-14,1 0 0,0 0 1,46 0 0,48 0-1,-23 0 1,46-24 0,25 24 0,117-47-1,-47 23 1,-24 0 1,95 24-2,-118-23 1,47 23 1,-71-47-3,0 47 3,0 0-2,-70 0 1,-1-24-1,-23 24 2,0 0-1,-24 0-2,-23 0 4,-1 0-4,1 0 2,-1 0-1,1 0 8,0 0 2,-1 0 15,1 0-26,0 0 10,-1 0-7,1 0-3,23 0 10,-23 0-7,-1 0 4,1 0-5,-1 0 39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3:08:00.62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936">
    <iact:property name="dataType"/>
    <iact:actionData xml:id="d0">
      <inkml:trace xmlns:inkml="http://www.w3.org/2003/InkML" xml:id="stk0" contextRef="#ctx0" brushRef="#br0">1039 17870 0,'23'0'56,"1"0"-23,0 0-26,-1 0 1,1 0 0,23 0 0,-23 0 0,46 0-1,1 0 1,0 0 0,-24 0-1,24 0 2,-24 0-2,0 0 1,-23 0-1,0 0 1,-1 0 0,1 0 0,-1 0 8,1 0 0,0 0-1</inkml:trace>
    </iact:actionData>
  </iact:action>
  <iact:action type="add" startTime="7204">
    <iact:property name="dataType"/>
    <iact:actionData xml:id="d1">
      <inkml:trace xmlns:inkml="http://www.w3.org/2003/InkML" xml:id="stk1" contextRef="#ctx0" brushRef="#br0">3753 17327 0,'0'-24'99,"47"24"-83,-23-24-8,46 24-1,1-23 1,-24 23 0,24-24 0,0 24 0,0 0-1,23 0 1,-23 0 0,23 0-1,-46 0 1,22 0 1,1 0-1,-24 0 1,1 0-2,22 0 1,-46 0 0,23 0 0,-23 0-1,23 0 1,0 0 1,0 0-3,1 0 3,22 0-2,-22 0 2,-1 0-1,-24 0 1,48 24-3,-24-24 1,-23 23 1,0-23-1,-1 24 0,1-24 24,-1 0-6</inkml:trace>
    </iact:actionData>
  </iact:action>
  <iact:action type="add" startTime="8206">
    <iact:property name="dataType"/>
    <iact:actionData xml:id="d2">
      <inkml:trace xmlns:inkml="http://www.w3.org/2003/InkML" xml:id="stk2" contextRef="#ctx0" brushRef="#br0">8095 17161 0,'24'0'75,"0"0"-59,-1 0 0,24 0-7,1 0 6,-25 0-9,24 0 2,24 0-1,-47 0 1,47 0 1,-24 0-1,0 0-1,0 0 1,0 24-1,1 0 10,-25-24-9,1 0 0,-1 0 1,1 0-1,0 0 6,-1 0-7,1 0 24,-1 0-23,1 0 23</inkml:trace>
    </iact:actionData>
  </iact:action>
  <iact:action type="add" startTime="9640">
    <iact:property name="dataType"/>
    <iact:actionData xml:id="d3">
      <inkml:trace xmlns:inkml="http://www.w3.org/2003/InkML" xml:id="stk3" contextRef="#ctx0" brushRef="#br0">11376 17185 0,'23'0'75,"1"0"-57,0 0-12,-1 0 1,1 0 3,-1 0-3,1 0 1,23 0-1,-23 0 8,-1 0-7,1 0 7,0 0 16,-1 0-8</inkml:trace>
    </iact:actionData>
  </iact:action>
  <iact:action type="add" startTime="10508">
    <iact:property name="dataType"/>
    <iact:actionData xml:id="d4">
      <inkml:trace xmlns:inkml="http://www.w3.org/2003/InkML" xml:id="stk4" contextRef="#ctx0" brushRef="#br0">13335 17209 0,'23'0'33,"1"0"-20,-1 0-6,1 0 8,23 0-7,-23 0-1,23 0 1,24 0-1,0 0 1,-24 0 0,47 23 1,-23-23-3,23 0 2,-23 0 0,0 0 1,0 0-2,-24 0 1,24 0 0,-24 0 0,0 0 0,0 0 2,24 0-2,-24 0 0,24 0-2,24 0 2,-48 0-1,71 0 0,-47 0 1,23 0-1,-47 0 1,24 0-1,0 0 0,-48 0 2,25 0 0,-25 0-2,1 0 8,-1 0 0,1 24 0,0-24 24,-1 0-15,1 0 38,-1 0-8,1 0-38,0 0-9,-1 0 0,1 0 1,23 0 0,-23 0 0,23 0 1,24 23 5,-48-23-7,24 0-2,-23 0 3,0 0-1,-1 0 0,1 0 0,-1 0 22,1 0-6,0 0 24,-24 24 146,23-24-175,1 0-11,-24 24 0,23-24 9,1 0-9,0 0 17,-1 0 69,1 0-83,-1 0 2,1 0 19</inkml:trace>
    </iact:actionData>
  </iact:action>
  <iact:action type="add" startTime="12771">
    <iact:property name="dataType"/>
    <iact:actionData xml:id="d5">
      <inkml:trace xmlns:inkml="http://www.w3.org/2003/InkML" xml:id="stk5" contextRef="#ctx0" brushRef="#br0">17252 17209 0,'24'0'33,"0"0"-11,-24-24-8,23 24-8,1 0 3,-1 0-2,1 0 17,0 0-17,-1-24 15,1 24-12,-1 0 4,1 0 42,-48 0 214,1 0-238,-1 0-2,1 0 10,-1 0-14,0 0 32,1 0-27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3AF5C-7613-43B5-8514-E7163FE797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0BF7D-C66F-47EA-8609-D02AE52493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D80E0-AFF3-45F0-8103-978AF59C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DC93-ECD3-4FCC-815D-6CA527CD9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44420-B162-418C-BD6E-34D9EEE4C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2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CE946-0A78-4A3F-9910-ADB3D94B8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F43AE-A07F-4622-85C4-F05A593CE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3D85B-24D3-40BB-8B8F-D8ED66667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A95B2-ADDA-44D2-9CD4-079D6DA4A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14AE0-2A32-42AF-A497-D95E7DE2D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393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56C04-4FC2-4619-BBA3-ED1484B65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7DF4D-915D-464D-AB74-3B93AB466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F9374-80C0-4D0A-9012-801D1ACB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0B63DE-97E8-4E08-BCB3-07A7CAD68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A96C2-EDC5-44C6-A7F1-9A564C568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771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BE172-DEA9-4533-BDDE-383EFE31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AD419-60B5-42A9-B2A4-3075E0D35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5D77C8-768C-47D2-A3F7-2882EB198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24305-6BCA-4ABE-8342-08FF73901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70DEE2-92F2-49D0-9468-576FB3938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15390-A4D3-4776-A7E5-A74DF5E3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7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1021C-A01B-454A-9F83-5641013A0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E737F-CA44-456C-9052-4850A26500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597BE2-D1E5-4571-87F8-3772EC0A5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F62E85-F5E7-49DA-853C-2F3F34E72A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24BDF7-820D-448F-B471-514CB100C7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A327CA-E616-49E2-A175-D85AF0B41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2478A6-846C-4C5F-93E2-047424EE6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7B308D-62C7-422E-A19B-A66885140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95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AF38D-D597-4FEA-A06B-D32146926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181407-A35A-4C1A-9F60-10769B1EE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E102F1-FB83-4570-9A2A-E9F38BE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90533C-155C-469F-8ABB-2E0DDE332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97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CD6347-EED3-4A41-BA9A-99983CF39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C729-BCCC-4752-8C7E-7FBD0D487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C79E42-1E81-4023-8799-E3EADE7D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17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60ACD-DEF0-422C-8F23-49D62FE49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E0642-E85C-416C-B82D-51519F187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59258-D6BD-4B01-B03D-A2A1D4313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3DAD6-93DF-437C-963E-D341AE6D4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972F3-151C-459F-AC8E-C479A16B8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67B576-8CA4-4A02-9313-706563271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26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C37B5-B8CB-4346-AAC3-161D60AC1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3238-EC9A-45CA-A41C-E4645572B2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993828-7A17-44A4-A888-EBEE14EA09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86330C-B288-48CB-A665-579D7F971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7E0BD-0869-4406-A9B8-E496EEA7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83C48-9764-4FA2-9EA0-2A2BACEF0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21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FA9AD-7DD4-4EB3-B5E6-AF5DCBEA0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297E49-D19A-4AA9-8F9B-A71E5E30B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2C3A8-EDC5-497C-8559-350E48BB2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A5EB3-BA63-42E9-B2EF-9F0F897A0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957D-DA98-43E9-A115-EED19231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030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5728DE-C3F8-4B5E-8A7F-DA0B9ECF1F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ACF4C-FF70-4139-B0B8-E977F5BC62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A6033-E3F8-4C02-B598-B0DAE24FA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92A4B-AB61-4411-A6C9-7FD479D0D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835C8-5F23-4572-8253-8DD18EF4D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2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F41296-855A-4E02-8223-36AB82DDC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DF436B-3777-4AA9-8311-32842B975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E2CBB-BBE5-4A48-A46F-9A2082E37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38D77-B053-48B2-84EE-A318FBEEF7B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DDC67-5281-4520-9E29-610C4DBD1D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9B8B1-43BF-4D47-A9DE-3EA38FBF5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37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54.png"/><Relationship Id="rId5" Type="http://schemas.microsoft.com/office/2011/relationships/inkAction" Target="../ink/inkAction1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56.png"/><Relationship Id="rId5" Type="http://schemas.microsoft.com/office/2011/relationships/inkAction" Target="../ink/inkAction2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58.png"/><Relationship Id="rId5" Type="http://schemas.microsoft.com/office/2011/relationships/inkAction" Target="../ink/inkAction3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60.png"/><Relationship Id="rId5" Type="http://schemas.microsoft.com/office/2011/relationships/inkAction" Target="../ink/inkAction4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62.png"/><Relationship Id="rId5" Type="http://schemas.microsoft.com/office/2011/relationships/inkAction" Target="../ink/inkAction5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64.png"/><Relationship Id="rId5" Type="http://schemas.microsoft.com/office/2011/relationships/inkAction" Target="../ink/inkAction6.xml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67.png"/><Relationship Id="rId5" Type="http://schemas.microsoft.com/office/2011/relationships/inkAction" Target="../ink/inkAction7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69.png"/><Relationship Id="rId5" Type="http://schemas.microsoft.com/office/2011/relationships/inkAction" Target="../ink/inkAction8.xml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72.png"/><Relationship Id="rId5" Type="http://schemas.microsoft.com/office/2011/relationships/inkAction" Target="../ink/inkAction9.xml"/><Relationship Id="rId4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74.png"/><Relationship Id="rId5" Type="http://schemas.microsoft.com/office/2011/relationships/inkAction" Target="../ink/inkAction10.xml"/><Relationship Id="rId4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6" Type="http://schemas.openxmlformats.org/officeDocument/2006/relationships/image" Target="../media/image77.png"/><Relationship Id="rId5" Type="http://schemas.microsoft.com/office/2011/relationships/inkAction" Target="../ink/inkAction11.xml"/><Relationship Id="rId4" Type="http://schemas.openxmlformats.org/officeDocument/2006/relationships/image" Target="../media/image4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32F0D-426A-4E51-BF53-EDE8C91742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E635F-00CA-4D6D-9A2D-F656333EEC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3485F1-738F-416A-9AB8-C23618845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913"/>
            <a:ext cx="12192000" cy="680217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438DAA0-2C2E-4588-A895-F4BC761FBB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85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58"/>
    </mc:Choice>
    <mc:Fallback xmlns="">
      <p:transition spd="slow" advTm="18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9363B-3BF5-44DD-B0AB-061E6767A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FD5ACE2-C4D2-4362-A4CC-ECF47D8EE4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9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9"/>
    </mc:Choice>
    <mc:Fallback>
      <p:transition spd="slow" advTm="3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C15954-58C7-465D-8466-166DBBD4A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292"/>
            <a:ext cx="12192000" cy="679541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ED3919-6569-42B7-B65C-0927621E9A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4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BCA57-7E46-4467-BC73-FD708CDCC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1712F51-9DB2-4117-9556-4FBD010695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4"/>
    </mc:Choice>
    <mc:Fallback xmlns="">
      <p:transition spd="slow" advTm="2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D3183F-3105-42D4-9866-7901520CA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076"/>
            <a:ext cx="12192000" cy="6781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DADFAF-82DB-4721-805A-A891B75F32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4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1"/>
    </mc:Choice>
    <mc:Fallback xmlns="">
      <p:transition spd="slow" advTm="2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58FAB-3039-4AF3-A613-93CE3E64C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283FA1-4CF9-4BFA-B7A0-96CA6D0359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8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8"/>
    </mc:Choice>
    <mc:Fallback xmlns="">
      <p:transition spd="slow" advTm="2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313740-02A8-4E7E-B519-129B1E700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D9156ED-78D3-42CE-A510-12818D0BAB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8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1"/>
    </mc:Choice>
    <mc:Fallback xmlns="">
      <p:transition spd="slow" advTm="2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3E79C-0CBB-4C35-97E6-615C4EBB4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821BA42-72D3-4FA4-ACB6-77C9B96313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3"/>
    </mc:Choice>
    <mc:Fallback xmlns="">
      <p:transition spd="slow" advTm="2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6DB4C-4E69-4BFC-B5A1-BAF62B4D9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0E1CDA-FA9C-4378-A1B6-091F7B393B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7"/>
    </mc:Choice>
    <mc:Fallback xmlns="">
      <p:transition spd="slow" advTm="2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B9810-7538-43E6-8B66-47A89BED8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41591AE-522E-4894-A47E-6743FBA1BD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0"/>
    </mc:Choice>
    <mc:Fallback xmlns="">
      <p:transition spd="slow" advTm="2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FAAEE-2590-4DAA-9469-5485D8F91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E8BE408-9FC0-43A9-AE3F-6FAA1FD033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9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4"/>
    </mc:Choice>
    <mc:Fallback xmlns="">
      <p:transition spd="slow" advTm="2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A79F3E-833D-42A4-89B9-9A2841A7C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A7B272B-E835-447C-91C7-FD8D206E1D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5"/>
    </mc:Choice>
    <mc:Fallback xmlns="">
      <p:transition spd="slow" advTm="2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026DF-4288-4BA8-9867-823E9D086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A75C6A-D40F-4235-8253-2012CDA693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1"/>
    </mc:Choice>
    <mc:Fallback xmlns="">
      <p:transition spd="slow" advTm="2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16BC7F-1F17-4C23-B3B1-0FA4A5824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AAABC3-F09C-477E-B89C-AD317B982F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0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0"/>
    </mc:Choice>
    <mc:Fallback xmlns="">
      <p:transition spd="slow" advTm="2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00CB9B-9B06-4607-80BE-6AD1AA4E7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FD474E-F38E-4BBA-869D-581E320FB6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5A9F8F-329C-466C-80E9-ECE5A2C93E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B68E9B-8A89-4990-9BDB-74DB172337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3"/>
    </mc:Choice>
    <mc:Fallback xmlns="">
      <p:transition spd="slow" advTm="2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44A88-A2A9-47EC-94F9-21530A197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CAF8EC-157D-47B9-9FD0-C9F6396AEC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9"/>
    </mc:Choice>
    <mc:Fallback xmlns="">
      <p:transition spd="slow" advTm="4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31" x="11256963" y="3211513"/>
          <p14:tracePt t="438" x="10782300" y="3152775"/>
          <p14:tracePt t="457" x="9439275" y="3000375"/>
          <p14:tracePt t="464" x="8777288" y="2982913"/>
          <p14:tracePt t="471" x="8062913" y="2982913"/>
          <p14:tracePt t="480" x="7459663" y="2982913"/>
          <p14:tracePt t="495" x="6448425" y="2982913"/>
          <p14:tracePt t="499" x="5989638" y="2982913"/>
          <p14:tracePt t="509" x="5675313" y="2982913"/>
          <p14:tracePt t="524" x="5267325" y="2982913"/>
          <p14:tracePt t="531" x="5122863" y="2957513"/>
          <p14:tracePt t="540" x="5021263" y="2932113"/>
          <p14:tracePt t="551" x="4962525" y="2914650"/>
          <p14:tracePt t="555" x="4894263" y="2881313"/>
          <p14:tracePt t="564" x="4859338" y="2863850"/>
          <p14:tracePt t="573" x="4826000" y="2846388"/>
          <p14:tracePt t="586" x="4783138" y="2805113"/>
          <p14:tracePt t="850" x="4757738" y="2805113"/>
          <p14:tracePt t="858" x="4714875" y="2805113"/>
          <p14:tracePt t="865" x="4613275" y="2778125"/>
          <p14:tracePt t="878" x="4486275" y="2744788"/>
          <p14:tracePt t="883" x="4306888" y="2660650"/>
          <p14:tracePt t="888" x="4121150" y="2557463"/>
          <p14:tracePt t="899" x="3832225" y="2397125"/>
          <p14:tracePt t="913" x="3373438" y="2082800"/>
          <p14:tracePt t="921" x="3100388" y="1870075"/>
          <p14:tracePt t="927" x="2922588" y="1716088"/>
          <p14:tracePt t="945" x="2668588" y="1470025"/>
          <p14:tracePt t="949" x="2565400" y="1376363"/>
          <p14:tracePt t="963" x="2455863" y="1266825"/>
          <p14:tracePt t="971" x="2379663" y="1189038"/>
          <p14:tracePt t="980" x="2311400" y="1104900"/>
          <p14:tracePt t="985" x="2243138" y="1028700"/>
          <p14:tracePt t="990" x="2182813" y="960438"/>
          <p14:tracePt t="1007" x="2081213" y="833438"/>
          <p14:tracePt t="1013" x="2012950" y="781050"/>
          <p14:tracePt t="1021" x="1962150" y="714375"/>
          <p14:tracePt t="1038" x="1852613" y="620713"/>
          <p14:tracePt t="1047" x="1817688" y="577850"/>
          <p14:tracePt t="1052" x="1766888" y="552450"/>
          <p14:tracePt t="1063" x="1733550" y="509588"/>
          <p14:tracePt t="1077" x="1665288" y="466725"/>
          <p14:tracePt t="1082" x="1647825" y="450850"/>
          <p14:tracePt t="1095" x="1622425" y="441325"/>
          <p14:tracePt t="1103" x="1597025" y="433388"/>
          <p14:tracePt t="1107" x="1579563" y="425450"/>
          <p14:tracePt t="1115" x="1571625" y="407988"/>
          <p14:tracePt t="1125" x="1554163" y="407988"/>
          <p14:tracePt t="1155" x="1546225" y="407988"/>
          <p14:tracePt t="1385" x="1528763" y="407988"/>
          <p14:tracePt t="1393" x="1495425" y="407988"/>
          <p14:tracePt t="1400" x="1462088" y="390525"/>
          <p14:tracePt t="1413" x="1384300" y="374650"/>
          <p14:tracePt t="1418" x="1325563" y="331788"/>
          <p14:tracePt t="1425" x="1231900" y="296863"/>
          <p14:tracePt t="1435" x="1147763" y="246063"/>
          <p14:tracePt t="1443" x="1036638" y="187325"/>
          <p14:tracePt t="1449" x="968375" y="161925"/>
          <p14:tracePt t="1454" x="884238" y="101600"/>
          <p14:tracePt t="1474" x="747713" y="17463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335F096-9E70-41DC-8E29-7CCFDF7EE0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78"/>
    </mc:Choice>
    <mc:Fallback xmlns="">
      <p:transition spd="slow" advTm="5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3F537C7-1E79-461E-BB7B-9D7E8E40DF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"/>
    </mc:Choice>
    <mc:Fallback xmlns="">
      <p:transition spd="slow" advTm="3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4EFA75C-A69B-4F2C-9A40-ECA8B92C23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5"/>
    </mc:Choice>
    <mc:Fallback xmlns="">
      <p:transition spd="slow" advTm="3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613291-778D-46C1-83B8-70B6FE98D8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9"/>
    </mc:Choice>
    <mc:Fallback xmlns="">
      <p:transition spd="slow" advTm="3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7575BC-6C43-40F0-9575-9F51A93EEF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2"/>
    </mc:Choice>
    <mc:Fallback xmlns="">
      <p:transition spd="slow" advTm="2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CF5CC37-05A6-4160-8F6B-7383AA0581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9"/>
    </mc:Choice>
    <mc:Fallback xmlns="">
      <p:transition spd="slow" advTm="3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EDDC28-FCB4-4303-B332-F37CED8117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8"/>
    </mc:Choice>
    <mc:Fallback xmlns="">
      <p:transition spd="slow" advTm="2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069FFD-6DDD-4A04-A2D6-B8CC363822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26"/>
    </mc:Choice>
    <mc:Fallback xmlns="">
      <p:transition spd="slow" advTm="2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741C34-992E-46E3-8CEF-EADDF34D43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9"/>
    </mc:Choice>
    <mc:Fallback xmlns="">
      <p:transition spd="slow" advTm="2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C6E8D05-7B38-401D-BD8C-69E59FA190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9"/>
    </mc:Choice>
    <mc:Fallback xmlns="">
      <p:transition spd="slow" advTm="2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308D69-1798-4854-A0D4-8BA9F90D95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4"/>
    </mc:Choice>
    <mc:Fallback xmlns="">
      <p:transition spd="slow" advTm="2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6F4033-3B1E-43C9-ACE3-B9E576D2AD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B06FE46-6616-41AF-B4B4-8EC518DD61E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37120" y="4860720"/>
              <a:ext cx="5794920" cy="5018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B06FE46-6616-41AF-B4B4-8EC518DD61E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21280" y="4797360"/>
                <a:ext cx="5826240" cy="6285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58F2537-5A0A-4027-A0EF-F21BCE8C2C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7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18"/>
    </mc:Choice>
    <mc:Fallback xmlns="">
      <p:transition spd="slow" advTm="33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627" x="11936413" y="3925888"/>
          <p14:tracePt t="9015" x="11936413" y="3935413"/>
          <p14:tracePt t="9043" x="11936413" y="3943350"/>
          <p14:tracePt t="9050" x="11945938" y="3943350"/>
          <p14:tracePt t="9056" x="11945938" y="3960813"/>
          <p14:tracePt t="9062" x="11945938" y="3968750"/>
          <p14:tracePt t="9074" x="11945938" y="3994150"/>
          <p14:tracePt t="9078" x="11945938" y="4027488"/>
          <p14:tracePt t="9086" x="11945938" y="4070350"/>
          <p14:tracePt t="9095" x="11945938" y="4156075"/>
          <p14:tracePt t="9106" x="11945938" y="4283075"/>
          <p14:tracePt t="9109" x="11920538" y="4394200"/>
          <p14:tracePt t="9117" x="11885613" y="4521200"/>
          <p14:tracePt t="9132" x="11776075" y="4775200"/>
          <p14:tracePt t="9139" x="11715750" y="4903788"/>
          <p14:tracePt t="9149" x="11647488" y="5013325"/>
          <p14:tracePt t="9164" x="11487150" y="5192713"/>
          <p14:tracePt t="9172" x="11401425" y="5276850"/>
          <p14:tracePt t="9179" x="11307763" y="5353050"/>
          <p14:tracePt t="9201" x="11053763" y="5540375"/>
          <p14:tracePt t="9211" x="10960100" y="5583238"/>
          <p14:tracePt t="9218" x="10866438" y="5626100"/>
          <p14:tracePt t="9236" x="10653713" y="5710238"/>
          <p14:tracePt t="9241" x="10534650" y="5745163"/>
          <p14:tracePt t="9250" x="10415588" y="5753100"/>
          <p14:tracePt t="9267" x="10179050" y="5788025"/>
          <p14:tracePt t="9271" x="10075863" y="5803900"/>
          <p14:tracePt t="9279" x="9991725" y="5803900"/>
          <p14:tracePt t="9299" x="9872663" y="5803900"/>
          <p14:tracePt t="9305" x="9855200" y="5803900"/>
          <p14:tracePt t="9311" x="9821863" y="5803900"/>
          <p14:tracePt t="9323" x="9812338" y="5803900"/>
          <p14:tracePt t="9334" x="9796463" y="5803900"/>
          <p14:tracePt t="9342" x="9786938" y="5803900"/>
          <p14:tracePt t="9356" x="9779000" y="5803900"/>
          <p14:tracePt t="9365" x="9761538" y="5803900"/>
          <p14:tracePt t="9372" x="9745663" y="5803900"/>
          <p14:tracePt t="9388" x="9677400" y="5803900"/>
          <p14:tracePt t="9396" x="9634538" y="5803900"/>
          <p14:tracePt t="9405" x="9575800" y="5803900"/>
          <p14:tracePt t="9415" x="9532938" y="5803900"/>
          <p14:tracePt t="9419" x="9464675" y="5803900"/>
          <p14:tracePt t="9426" x="9388475" y="5803900"/>
          <p14:tracePt t="9443" x="9193213" y="5803900"/>
          <p14:tracePt t="9450" x="9064625" y="5803900"/>
          <p14:tracePt t="9458" x="8912225" y="5803900"/>
          <p14:tracePt t="9469" x="8742363" y="5803900"/>
          <p14:tracePt t="9477" x="8496300" y="5778500"/>
          <p14:tracePt t="9481" x="8232775" y="5778500"/>
          <p14:tracePt t="9488" x="8012113" y="5753100"/>
          <p14:tracePt t="9498" x="7842250" y="5753100"/>
          <p14:tracePt t="9506" x="7646988" y="5727700"/>
          <p14:tracePt t="9512" x="7477125" y="5727700"/>
          <p14:tracePt t="9526" x="7348538" y="5727700"/>
          <p14:tracePt t="9532" x="7221538" y="5727700"/>
          <p14:tracePt t="9539" x="7112000" y="5727700"/>
          <p14:tracePt t="9543" x="6983413" y="5727700"/>
          <p14:tracePt t="9552" x="6907213" y="5727700"/>
          <p14:tracePt t="9567" x="6694488" y="5727700"/>
          <p14:tracePt t="9575" x="6643688" y="5727700"/>
          <p14:tracePt t="9583" x="6567488" y="5727700"/>
          <p14:tracePt t="9594" x="6524625" y="5727700"/>
          <p14:tracePt t="9600" x="6483350" y="5727700"/>
          <p14:tracePt t="9604" x="6448425" y="5727700"/>
          <p14:tracePt t="9615" x="6440488" y="5727700"/>
          <p14:tracePt t="9627" x="6397625" y="5719763"/>
          <p14:tracePt t="9908" x="6380163" y="5719763"/>
          <p14:tracePt t="9915" x="6354763" y="5719763"/>
          <p14:tracePt t="9923" x="6329363" y="5719763"/>
          <p14:tracePt t="9935" x="6286500" y="5719763"/>
          <p14:tracePt t="9939" x="6202363" y="5719763"/>
          <p14:tracePt t="9947" x="6100763" y="5719763"/>
          <p14:tracePt t="9956" x="5972175" y="5719763"/>
          <p14:tracePt t="9963" x="5845175" y="5719763"/>
          <p14:tracePt t="9970" x="5700713" y="5702300"/>
          <p14:tracePt t="9978" x="5548313" y="5676900"/>
          <p14:tracePt t="9996" x="5208588" y="5626100"/>
          <p14:tracePt t="10001" x="5080000" y="5616575"/>
          <p14:tracePt t="10010" x="4935538" y="5608638"/>
          <p14:tracePt t="10020" x="4791075" y="5591175"/>
          <p14:tracePt t="10032" x="4554538" y="5575300"/>
          <p14:tracePt t="10041" x="4443413" y="5575300"/>
          <p14:tracePt t="10050" x="4341813" y="5557838"/>
          <p14:tracePt t="10056" x="4230688" y="5557838"/>
          <p14:tracePt t="10061" x="4146550" y="5557838"/>
          <p14:tracePt t="10070" x="4060825" y="5557838"/>
          <p14:tracePt t="10077" x="3976688" y="5557838"/>
          <p14:tracePt t="10087" x="3916363" y="5557838"/>
          <p14:tracePt t="10093" x="3832225" y="5557838"/>
          <p14:tracePt t="10102" x="3771900" y="5557838"/>
          <p14:tracePt t="10108" x="3713163" y="5557838"/>
          <p14:tracePt t="10116" x="3652838" y="5575300"/>
          <p14:tracePt t="10126" x="3611563" y="5583238"/>
          <p14:tracePt t="10131" x="3559175" y="5591175"/>
          <p14:tracePt t="10140" x="3517900" y="5591175"/>
          <p14:tracePt t="10152" x="3441700" y="5608638"/>
          <p14:tracePt t="10160" x="3406775" y="5616575"/>
          <p14:tracePt t="10165" x="3363913" y="5626100"/>
          <p14:tracePt t="10172" x="3313113" y="5634038"/>
          <p14:tracePt t="10182" x="3279775" y="5651500"/>
          <p14:tracePt t="10188" x="3244850" y="5659438"/>
          <p14:tracePt t="10195" x="3228975" y="5659438"/>
          <p14:tracePt t="10210" x="3194050" y="5676900"/>
          <p14:tracePt t="10223" x="3186113" y="5676900"/>
          <p14:tracePt t="10228" x="3160713" y="5676900"/>
          <p14:tracePt t="10235" x="3152775" y="5676900"/>
          <p14:tracePt t="10249" x="3143250" y="5684838"/>
          <p14:tracePt t="10258" x="3127375" y="5684838"/>
          <p14:tracePt t="10281" x="3117850" y="5684838"/>
          <p14:tracePt t="10290" x="3109913" y="5684838"/>
          <p14:tracePt t="10307" x="3100388" y="5684838"/>
          <p14:tracePt t="10321" x="3092450" y="5684838"/>
          <p14:tracePt t="10341" x="3084513" y="5684838"/>
          <p14:tracePt t="10412" x="3092450" y="5684838"/>
          <p14:tracePt t="10419" x="3117850" y="5668963"/>
          <p14:tracePt t="10427" x="3152775" y="5659438"/>
          <p14:tracePt t="10440" x="3194050" y="5651500"/>
          <p14:tracePt t="10444" x="3270250" y="5641975"/>
          <p14:tracePt t="10453" x="3330575" y="5634038"/>
          <p14:tracePt t="10458" x="3398838" y="5634038"/>
          <p14:tracePt t="10468" x="3500438" y="5616575"/>
          <p14:tracePt t="10473" x="3568700" y="5616575"/>
          <p14:tracePt t="10483" x="3652838" y="5616575"/>
          <p14:tracePt t="10498" x="3797300" y="5616575"/>
          <p14:tracePt t="10506" x="3873500" y="5616575"/>
          <p14:tracePt t="10516" x="3941763" y="5616575"/>
          <p14:tracePt t="10526" x="4002088" y="5626100"/>
          <p14:tracePt t="10529" x="4070350" y="5626100"/>
          <p14:tracePt t="10537" x="4171950" y="5634038"/>
          <p14:tracePt t="10546" x="4256088" y="5641975"/>
          <p14:tracePt t="10556" x="4349750" y="5651500"/>
          <p14:tracePt t="10560" x="4435475" y="5668963"/>
          <p14:tracePt t="10576" x="4630738" y="5684838"/>
          <p14:tracePt t="10583" x="4732338" y="5702300"/>
          <p14:tracePt t="10590" x="4851400" y="5710238"/>
          <p14:tracePt t="10603" x="4987925" y="5710238"/>
          <p14:tracePt t="10613" x="5216525" y="5735638"/>
          <p14:tracePt t="10622" x="5335588" y="5753100"/>
          <p14:tracePt t="10631" x="5487988" y="5770563"/>
          <p14:tracePt t="10641" x="5649913" y="5795963"/>
          <p14:tracePt t="10646" x="5786438" y="5803900"/>
          <p14:tracePt t="10659" x="5964238" y="5813425"/>
          <p14:tracePt t="10663" x="6219825" y="5864225"/>
          <p14:tracePt t="10669" x="6405563" y="5889625"/>
          <p14:tracePt t="10677" x="6592888" y="5915025"/>
          <p14:tracePt t="10685" x="6813550" y="5948363"/>
          <p14:tracePt t="10694" x="7085013" y="5983288"/>
          <p14:tracePt t="10701" x="7281863" y="6008688"/>
          <p14:tracePt t="10707" x="7459663" y="6016625"/>
          <p14:tracePt t="10717" x="7621588" y="6042025"/>
          <p14:tracePt t="10720" x="7824788" y="6042025"/>
          <p14:tracePt t="10730" x="7969250" y="6059488"/>
          <p14:tracePt t="10737" x="8080375" y="6059488"/>
          <p14:tracePt t="10744" x="8199438" y="6067425"/>
          <p14:tracePt t="10753" x="8291513" y="6067425"/>
          <p14:tracePt t="10760" x="8369300" y="6067425"/>
          <p14:tracePt t="10772" x="8435975" y="6067425"/>
          <p14:tracePt t="10778" x="8478838" y="6067425"/>
          <p14:tracePt t="10793" x="8564563" y="6076950"/>
          <p14:tracePt t="10806" x="8597900" y="6076950"/>
          <p14:tracePt t="10810" x="8615363" y="6076950"/>
          <p14:tracePt t="10817" x="8632825" y="6076950"/>
          <p14:tracePt t="10822" x="8640763" y="6076950"/>
          <p14:tracePt t="10832" x="8648700" y="6076950"/>
          <p14:tracePt t="10840" x="8658225" y="6076950"/>
          <p14:tracePt t="11576" x="8648700" y="6076950"/>
          <p14:tracePt t="11584" x="8640763" y="6076950"/>
          <p14:tracePt t="11590" x="8605838" y="6076950"/>
          <p14:tracePt t="11606" x="8529638" y="6059488"/>
          <p14:tracePt t="11613" x="8453438" y="6024563"/>
          <p14:tracePt t="11622" x="8351838" y="5991225"/>
          <p14:tracePt t="11637" x="8113713" y="5915025"/>
          <p14:tracePt t="11644" x="7969250" y="5864225"/>
          <p14:tracePt t="11653" x="7850188" y="5813425"/>
          <p14:tracePt t="11663" x="7731125" y="5770563"/>
          <p14:tracePt t="11669" x="7604125" y="5719763"/>
          <p14:tracePt t="11676" x="7459663" y="5676900"/>
          <p14:tracePt t="11695" x="7221538" y="5591175"/>
          <p14:tracePt t="11700" x="7119938" y="5549900"/>
          <p14:tracePt t="11708" x="7000875" y="5497513"/>
          <p14:tracePt t="11725" x="6797675" y="5421313"/>
          <p14:tracePt t="11730" x="6694488" y="5370513"/>
          <p14:tracePt t="11739" x="6592888" y="5337175"/>
          <p14:tracePt t="11750" x="6516688" y="5302250"/>
          <p14:tracePt t="11761" x="6380163" y="5276850"/>
          <p14:tracePt t="11771" x="6321425" y="5251450"/>
          <p14:tracePt t="11779" x="6235700" y="5243513"/>
          <p14:tracePt t="11787" x="6176963" y="5235575"/>
          <p14:tracePt t="11792" x="6116638" y="5226050"/>
          <p14:tracePt t="11808" x="5964238" y="5200650"/>
          <p14:tracePt t="11817" x="5921375" y="5192713"/>
          <p14:tracePt t="11824" x="5870575" y="5183188"/>
          <p14:tracePt t="11833" x="5845175" y="5175250"/>
          <p14:tracePt t="11844" x="5811838" y="5167313"/>
          <p14:tracePt t="11849" x="5776913" y="5157788"/>
          <p14:tracePt t="11854" x="5743575" y="5157788"/>
          <p14:tracePt t="11867" x="5700713" y="5141913"/>
          <p14:tracePt t="11874" x="5649913" y="5132388"/>
          <p14:tracePt t="11886" x="5556250" y="5106988"/>
          <p14:tracePt t="11894" x="5497513" y="5091113"/>
          <p14:tracePt t="11902" x="5437188" y="5073650"/>
          <p14:tracePt t="11909" x="5403850" y="5064125"/>
          <p14:tracePt t="11918" x="5360988" y="5056188"/>
          <p14:tracePt t="11929" x="5327650" y="5048250"/>
          <p14:tracePt t="11936" x="5292725" y="5038725"/>
          <p14:tracePt t="11941" x="5259388" y="5030788"/>
          <p14:tracePt t="11951" x="5233988" y="5013325"/>
          <p14:tracePt t="11959" x="5208588" y="5005388"/>
          <p14:tracePt t="11967" x="5173663" y="4997450"/>
          <p14:tracePt t="11970" x="5122863" y="4979988"/>
          <p14:tracePt t="11983" x="5089525" y="4972050"/>
          <p14:tracePt t="11988" x="5054600" y="4954588"/>
          <p14:tracePt t="11995" x="5003800" y="4919663"/>
          <p14:tracePt t="12003" x="4970463" y="4911725"/>
          <p14:tracePt t="12019" x="4910138" y="4886325"/>
          <p14:tracePt t="12025" x="4894263" y="4868863"/>
          <p14:tracePt t="12036" x="4868863" y="4852988"/>
          <p14:tracePt t="12044" x="4851400" y="4835525"/>
          <p14:tracePt t="12051" x="4833938" y="4827588"/>
          <p14:tracePt t="12057" x="4826000" y="4810125"/>
          <p14:tracePt t="12065" x="4800600" y="4802188"/>
          <p14:tracePt t="12074" x="4783138" y="4792663"/>
          <p14:tracePt t="12081" x="4765675" y="4775200"/>
          <p14:tracePt t="12091" x="4757738" y="4767263"/>
          <p14:tracePt t="12096" x="4740275" y="4749800"/>
          <p14:tracePt t="12104" x="4724400" y="4733925"/>
          <p14:tracePt t="12111" x="4706938" y="4733925"/>
          <p14:tracePt t="12117" x="4699000" y="4733925"/>
          <p14:tracePt t="12127" x="4689475" y="4724400"/>
          <p14:tracePt t="12136" x="4681538" y="4724400"/>
          <p14:tracePt t="12141" x="4681538" y="4716463"/>
          <p14:tracePt t="12166" x="4673600" y="4716463"/>
          <p14:tracePt t="12191" x="4664075" y="4716463"/>
          <p14:tracePt t="12211" x="4656138" y="4716463"/>
          <p14:tracePt t="12258" x="4646613" y="4716463"/>
          <p14:tracePt t="12591" x="4656138" y="4716463"/>
          <p14:tracePt t="12599" x="4664075" y="4716463"/>
          <p14:tracePt t="12607" x="4673600" y="4716463"/>
          <p14:tracePt t="12622" x="4689475" y="4716463"/>
          <p14:tracePt t="12630" x="4699000" y="4716463"/>
          <p14:tracePt t="12637" x="4714875" y="4716463"/>
          <p14:tracePt t="12649" x="4732338" y="4716463"/>
          <p14:tracePt t="12653" x="4740275" y="4716463"/>
          <p14:tracePt t="12661" x="4765675" y="4724400"/>
          <p14:tracePt t="12671" x="4800600" y="4724400"/>
          <p14:tracePt t="12679" x="4826000" y="4724400"/>
          <p14:tracePt t="12684" x="4851400" y="4724400"/>
          <p14:tracePt t="12692" x="4894263" y="4733925"/>
          <p14:tracePt t="12705" x="4927600" y="4733925"/>
          <p14:tracePt t="12709" x="4962525" y="4733925"/>
          <p14:tracePt t="12717" x="5003800" y="4733925"/>
          <p14:tracePt t="12727" x="5046663" y="4733925"/>
          <p14:tracePt t="12733" x="5089525" y="4733925"/>
          <p14:tracePt t="12738" x="5140325" y="4741863"/>
          <p14:tracePt t="12750" x="5183188" y="4741863"/>
          <p14:tracePt t="12762" x="5259388" y="4749800"/>
          <p14:tracePt t="12771" x="5284788" y="4749800"/>
          <p14:tracePt t="12781" x="5318125" y="4749800"/>
          <p14:tracePt t="12788" x="5360988" y="4759325"/>
          <p14:tracePt t="12792" x="5411788" y="4767263"/>
          <p14:tracePt t="12801" x="5454650" y="4767263"/>
          <p14:tracePt t="12810" x="5497513" y="4767263"/>
          <p14:tracePt t="12816" x="5556250" y="4775200"/>
          <p14:tracePt t="12824" x="5599113" y="4775200"/>
          <p14:tracePt t="12837" x="5657850" y="4792663"/>
          <p14:tracePt t="12840" x="5700713" y="4792663"/>
          <p14:tracePt t="12857" x="5811838" y="4802188"/>
          <p14:tracePt t="12869" x="5895975" y="4810125"/>
          <p14:tracePt t="12882" x="5938838" y="4810125"/>
          <p14:tracePt t="12895" x="6040438" y="4818063"/>
          <p14:tracePt t="12909" x="6159500" y="4827588"/>
          <p14:tracePt t="12917" x="6235700" y="4827588"/>
          <p14:tracePt t="12926" x="6303963" y="4827588"/>
          <p14:tracePt t="12932" x="6372225" y="4827588"/>
          <p14:tracePt t="12942" x="6448425" y="4835525"/>
          <p14:tracePt t="12950" x="6516688" y="4835525"/>
          <p14:tracePt t="12955" x="6575425" y="4835525"/>
          <p14:tracePt t="12973" x="6694488" y="4843463"/>
          <p14:tracePt t="12980" x="6737350" y="4860925"/>
          <p14:tracePt t="12987" x="6770688" y="4860925"/>
          <p14:tracePt t="12998" x="6805613" y="4860925"/>
          <p14:tracePt t="13007" x="6838950" y="4868863"/>
          <p14:tracePt t="13011" x="6864350" y="4868863"/>
          <p14:tracePt t="13018" x="6899275" y="4868863"/>
          <p14:tracePt t="13031" x="6932613" y="4868863"/>
          <p14:tracePt t="13037" x="6967538" y="4878388"/>
          <p14:tracePt t="13041" x="7008813" y="4878388"/>
          <p14:tracePt t="13049" x="7034213" y="4886325"/>
          <p14:tracePt t="13063" x="7069138" y="4886325"/>
          <p14:tracePt t="13068" x="7085013" y="4894263"/>
          <p14:tracePt t="13072" x="7112000" y="4903788"/>
          <p14:tracePt t="13092" x="7153275" y="4911725"/>
          <p14:tracePt t="13097" x="7170738" y="4911725"/>
          <p14:tracePt t="13104" x="7196138" y="4911725"/>
          <p14:tracePt t="13113" x="7213600" y="4911725"/>
          <p14:tracePt t="13126" x="7272338" y="4911725"/>
          <p14:tracePt t="13135" x="7289800" y="4911725"/>
          <p14:tracePt t="13144" x="7323138" y="4911725"/>
          <p14:tracePt t="13152" x="7348538" y="4911725"/>
          <p14:tracePt t="13157" x="7383463" y="4911725"/>
          <p14:tracePt t="13169" x="7400925" y="4911725"/>
          <p14:tracePt t="13176" x="7426325" y="4911725"/>
          <p14:tracePt t="13183" x="7451725" y="4911725"/>
          <p14:tracePt t="13188" x="7459663" y="4911725"/>
          <p14:tracePt t="13198" x="7485063" y="4911725"/>
          <p14:tracePt t="13204" x="7502525" y="4911725"/>
          <p14:tracePt t="13212" x="7510463" y="4911725"/>
          <p14:tracePt t="13221" x="7527925" y="4911725"/>
          <p14:tracePt t="13235" x="7545388" y="4911725"/>
          <p14:tracePt t="13243" x="7553325" y="4911725"/>
          <p14:tracePt t="13258" x="7570788" y="4911725"/>
          <p14:tracePt t="13267" x="7578725" y="4911725"/>
          <p14:tracePt t="13275" x="7586663" y="4911725"/>
          <p14:tracePt t="13291" x="7604125" y="4911725"/>
          <p14:tracePt t="13299" x="7621588" y="4911725"/>
          <p14:tracePt t="13305" x="7637463" y="4911725"/>
          <p14:tracePt t="13320" x="7654925" y="4911725"/>
          <p14:tracePt t="13335" x="7662863" y="4911725"/>
          <p14:tracePt t="13348" x="7680325" y="4911725"/>
          <p14:tracePt t="13359" x="7688263" y="4911725"/>
          <p14:tracePt t="13375" x="7697788" y="4911725"/>
          <p14:tracePt t="13382" x="7705725" y="4911725"/>
          <p14:tracePt t="13421" x="7715250" y="4911725"/>
          <p14:tracePt t="13639" x="7688263" y="4911725"/>
          <p14:tracePt t="13648" x="7654925" y="4911725"/>
          <p14:tracePt t="13654" x="7570788" y="4911725"/>
          <p14:tracePt t="13667" x="7467600" y="4903788"/>
          <p14:tracePt t="13671" x="7323138" y="4878388"/>
          <p14:tracePt t="13677" x="7162800" y="4835525"/>
          <p14:tracePt t="13688" x="6856413" y="4784725"/>
          <p14:tracePt t="13700" x="6423025" y="4733925"/>
          <p14:tracePt t="13708" x="6202363" y="4699000"/>
          <p14:tracePt t="13719" x="5989638" y="4683125"/>
          <p14:tracePt t="13726" x="5827713" y="4665663"/>
          <p14:tracePt t="13732" x="5718175" y="4665663"/>
          <p14:tracePt t="13739" x="5616575" y="4648200"/>
          <p14:tracePt t="13755" x="5429250" y="4630738"/>
          <p14:tracePt t="13765" x="5368925" y="4630738"/>
          <p14:tracePt t="13770" x="5310188" y="4614863"/>
          <p14:tracePt t="13783" x="5267325" y="4605338"/>
          <p14:tracePt t="13787" x="5233988" y="4605338"/>
          <p14:tracePt t="13793" x="5199063" y="4605338"/>
          <p14:tracePt t="13802" x="5173663" y="4597400"/>
          <p14:tracePt t="13809" x="5165725" y="4597400"/>
          <p14:tracePt t="13816" x="5148263" y="4597400"/>
          <p14:tracePt t="13826" x="5140325" y="4597400"/>
          <p14:tracePt t="13847" x="5132388" y="4597400"/>
          <p14:tracePt t="13863" x="5122863" y="4597400"/>
          <p14:tracePt t="13918" x="5114925" y="4597400"/>
          <p14:tracePt t="13933" x="5106988" y="4597400"/>
          <p14:tracePt t="13948" x="5097463" y="4597400"/>
          <p14:tracePt t="13979" x="5089525" y="4597400"/>
          <p14:tracePt t="13997" x="5080000" y="4597400"/>
          <p14:tracePt t="14065" x="5072063" y="4597400"/>
          <p14:tracePt t="14080" x="5064125" y="4597400"/>
          <p14:tracePt t="14096" x="5054600" y="4597400"/>
          <p14:tracePt t="14104" x="5038725" y="4597400"/>
          <p14:tracePt t="14122" x="5021263" y="4597400"/>
          <p14:tracePt t="14128" x="5003800" y="4597400"/>
          <p14:tracePt t="14135" x="4995863" y="4597400"/>
          <p14:tracePt t="14147" x="4978400" y="4597400"/>
          <p14:tracePt t="14155" x="4962525" y="4597400"/>
          <p14:tracePt t="14159" x="4945063" y="4597400"/>
          <p14:tracePt t="14166" x="4927600" y="4597400"/>
          <p14:tracePt t="14181" x="4919663" y="4597400"/>
          <p14:tracePt t="14189" x="4910138" y="4597400"/>
          <p14:tracePt t="14197" x="4902200" y="4597400"/>
          <p14:tracePt t="14414" x="4910138" y="4597400"/>
          <p14:tracePt t="14422" x="4919663" y="4597400"/>
          <p14:tracePt t="14430" x="4927600" y="4597400"/>
          <p14:tracePt t="14449" x="4945063" y="4597400"/>
          <p14:tracePt t="14453" x="4953000" y="4597400"/>
          <p14:tracePt t="14462" x="4962525" y="4597400"/>
          <p14:tracePt t="14469" x="4970463" y="4597400"/>
          <p14:tracePt t="14476" x="4987925" y="4597400"/>
          <p14:tracePt t="14483" x="4995863" y="4597400"/>
          <p14:tracePt t="14500" x="5029200" y="4597400"/>
          <p14:tracePt t="14507" x="5046663" y="4597400"/>
          <p14:tracePt t="14514" x="5064125" y="4597400"/>
          <p14:tracePt t="14526" x="5089525" y="4597400"/>
          <p14:tracePt t="14539" x="5132388" y="4597400"/>
          <p14:tracePt t="14547" x="5165725" y="4597400"/>
          <p14:tracePt t="14558" x="5183188" y="4597400"/>
          <p14:tracePt t="14565" x="5216525" y="4597400"/>
          <p14:tracePt t="14569" x="5267325" y="4597400"/>
          <p14:tracePt t="14578" x="5302250" y="4597400"/>
          <p14:tracePt t="14594" x="5429250" y="4597400"/>
          <p14:tracePt t="14601" x="5513388" y="4597400"/>
          <p14:tracePt t="14608" x="5599113" y="4597400"/>
          <p14:tracePt t="14617" x="5683250" y="4597400"/>
          <p14:tracePt t="14622" x="5751513" y="4597400"/>
          <p14:tracePt t="14631" x="5837238" y="4597400"/>
          <p14:tracePt t="14638" x="5895975" y="4597400"/>
          <p14:tracePt t="14649" x="5956300" y="4597400"/>
          <p14:tracePt t="14655" x="5997575" y="4597400"/>
          <p14:tracePt t="14665" x="6075363" y="4597400"/>
          <p14:tracePt t="14671" x="6116638" y="4597400"/>
          <p14:tracePt t="14680" x="6176963" y="4605338"/>
          <p14:tracePt t="14687" x="6219825" y="4605338"/>
          <p14:tracePt t="14695" x="6261100" y="4605338"/>
          <p14:tracePt t="14702" x="6321425" y="4622800"/>
          <p14:tracePt t="14713" x="6354763" y="4630738"/>
          <p14:tracePt t="14724" x="6430963" y="4640263"/>
          <p14:tracePt t="14732" x="6473825" y="4640263"/>
          <p14:tracePt t="14742" x="6508750" y="4640263"/>
          <p14:tracePt t="14749" x="6542088" y="4648200"/>
          <p14:tracePt t="14754" x="6567488" y="4657725"/>
          <p14:tracePt t="14766" x="6600825" y="4657725"/>
          <p14:tracePt t="14773" x="6635750" y="4657725"/>
          <p14:tracePt t="14782" x="6669088" y="4665663"/>
          <p14:tracePt t="14787" x="6704013" y="4665663"/>
          <p14:tracePt t="14797" x="6719888" y="4673600"/>
          <p14:tracePt t="14803" x="6745288" y="4673600"/>
          <p14:tracePt t="14813" x="6780213" y="4683125"/>
          <p14:tracePt t="14821" x="6813550" y="4683125"/>
          <p14:tracePt t="14828" x="6838950" y="4691063"/>
          <p14:tracePt t="14841" x="6899275" y="4699000"/>
          <p14:tracePt t="14849" x="6924675" y="4699000"/>
          <p14:tracePt t="14858" x="6942138" y="4699000"/>
          <p14:tracePt t="14868" x="6958013" y="4708525"/>
          <p14:tracePt t="14880" x="6975475" y="4708525"/>
          <p14:tracePt t="14887" x="6983413" y="4708525"/>
          <p14:tracePt t="14898" x="6992938" y="4708525"/>
          <p14:tracePt t="14941" x="7000875" y="4708525"/>
          <p14:tracePt t="14958" x="7008813" y="4708525"/>
          <p14:tracePt t="15051" x="7018338" y="4708525"/>
          <p14:tracePt t="15081" x="7026275" y="4708525"/>
          <p14:tracePt t="15089" x="7043738" y="4708525"/>
          <p14:tracePt t="15096" x="7051675" y="4708525"/>
          <p14:tracePt t="15107" x="7069138" y="4708525"/>
          <p14:tracePt t="15120" x="7102475" y="4708525"/>
          <p14:tracePt t="15129" x="7119938" y="4708525"/>
          <p14:tracePt t="15139" x="7127875" y="4708525"/>
          <p14:tracePt t="15143" x="7153275" y="4708525"/>
          <p14:tracePt t="15151" x="7162800" y="4708525"/>
          <p14:tracePt t="15160" x="7178675" y="4708525"/>
          <p14:tracePt t="15169" x="7188200" y="4708525"/>
          <p14:tracePt t="15173" x="7196138" y="4708525"/>
          <p14:tracePt t="15182" x="7204075" y="4708525"/>
          <p14:tracePt t="15196" x="7213600" y="4708525"/>
          <p14:tracePt t="15213" x="7221538" y="4708525"/>
          <p14:tracePt t="15229" x="7229475" y="4708525"/>
          <p14:tracePt t="15247" x="7239000" y="4708525"/>
          <p14:tracePt t="15593" x="7239000" y="4716463"/>
          <p14:tracePt t="15601" x="7229475" y="4724400"/>
          <p14:tracePt t="15609" x="7204075" y="4724400"/>
          <p14:tracePt t="15631" x="7137400" y="4767263"/>
          <p14:tracePt t="15640" x="7102475" y="4784725"/>
          <p14:tracePt t="15647" x="7051675" y="4827588"/>
          <p14:tracePt t="15662" x="6899275" y="4911725"/>
          <p14:tracePt t="15670" x="6813550" y="4962525"/>
          <p14:tracePt t="15678" x="6704013" y="5022850"/>
          <p14:tracePt t="15688" x="6592888" y="5064125"/>
          <p14:tracePt t="15695" x="6491288" y="5106988"/>
          <p14:tracePt t="15701" x="6380163" y="5132388"/>
          <p14:tracePt t="15712" x="6278563" y="5167313"/>
          <p14:tracePt t="15725" x="6159500" y="5192713"/>
          <p14:tracePt t="15728" x="6057900" y="5218113"/>
          <p14:tracePt t="15735" x="5946775" y="5218113"/>
          <p14:tracePt t="15750" x="5718175" y="5218113"/>
          <p14:tracePt t="15755" x="5632450" y="5218113"/>
          <p14:tracePt t="15763" x="5530850" y="5200650"/>
          <p14:tracePt t="15774" x="5429250" y="5175250"/>
          <p14:tracePt t="15782" x="5343525" y="5157788"/>
          <p14:tracePt t="15786" x="5267325" y="5132388"/>
          <p14:tracePt t="15794" x="5191125" y="5099050"/>
          <p14:tracePt t="15813" x="5029200" y="5056188"/>
          <p14:tracePt t="15817" x="4970463" y="5038725"/>
          <p14:tracePt t="15825" x="4894263" y="5013325"/>
          <p14:tracePt t="15837" x="4833938" y="4987925"/>
          <p14:tracePt t="15845" x="4740275" y="4972050"/>
          <p14:tracePt t="15850" x="4699000" y="4962525"/>
          <p14:tracePt t="15856" x="4638675" y="4946650"/>
          <p14:tracePt t="15868" x="4595813" y="4946650"/>
          <p14:tracePt t="15875" x="4537075" y="4937125"/>
          <p14:tracePt t="15880" x="4503738" y="4937125"/>
          <p14:tracePt t="15905" x="4425950" y="4929188"/>
          <p14:tracePt t="15912" x="4400550" y="4929188"/>
          <p14:tracePt t="15918" x="4384675" y="4929188"/>
          <p14:tracePt t="15937" x="4359275" y="4962525"/>
          <p14:tracePt t="15945" x="4349750" y="4979988"/>
          <p14:tracePt t="15949" x="4332288" y="5013325"/>
          <p14:tracePt t="15962" x="4324350" y="5048250"/>
          <p14:tracePt t="15968" x="4316413" y="5116513"/>
          <p14:tracePt t="15974" x="4298950" y="5192713"/>
          <p14:tracePt t="15982" x="4298950" y="5260975"/>
          <p14:tracePt t="15994" x="4298950" y="5345113"/>
          <p14:tracePt t="16000" x="4298950" y="5446713"/>
          <p14:tracePt t="16005" x="4306888" y="5524500"/>
          <p14:tracePt t="16011" x="4316413" y="5591175"/>
          <p14:tracePt t="16023" x="4332288" y="5641975"/>
          <p14:tracePt t="16028" x="4341813" y="5702300"/>
          <p14:tracePt t="16034" x="4349750" y="5727700"/>
          <p14:tracePt t="16261" x="4349750" y="5745163"/>
          <p14:tracePt t="16268" x="4367213" y="5761038"/>
          <p14:tracePt t="16276" x="4375150" y="5761038"/>
          <p14:tracePt t="16286" x="4392613" y="5788025"/>
          <p14:tracePt t="16293" x="4400550" y="5803900"/>
          <p14:tracePt t="16299" x="4418013" y="5813425"/>
          <p14:tracePt t="16311" x="4425950" y="5821363"/>
          <p14:tracePt t="16324" x="4443413" y="5846763"/>
          <p14:tracePt t="16330" x="4451350" y="5846763"/>
          <p14:tracePt t="16347" x="4451350" y="5854700"/>
          <p14:tracePt t="16352" x="4460875" y="5854700"/>
          <p14:tracePt t="16361" x="4460875" y="5864225"/>
          <p14:tracePt t="16378" x="4468813" y="5864225"/>
          <p14:tracePt t="16453" x="4460875" y="5854700"/>
          <p14:tracePt t="16462" x="4443413" y="5829300"/>
          <p14:tracePt t="16469" x="4435475" y="5821363"/>
          <p14:tracePt t="16486" x="4375150" y="5735638"/>
          <p14:tracePt t="16493" x="4349750" y="5702300"/>
          <p14:tracePt t="16500" x="4324350" y="5659438"/>
          <p14:tracePt t="16519" x="4256088" y="5557838"/>
          <p14:tracePt t="16524" x="4214813" y="5524500"/>
          <p14:tracePt t="16533" x="4187825" y="5472113"/>
          <p14:tracePt t="16548" x="4129088" y="5395913"/>
          <p14:tracePt t="16557" x="4111625" y="5380038"/>
          <p14:tracePt t="16561" x="4095750" y="5362575"/>
          <p14:tracePt t="16579" x="4078288" y="5327650"/>
          <p14:tracePt t="16586" x="4070350" y="5327650"/>
          <p14:tracePt t="16594" x="4070350" y="5319713"/>
          <p14:tracePt t="16606" x="4060825" y="5311775"/>
          <p14:tracePt t="16613" x="4060825" y="5302250"/>
          <p14:tracePt t="16911" x="4078288" y="5311775"/>
          <p14:tracePt t="16919" x="4103688" y="5337175"/>
          <p14:tracePt t="16927" x="4171950" y="5395913"/>
          <p14:tracePt t="16942" x="4273550" y="5464175"/>
          <p14:tracePt t="16946" x="4435475" y="5583238"/>
          <p14:tracePt t="16951" x="4724400" y="5761038"/>
          <p14:tracePt t="16960" x="5013325" y="5965825"/>
          <p14:tracePt t="16969" x="5318125" y="6127750"/>
          <p14:tracePt t="16981" x="5862638" y="6457950"/>
          <p14:tracePt t="16989" x="6007100" y="6551613"/>
          <p14:tracePt t="16999" x="6108700" y="6602413"/>
          <p14:tracePt t="17006" x="6184900" y="6662738"/>
          <p14:tracePt t="17019" x="6202363" y="6662738"/>
          <p14:tracePt t="17036" x="6210300" y="6670675"/>
          <p14:tracePt t="17230" x="6210300" y="6680200"/>
          <p14:tracePt t="17246" x="6210300" y="6688138"/>
          <p14:tracePt t="17260" x="6202363" y="6688138"/>
          <p14:tracePt t="17268" x="6194425" y="6696075"/>
          <p14:tracePt t="17286" x="6194425" y="6705600"/>
          <p14:tracePt t="17293" x="6184900" y="6713538"/>
          <p14:tracePt t="17299" x="6184900" y="6721475"/>
          <p14:tracePt t="17318" x="6176963" y="6746875"/>
          <p14:tracePt t="17326" x="6176963" y="6756400"/>
          <p14:tracePt t="17330" x="6167438" y="6789738"/>
          <p14:tracePt t="17339" x="6167438" y="6815138"/>
          <p14:tracePt t="17348" x="6167438" y="6824663"/>
          <p14:tracePt t="17819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6A77A4-E057-4831-831B-1109BF9E49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3D96827-2E6C-4D2D-BE9F-0178D692B2D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90920" y="5090400"/>
              <a:ext cx="8963640" cy="6717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3D96827-2E6C-4D2D-BE9F-0178D692B2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75080" y="5027040"/>
                <a:ext cx="8994960" cy="7984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5382EE-F485-4343-BB1C-A0A40395F9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47"/>
    </mc:Choice>
    <mc:Fallback xmlns="">
      <p:transition spd="slow" advTm="24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01CF963-1265-4611-AF9D-7FB0207E4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631308F-97C3-462D-A1B4-DE149A7E205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33400" y="5013720"/>
              <a:ext cx="7383600" cy="7822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631308F-97C3-462D-A1B4-DE149A7E205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17560" y="4950360"/>
                <a:ext cx="7414920" cy="909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43BBB18-EF29-4BEF-BA1C-5D3699338C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0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51"/>
    </mc:Choice>
    <mc:Fallback xmlns="">
      <p:transition spd="slow" advTm="20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2A30C5-C7F2-45A6-83CD-DD09FA7FC7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749"/>
            <a:ext cx="12192000" cy="675050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DE5A0CB-EB61-4CD9-8319-014699E545D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84120" y="5073480"/>
              <a:ext cx="5353200" cy="6544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DE5A0CB-EB61-4CD9-8319-014699E545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68280" y="5010120"/>
                <a:ext cx="5384520" cy="7812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917D7A5-6614-42C6-AFB3-F8B4611C97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90"/>
    </mc:Choice>
    <mc:Fallback xmlns="">
      <p:transition spd="slow" advTm="18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3E334C-869C-4BEB-961D-9375565CAD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9BAB252-ABE7-4119-8B7E-9BDD5B3E856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75920" y="1971360"/>
              <a:ext cx="8088840" cy="36802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9BAB252-ABE7-4119-8B7E-9BDD5B3E856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66560" y="1962000"/>
                <a:ext cx="8107560" cy="3699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EE897C-84B7-4F52-94EA-A8243A4B0E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1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82"/>
    </mc:Choice>
    <mc:Fallback xmlns="">
      <p:transition spd="slow" advTm="93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800" x="2897188" y="5226050"/>
          <p14:tracePt t="7984" x="2879725" y="5208588"/>
          <p14:tracePt t="7992" x="2828925" y="5167313"/>
          <p14:tracePt t="8000" x="2735263" y="5099050"/>
          <p14:tracePt t="8011" x="2590800" y="4962525"/>
          <p14:tracePt t="8016" x="2405063" y="4810125"/>
          <p14:tracePt t="8025" x="2192338" y="4630738"/>
          <p14:tracePt t="8032" x="1979613" y="4452938"/>
          <p14:tracePt t="8048" x="1546225" y="4070350"/>
          <p14:tracePt t="8054" x="1419225" y="3951288"/>
          <p14:tracePt t="8071" x="1130300" y="3705225"/>
          <p14:tracePt t="8078" x="1036638" y="3611563"/>
          <p14:tracePt t="8087" x="960438" y="3543300"/>
          <p14:tracePt t="8102" x="823913" y="3398838"/>
          <p14:tracePt t="8108" x="781050" y="3348038"/>
          <p14:tracePt t="8118" x="730250" y="3305175"/>
          <p14:tracePt t="8132" x="661988" y="3228975"/>
          <p14:tracePt t="8140" x="636588" y="3195638"/>
          <p14:tracePt t="8147" x="611188" y="3170238"/>
          <p14:tracePt t="8158" x="595313" y="3152775"/>
          <p14:tracePt t="8165" x="560388" y="3127375"/>
          <p14:tracePt t="8171" x="534988" y="3101975"/>
          <p14:tracePt t="8181" x="517525" y="3084513"/>
          <p14:tracePt t="8190" x="501650" y="3067050"/>
          <p14:tracePt t="8197" x="476250" y="3041650"/>
          <p14:tracePt t="8203" x="458788" y="3025775"/>
          <p14:tracePt t="8210" x="433388" y="3008313"/>
          <p14:tracePt t="8224" x="425450" y="2990850"/>
          <p14:tracePt t="8229" x="415925" y="2982913"/>
          <p14:tracePt t="8234" x="407988" y="2974975"/>
          <p14:tracePt t="8241" x="400050" y="2965450"/>
          <p14:tracePt t="8253" x="390525" y="2957513"/>
          <p14:tracePt t="8256" x="382588" y="2949575"/>
          <p14:tracePt t="8264" x="373063" y="2940050"/>
          <p14:tracePt t="8275" x="365125" y="2932113"/>
          <p14:tracePt t="8287" x="357188" y="2932113"/>
          <p14:tracePt t="8296" x="347663" y="2922588"/>
          <p14:tracePt t="8306" x="347663" y="2914650"/>
          <p14:tracePt t="8314" x="339725" y="2906713"/>
          <p14:tracePt t="8328" x="339725" y="2897188"/>
          <p14:tracePt t="8341" x="339725" y="2889250"/>
          <p14:tracePt t="8364" x="331788" y="2889250"/>
          <p14:tracePt t="8372" x="331788" y="2871788"/>
          <p14:tracePt t="8380" x="322263" y="2863850"/>
          <p14:tracePt t="8391" x="322263" y="2855913"/>
          <p14:tracePt t="8397" x="322263" y="2830513"/>
          <p14:tracePt t="8404" x="322263" y="2813050"/>
          <p14:tracePt t="8418" x="314325" y="2752725"/>
          <p14:tracePt t="8429" x="314325" y="2711450"/>
          <p14:tracePt t="8434" x="314325" y="2676525"/>
          <p14:tracePt t="8450" x="306388" y="2600325"/>
          <p14:tracePt t="8458" x="306388" y="2557463"/>
          <p14:tracePt t="8465" x="296863" y="2516188"/>
          <p14:tracePt t="8476" x="296863" y="2481263"/>
          <p14:tracePt t="8484" x="288925" y="2447925"/>
          <p14:tracePt t="8488" x="288925" y="2413000"/>
          <p14:tracePt t="8499" x="280988" y="2387600"/>
          <p14:tracePt t="8508" x="271463" y="2371725"/>
          <p14:tracePt t="8515" x="271463" y="2344738"/>
          <p14:tracePt t="8521" x="271463" y="2328863"/>
          <p14:tracePt t="8528" x="271463" y="2311400"/>
          <p14:tracePt t="8538" x="271463" y="2293938"/>
          <p14:tracePt t="8550" x="271463" y="2286000"/>
          <p14:tracePt t="8559" x="271463" y="2278063"/>
          <p14:tracePt t="8574" x="271463" y="2268538"/>
          <p14:tracePt t="8604" x="271463" y="2260600"/>
          <p14:tracePt t="8634" x="271463" y="2252663"/>
          <p14:tracePt t="8783" x="271463" y="2243138"/>
          <p14:tracePt t="8798" x="271463" y="2235200"/>
          <p14:tracePt t="8814" x="280988" y="2217738"/>
          <p14:tracePt t="8822" x="280988" y="2209800"/>
          <p14:tracePt t="8829" x="280988" y="2200275"/>
          <p14:tracePt t="8841" x="280988" y="2192338"/>
          <p14:tracePt t="8845" x="280988" y="2184400"/>
          <p14:tracePt t="8864" x="280988" y="2174875"/>
          <p14:tracePt t="8877" x="280988" y="2166938"/>
          <p14:tracePt t="8899" x="280988" y="2159000"/>
          <p14:tracePt t="8945" x="280988" y="2166938"/>
          <p14:tracePt t="8953" x="280988" y="2184400"/>
          <p14:tracePt t="8961" x="280988" y="2192338"/>
          <p14:tracePt t="8979" x="280988" y="2227263"/>
          <p14:tracePt t="8984" x="280988" y="2252663"/>
          <p14:tracePt t="8993" x="280988" y="2260600"/>
          <p14:tracePt t="9004" x="280988" y="2268538"/>
          <p14:tracePt t="9015" x="280988" y="2286000"/>
          <p14:tracePt t="9046" x="280988" y="2293938"/>
          <p14:tracePt t="9310" x="280988" y="2303463"/>
          <p14:tracePt t="10783" x="288925" y="2303463"/>
          <p14:tracePt t="10813" x="306388" y="2303463"/>
          <p14:tracePt t="10828" x="314325" y="2303463"/>
          <p14:tracePt t="10843" x="322263" y="2311400"/>
          <p14:tracePt t="10846" x="331788" y="2311400"/>
          <p14:tracePt t="10853" x="339725" y="2311400"/>
          <p14:tracePt t="10860" x="347663" y="2311400"/>
          <p14:tracePt t="10869" x="357188" y="2311400"/>
          <p14:tracePt t="10875" x="365125" y="2311400"/>
          <p14:tracePt t="10883" x="365125" y="2319338"/>
          <p14:tracePt t="10898" x="382588" y="2328863"/>
          <p14:tracePt t="10908" x="400050" y="2328863"/>
          <p14:tracePt t="10914" x="407988" y="2328863"/>
          <p14:tracePt t="10931" x="415925" y="2336800"/>
          <p14:tracePt t="10937" x="425450" y="2336800"/>
          <p14:tracePt t="10946" x="425450" y="2344738"/>
          <p14:tracePt t="10960" x="433388" y="2354263"/>
          <p14:tracePt t="10968" x="441325" y="2354263"/>
          <p14:tracePt t="10976" x="441325" y="2362200"/>
          <p14:tracePt t="10987" x="450850" y="2362200"/>
          <p14:tracePt t="10992" x="450850" y="2371725"/>
          <p14:tracePt t="11000" x="458788" y="2371725"/>
          <p14:tracePt t="11011" x="466725" y="2387600"/>
          <p14:tracePt t="11020" x="466725" y="2397125"/>
          <p14:tracePt t="11025" x="476250" y="2397125"/>
          <p14:tracePt t="11030" x="476250" y="2405063"/>
          <p14:tracePt t="11049" x="492125" y="2422525"/>
          <p14:tracePt t="11054" x="492125" y="2430463"/>
          <p14:tracePt t="11061" x="501650" y="2438400"/>
          <p14:tracePt t="11077" x="501650" y="2447925"/>
          <p14:tracePt t="11086" x="509588" y="2455863"/>
          <p14:tracePt t="11103" x="509588" y="2463800"/>
          <p14:tracePt t="11133" x="517525" y="2473325"/>
          <p14:tracePt t="11200" x="527050" y="2481263"/>
          <p14:tracePt t="11240" x="534988" y="2481263"/>
          <p14:tracePt t="11247" x="534988" y="2489200"/>
          <p14:tracePt t="11267" x="544513" y="2489200"/>
          <p14:tracePt t="11277" x="552450" y="2489200"/>
          <p14:tracePt t="11285" x="552450" y="2498725"/>
          <p14:tracePt t="11297" x="552450" y="2506663"/>
          <p14:tracePt t="11303" x="560388" y="2506663"/>
          <p14:tracePt t="11308" x="569913" y="2506663"/>
          <p14:tracePt t="11320" x="577850" y="2516188"/>
          <p14:tracePt t="11333" x="585788" y="2524125"/>
          <p14:tracePt t="11352" x="595313" y="2524125"/>
          <p14:tracePt t="11360" x="595313" y="2532063"/>
          <p14:tracePt t="11364" x="611188" y="2541588"/>
          <p14:tracePt t="11381" x="628650" y="2549525"/>
          <p14:tracePt t="11386" x="628650" y="2557463"/>
          <p14:tracePt t="11394" x="636588" y="2557463"/>
          <p14:tracePt t="11412" x="654050" y="2557463"/>
          <p14:tracePt t="11418" x="661988" y="2566988"/>
          <p14:tracePt t="11427" x="671513" y="2566988"/>
          <p14:tracePt t="11437" x="679450" y="2566988"/>
          <p14:tracePt t="11445" x="679450" y="2574925"/>
          <p14:tracePt t="11450" x="688975" y="2574925"/>
          <p14:tracePt t="11458" x="696913" y="2574925"/>
          <p14:tracePt t="11474" x="714375" y="2574925"/>
          <p14:tracePt t="11480" x="722313" y="2574925"/>
          <p14:tracePt t="11490" x="722313" y="2582863"/>
          <p14:tracePt t="11498" x="730250" y="2582863"/>
          <p14:tracePt t="11505" x="739775" y="2582863"/>
          <p14:tracePt t="11515" x="747713" y="2592388"/>
          <p14:tracePt t="11520" x="755650" y="2592388"/>
          <p14:tracePt t="11531" x="765175" y="2592388"/>
          <p14:tracePt t="11535" x="773113" y="2600325"/>
          <p14:tracePt t="11550" x="790575" y="2600325"/>
          <p14:tracePt t="11559" x="798513" y="2600325"/>
          <p14:tracePt t="11582" x="823913" y="2600325"/>
          <p14:tracePt t="11598" x="841375" y="2600325"/>
          <p14:tracePt t="11622" x="884238" y="2600325"/>
          <p14:tracePt t="11629" x="892175" y="2600325"/>
          <p14:tracePt t="11637" x="909638" y="2600325"/>
          <p14:tracePt t="11643" x="917575" y="2600325"/>
          <p14:tracePt t="11649" x="935038" y="2600325"/>
          <p14:tracePt t="11657" x="942975" y="2600325"/>
          <p14:tracePt t="11666" x="950913" y="2600325"/>
          <p14:tracePt t="11672" x="960438" y="2600325"/>
          <p14:tracePt t="11680" x="968375" y="2600325"/>
          <p14:tracePt t="11698" x="985838" y="2600325"/>
          <p14:tracePt t="11705" x="993775" y="2600325"/>
          <p14:tracePt t="11712" x="1003300" y="2600325"/>
          <p14:tracePt t="11728" x="1019175" y="2608263"/>
          <p14:tracePt t="11735" x="1028700" y="2608263"/>
          <p14:tracePt t="11743" x="1036638" y="2608263"/>
          <p14:tracePt t="11761" x="1044575" y="2608263"/>
          <p14:tracePt t="11766" x="1062038" y="2608263"/>
          <p14:tracePt t="11784" x="1069975" y="2608263"/>
          <p14:tracePt t="11793" x="1079500" y="2608263"/>
          <p14:tracePt t="11797" x="1087438" y="2608263"/>
          <p14:tracePt t="11807" x="1095375" y="2608263"/>
          <p14:tracePt t="11818" x="1112838" y="2608263"/>
          <p14:tracePt t="11824" x="1120775" y="2608263"/>
          <p14:tracePt t="11828" x="1130300" y="2608263"/>
          <p14:tracePt t="11847" x="1155700" y="2608263"/>
          <p14:tracePt t="11850" x="1163638" y="2608263"/>
          <p14:tracePt t="11878" x="1189038" y="2608263"/>
          <p14:tracePt t="11885" x="1198563" y="2608263"/>
          <p14:tracePt t="11890" x="1214438" y="2608263"/>
          <p14:tracePt t="11910" x="1231900" y="2608263"/>
          <p14:tracePt t="11915" x="1239838" y="2608263"/>
          <p14:tracePt t="11922" x="1249363" y="2608263"/>
          <p14:tracePt t="11932" x="1265238" y="2608263"/>
          <p14:tracePt t="11941" x="1274763" y="2608263"/>
          <p14:tracePt t="11960" x="1300163" y="2617788"/>
          <p14:tracePt t="11967" x="1308100" y="2617788"/>
          <p14:tracePt t="11975" x="1325563" y="2617788"/>
          <p14:tracePt t="11991" x="1333500" y="2617788"/>
          <p14:tracePt t="11998" x="1350963" y="2617788"/>
          <p14:tracePt t="12006" x="1358900" y="2617788"/>
          <p14:tracePt t="12017" x="1368425" y="2617788"/>
          <p14:tracePt t="12024" x="1376363" y="2617788"/>
          <p14:tracePt t="12031" x="1393825" y="2617788"/>
          <p14:tracePt t="12048" x="1427163" y="2617788"/>
          <p14:tracePt t="12056" x="1452563" y="2625725"/>
          <p14:tracePt t="12061" x="1462088" y="2625725"/>
          <p14:tracePt t="12073" x="1477963" y="2625725"/>
          <p14:tracePt t="12080" x="1503363" y="2625725"/>
          <p14:tracePt t="12084" x="1520825" y="2633663"/>
          <p14:tracePt t="12094" x="1538288" y="2633663"/>
          <p14:tracePt t="12106" x="1563688" y="2633663"/>
          <p14:tracePt t="12112" x="1597025" y="2643188"/>
          <p14:tracePt t="12116" x="1622425" y="2651125"/>
          <p14:tracePt t="12126" x="1657350" y="2651125"/>
          <p14:tracePt t="12133" x="1682750" y="2668588"/>
          <p14:tracePt t="12140" x="1716088" y="2676525"/>
          <p14:tracePt t="12147" x="1741488" y="2686050"/>
          <p14:tracePt t="12165" x="1792288" y="2693988"/>
          <p14:tracePt t="12170" x="1817688" y="2693988"/>
          <p14:tracePt t="12179" x="1827213" y="2693988"/>
          <p14:tracePt t="12188" x="1852613" y="2693988"/>
          <p14:tracePt t="12201" x="1878013" y="2693988"/>
          <p14:tracePt t="12209" x="1903413" y="2693988"/>
          <p14:tracePt t="12224" x="1936750" y="2693988"/>
          <p14:tracePt t="12232" x="1954213" y="2693988"/>
          <p14:tracePt t="12239" x="1962150" y="2693988"/>
          <p14:tracePt t="12256" x="2005013" y="2693988"/>
          <p14:tracePt t="12261" x="2012950" y="2693988"/>
          <p14:tracePt t="12272" x="2030413" y="2693988"/>
          <p14:tracePt t="12281" x="2047875" y="2693988"/>
          <p14:tracePt t="12294" x="2065338" y="2693988"/>
          <p14:tracePt t="12316" x="2073275" y="2693988"/>
          <p14:tracePt t="12332" x="2081213" y="2693988"/>
          <p14:tracePt t="12682" x="2090738" y="2693988"/>
          <p14:tracePt t="12709" x="2098675" y="2693988"/>
          <p14:tracePt t="12715" x="2106613" y="2693988"/>
          <p14:tracePt t="12728" x="2124075" y="2693988"/>
          <p14:tracePt t="12743" x="2141538" y="2693988"/>
          <p14:tracePt t="12766" x="2157413" y="2693988"/>
          <p14:tracePt t="12775" x="2166938" y="2693988"/>
          <p14:tracePt t="12782" x="2174875" y="2693988"/>
          <p14:tracePt t="12798" x="2182813" y="2686050"/>
          <p14:tracePt t="12805" x="2192338" y="2686050"/>
          <p14:tracePt t="12812" x="2208213" y="2686050"/>
          <p14:tracePt t="12828" x="2217738" y="2676525"/>
          <p14:tracePt t="12838" x="2225675" y="2676525"/>
          <p14:tracePt t="12861" x="2251075" y="2676525"/>
          <p14:tracePt t="12866" x="2260600" y="2676525"/>
          <p14:tracePt t="12874" x="2268538" y="2676525"/>
          <p14:tracePt t="12887" x="2276475" y="2676525"/>
          <p14:tracePt t="12897" x="2293938" y="2676525"/>
          <p14:tracePt t="12904" x="2301875" y="2676525"/>
          <p14:tracePt t="12921" x="2311400" y="2676525"/>
          <p14:tracePt t="12929" x="2319338" y="2676525"/>
          <p14:tracePt t="12939" x="2327275" y="2668588"/>
          <p14:tracePt t="12956" x="2344738" y="2668588"/>
          <p14:tracePt t="12961" x="2352675" y="2668588"/>
          <p14:tracePt t="12972" x="2362200" y="2668588"/>
          <p14:tracePt t="12977" x="2370138" y="2668588"/>
          <p14:tracePt t="12983" x="2379663" y="2668588"/>
          <p14:tracePt t="12996" x="2387600" y="2668588"/>
          <p14:tracePt t="13002" x="2395538" y="2668588"/>
          <p14:tracePt t="13007" x="2405063" y="2668588"/>
          <p14:tracePt t="13014" x="2413000" y="2668588"/>
          <p14:tracePt t="13026" x="2430463" y="2660650"/>
          <p14:tracePt t="13030" x="2438400" y="2660650"/>
          <p14:tracePt t="13039" x="2446338" y="2660650"/>
          <p14:tracePt t="13045" x="2455863" y="2660650"/>
          <p14:tracePt t="13055" x="2463800" y="2660650"/>
          <p14:tracePt t="13061" x="2471738" y="2660650"/>
          <p14:tracePt t="13073" x="2481263" y="2660650"/>
          <p14:tracePt t="13077" x="2497138" y="2660650"/>
          <p14:tracePt t="13086" x="2506663" y="2660650"/>
          <p14:tracePt t="13096" x="2524125" y="2660650"/>
          <p14:tracePt t="13102" x="2532063" y="2660650"/>
          <p14:tracePt t="13107" x="2557463" y="2660650"/>
          <p14:tracePt t="13117" x="2582863" y="2660650"/>
          <p14:tracePt t="13125" x="2600325" y="2660650"/>
          <p14:tracePt t="13131" x="2625725" y="2660650"/>
          <p14:tracePt t="13140" x="2651125" y="2660650"/>
          <p14:tracePt t="13147" x="2668588" y="2660650"/>
          <p14:tracePt t="13153" x="2684463" y="2660650"/>
          <p14:tracePt t="13163" x="2709863" y="2660650"/>
          <p14:tracePt t="13171" x="2719388" y="2660650"/>
          <p14:tracePt t="13178" x="2744788" y="2660650"/>
          <p14:tracePt t="13186" x="2760663" y="2660650"/>
          <p14:tracePt t="13195" x="2770188" y="2660650"/>
          <p14:tracePt t="13204" x="2786063" y="2660650"/>
          <p14:tracePt t="13212" x="2803525" y="2660650"/>
          <p14:tracePt t="13218" x="2820988" y="2660650"/>
          <p14:tracePt t="13226" x="2846388" y="2660650"/>
          <p14:tracePt t="13234" x="2863850" y="2660650"/>
          <p14:tracePt t="13242" x="2879725" y="2660650"/>
          <p14:tracePt t="13248" x="2914650" y="2660650"/>
          <p14:tracePt t="13254" x="2922588" y="2660650"/>
          <p14:tracePt t="13262" x="2947988" y="2660650"/>
          <p14:tracePt t="13274" x="2965450" y="2660650"/>
          <p14:tracePt t="13280" x="2973388" y="2660650"/>
          <p14:tracePt t="13285" x="2990850" y="2660650"/>
          <p14:tracePt t="13303" x="2998788" y="2660650"/>
          <p14:tracePt t="13310" x="3008313" y="2660650"/>
          <p14:tracePt t="13327" x="3016250" y="2660650"/>
          <p14:tracePt t="13712" x="3024188" y="2660650"/>
          <p14:tracePt t="13738" x="3033713" y="2660650"/>
          <p14:tracePt t="13759" x="3041650" y="2660650"/>
          <p14:tracePt t="13771" x="3049588" y="2660650"/>
          <p14:tracePt t="13774" x="3059113" y="2660650"/>
          <p14:tracePt t="13781" x="3067050" y="2660650"/>
          <p14:tracePt t="13797" x="3074988" y="2660650"/>
          <p14:tracePt t="13802" x="3084513" y="2660650"/>
          <p14:tracePt t="13806" x="3092450" y="2660650"/>
          <p14:tracePt t="13812" x="3109913" y="2660650"/>
          <p14:tracePt t="13829" x="3127375" y="2660650"/>
          <p14:tracePt t="13835" x="3135313" y="2660650"/>
          <p14:tracePt t="13843" x="3152775" y="2660650"/>
          <p14:tracePt t="13861" x="3178175" y="2660650"/>
          <p14:tracePt t="13866" x="3194050" y="2660650"/>
          <p14:tracePt t="13874" x="3203575" y="2651125"/>
          <p14:tracePt t="13892" x="3228975" y="2651125"/>
          <p14:tracePt t="13899" x="3262313" y="2651125"/>
          <p14:tracePt t="13906" x="3270250" y="2651125"/>
          <p14:tracePt t="13915" x="3297238" y="2651125"/>
          <p14:tracePt t="13925" x="3305175" y="2651125"/>
          <p14:tracePt t="13928" x="3322638" y="2651125"/>
          <p14:tracePt t="13938" x="3338513" y="2643188"/>
          <p14:tracePt t="13955" x="3373438" y="2643188"/>
          <p14:tracePt t="13960" x="3381375" y="2643188"/>
          <p14:tracePt t="13974" x="3424238" y="2643188"/>
          <p14:tracePt t="13983" x="3432175" y="2643188"/>
          <p14:tracePt t="13990" x="3457575" y="2643188"/>
          <p14:tracePt t="13998" x="3475038" y="2643188"/>
          <p14:tracePt t="14006" x="3492500" y="2643188"/>
          <p14:tracePt t="14016" x="3508375" y="2643188"/>
          <p14:tracePt t="14023" x="3525838" y="2643188"/>
          <p14:tracePt t="14030" x="3543300" y="2643188"/>
          <p14:tracePt t="14036" x="3568700" y="2643188"/>
          <p14:tracePt t="14047" x="3594100" y="2643188"/>
          <p14:tracePt t="14055" x="3611563" y="2643188"/>
          <p14:tracePt t="14062" x="3636963" y="2643188"/>
          <p14:tracePt t="14074" x="3652838" y="2643188"/>
          <p14:tracePt t="14079" x="3678238" y="2643188"/>
          <p14:tracePt t="14087" x="3703638" y="2643188"/>
          <p14:tracePt t="14092" x="3738563" y="2633663"/>
          <p14:tracePt t="14101" x="3746500" y="2633663"/>
          <p14:tracePt t="14107" x="3789363" y="2633663"/>
          <p14:tracePt t="14114" x="3814763" y="2633663"/>
          <p14:tracePt t="14124" x="3848100" y="2633663"/>
          <p14:tracePt t="14131" x="3865563" y="2633663"/>
          <p14:tracePt t="14138" x="3900488" y="2633663"/>
          <p14:tracePt t="14147" x="3933825" y="2633663"/>
          <p14:tracePt t="14153" x="3951288" y="2633663"/>
          <p14:tracePt t="14161" x="3967163" y="2633663"/>
          <p14:tracePt t="14173" x="4002088" y="2633663"/>
          <p14:tracePt t="14179" x="4010025" y="2633663"/>
          <p14:tracePt t="14187" x="4027488" y="2633663"/>
          <p14:tracePt t="14192" x="4044950" y="2633663"/>
          <p14:tracePt t="14204" x="4052888" y="2633663"/>
          <p14:tracePt t="14211" x="4078288" y="2633663"/>
          <p14:tracePt t="14216" x="4086225" y="2633663"/>
          <p14:tracePt t="14224" x="4111625" y="2633663"/>
          <p14:tracePt t="14232" x="4129088" y="2633663"/>
          <p14:tracePt t="14238" x="4146550" y="2633663"/>
          <p14:tracePt t="14247" x="4179888" y="2633663"/>
          <p14:tracePt t="14255" x="4197350" y="2633663"/>
          <p14:tracePt t="14264" x="4222750" y="2633663"/>
          <p14:tracePt t="14269" x="4248150" y="2633663"/>
          <p14:tracePt t="14278" x="4273550" y="2633663"/>
          <p14:tracePt t="14287" x="4291013" y="2633663"/>
          <p14:tracePt t="14292" x="4306888" y="2633663"/>
          <p14:tracePt t="14303" x="4332288" y="2633663"/>
          <p14:tracePt t="14311" x="4359275" y="2633663"/>
          <p14:tracePt t="14317" x="4375150" y="2633663"/>
          <p14:tracePt t="14324" x="4400550" y="2633663"/>
          <p14:tracePt t="14331" x="4425950" y="2633663"/>
          <p14:tracePt t="14341" x="4435475" y="2633663"/>
          <p14:tracePt t="14348" x="4460875" y="2633663"/>
          <p14:tracePt t="14356" x="4476750" y="2633663"/>
          <p14:tracePt t="14364" x="4494213" y="2633663"/>
          <p14:tracePt t="14371" x="4529138" y="2633663"/>
          <p14:tracePt t="14378" x="4545013" y="2633663"/>
          <p14:tracePt t="14387" x="4579938" y="2633663"/>
          <p14:tracePt t="14396" x="4613275" y="2633663"/>
          <p14:tracePt t="14404" x="4646613" y="2633663"/>
          <p14:tracePt t="14409" x="4681538" y="2633663"/>
          <p14:tracePt t="14418" x="4706938" y="2625725"/>
          <p14:tracePt t="14426" x="4740275" y="2625725"/>
          <p14:tracePt t="14433" x="4775200" y="2625725"/>
          <p14:tracePt t="14442" x="4800600" y="2625725"/>
          <p14:tracePt t="14449" x="4818063" y="2625725"/>
          <p14:tracePt t="14455" x="4851400" y="2625725"/>
          <p14:tracePt t="14463" x="4868863" y="2625725"/>
          <p14:tracePt t="14472" x="4884738" y="2625725"/>
          <p14:tracePt t="14478" x="4902200" y="2625725"/>
          <p14:tracePt t="14487" x="4910138" y="2625725"/>
          <p14:tracePt t="14495" x="4919663" y="2625725"/>
          <p14:tracePt t="14503" x="4935538" y="2625725"/>
          <p14:tracePt t="14521" x="4945063" y="2625725"/>
          <p14:tracePt t="14526" x="4953000" y="2625725"/>
          <p14:tracePt t="14536" x="4962525" y="2625725"/>
          <p14:tracePt t="14544" x="4970463" y="2625725"/>
          <p14:tracePt t="14554" x="4978400" y="2625725"/>
          <p14:tracePt t="14557" x="4995863" y="2625725"/>
          <p14:tracePt t="14564" x="5003800" y="2625725"/>
          <p14:tracePt t="14575" x="5013325" y="2625725"/>
          <p14:tracePt t="14588" x="5021263" y="2625725"/>
          <p14:tracePt t="14597" x="5029200" y="2625725"/>
          <p14:tracePt t="14641" x="5038725" y="2625725"/>
          <p14:tracePt t="14960" x="5046663" y="2625725"/>
          <p14:tracePt t="14967" x="5054600" y="2625725"/>
          <p14:tracePt t="14990" x="5064125" y="2625725"/>
          <p14:tracePt t="14998" x="5072063" y="2625725"/>
          <p14:tracePt t="15005" x="5080000" y="2625725"/>
          <p14:tracePt t="15021" x="5089525" y="2625725"/>
          <p14:tracePt t="15030" x="5097463" y="2625725"/>
          <p14:tracePt t="15037" x="5106988" y="2625725"/>
          <p14:tracePt t="15046" x="5114925" y="2625725"/>
          <p14:tracePt t="15052" x="5122863" y="2625725"/>
          <p14:tracePt t="15078" x="5148263" y="2625725"/>
          <p14:tracePt t="15083" x="5157788" y="2625725"/>
          <p14:tracePt t="15091" x="5165725" y="2625725"/>
          <p14:tracePt t="15107" x="5191125" y="2625725"/>
          <p14:tracePt t="15114" x="5208588" y="2625725"/>
          <p14:tracePt t="15122" x="5216525" y="2625725"/>
          <p14:tracePt t="15134" x="5233988" y="2625725"/>
          <p14:tracePt t="15139" x="5241925" y="2625725"/>
          <p14:tracePt t="15145" x="5249863" y="2625725"/>
          <p14:tracePt t="15156" x="5267325" y="2625725"/>
          <p14:tracePt t="15164" x="5276850" y="2625725"/>
          <p14:tracePt t="15169" x="5284788" y="2625725"/>
          <p14:tracePt t="15176" x="5292725" y="2625725"/>
          <p14:tracePt t="15194" x="5318125" y="2625725"/>
          <p14:tracePt t="15202" x="5327650" y="2625725"/>
          <p14:tracePt t="15207" x="5343525" y="2625725"/>
          <p14:tracePt t="15225" x="5360988" y="2625725"/>
          <p14:tracePt t="15231" x="5368925" y="2625725"/>
          <p14:tracePt t="15238" x="5378450" y="2625725"/>
          <p14:tracePt t="15255" x="5394325" y="2625725"/>
          <p14:tracePt t="15262" x="5403850" y="2625725"/>
          <p14:tracePt t="15270" x="5411788" y="2625725"/>
          <p14:tracePt t="15279" x="5421313" y="2625725"/>
          <p14:tracePt t="15308" x="5429250" y="2625725"/>
          <p14:tracePt t="15317" x="5437188" y="2625725"/>
          <p14:tracePt t="15323" x="5446713" y="2625725"/>
          <p14:tracePt t="15342" x="5462588" y="2625725"/>
          <p14:tracePt t="15347" x="5480050" y="2625725"/>
          <p14:tracePt t="15355" x="5487988" y="2625725"/>
          <p14:tracePt t="15364" x="5497513" y="2625725"/>
          <p14:tracePt t="15376" x="5522913" y="2625725"/>
          <p14:tracePt t="15397" x="5530850" y="2625725"/>
          <p14:tracePt t="15405" x="5538788" y="2625725"/>
          <p14:tracePt t="15411" x="5548313" y="2625725"/>
          <p14:tracePt t="15418" x="5565775" y="2625725"/>
          <p14:tracePt t="15434" x="5581650" y="2625725"/>
          <p14:tracePt t="15440" x="5599113" y="2625725"/>
          <p14:tracePt t="15459" x="5616575" y="2625725"/>
          <p14:tracePt t="15464" x="5624513" y="2625725"/>
          <p14:tracePt t="15470" x="5641975" y="2625725"/>
          <p14:tracePt t="15478" x="5649913" y="2625725"/>
          <p14:tracePt t="15493" x="5667375" y="2625725"/>
          <p14:tracePt t="15501" x="5675313" y="2625725"/>
          <p14:tracePt t="15525" x="5683250" y="2625725"/>
          <p14:tracePt t="15535" x="5692775" y="2625725"/>
          <p14:tracePt t="15557" x="5700713" y="2625725"/>
          <p14:tracePt t="15564" x="5708650" y="2625725"/>
          <p14:tracePt t="15584" x="5718175" y="2625725"/>
          <p14:tracePt t="15603" x="5726113" y="2625725"/>
          <p14:tracePt t="15618" x="5735638" y="2625725"/>
          <p14:tracePt t="15635" x="5743575" y="2625725"/>
          <p14:tracePt t="15641" x="5751513" y="2625725"/>
          <p14:tracePt t="15650" x="5761038" y="2625725"/>
          <p14:tracePt t="15660" x="5768975" y="2625725"/>
          <p14:tracePt t="15671" x="5786438" y="2625725"/>
          <p14:tracePt t="15680" x="5794375" y="2625725"/>
          <p14:tracePt t="15690" x="5811838" y="2625725"/>
          <p14:tracePt t="15703" x="5827713" y="2625725"/>
          <p14:tracePt t="15726" x="5853113" y="2625725"/>
          <p14:tracePt t="15742" x="5870575" y="2625725"/>
          <p14:tracePt t="15757" x="5888038" y="2625725"/>
          <p14:tracePt t="15767" x="5895975" y="2625725"/>
          <p14:tracePt t="15773" x="5905500" y="2625725"/>
          <p14:tracePt t="15787" x="5913438" y="2625725"/>
          <p14:tracePt t="15789" x="5921375" y="2625725"/>
          <p14:tracePt t="15804" x="5930900" y="2625725"/>
          <p14:tracePt t="15827" x="5938838" y="2625725"/>
          <p14:tracePt t="15854" x="5946775" y="2625725"/>
          <p14:tracePt t="16308" x="5946775" y="2651125"/>
          <p14:tracePt t="16315" x="5946775" y="2693988"/>
          <p14:tracePt t="16323" x="5946775" y="2762250"/>
          <p14:tracePt t="16335" x="5921375" y="2889250"/>
          <p14:tracePt t="16340" x="5895975" y="3051175"/>
          <p14:tracePt t="16347" x="5862638" y="3297238"/>
          <p14:tracePt t="16355" x="5811838" y="3603625"/>
          <p14:tracePt t="16362" x="5794375" y="3925888"/>
          <p14:tracePt t="16369" x="5761038" y="4394200"/>
          <p14:tracePt t="16382" x="5743575" y="4749800"/>
          <p14:tracePt t="16393" x="5743575" y="5387975"/>
          <p14:tracePt t="16401" x="5743575" y="5600700"/>
          <p14:tracePt t="16411" x="5761038" y="5753100"/>
          <p14:tracePt t="16421" x="5768975" y="5880100"/>
          <p14:tracePt t="16425" x="5794375" y="5965825"/>
          <p14:tracePt t="16433" x="5802313" y="6042025"/>
          <p14:tracePt t="16443" x="5802313" y="6084888"/>
          <p14:tracePt t="16451" x="5811838" y="6110288"/>
          <p14:tracePt t="16455" x="5811838" y="6118225"/>
          <p14:tracePt t="16463" x="5811838" y="6135688"/>
          <p14:tracePt t="16649" x="5811838" y="6143625"/>
          <p14:tracePt t="16665" x="5811838" y="6153150"/>
          <p14:tracePt t="16673" x="5786438" y="6161088"/>
          <p14:tracePt t="16684" x="5761038" y="6186488"/>
          <p14:tracePt t="16690" x="5735638" y="6211888"/>
          <p14:tracePt t="16695" x="5700713" y="6237288"/>
          <p14:tracePt t="16712" x="5573713" y="6338888"/>
          <p14:tracePt t="16719" x="5497513" y="6391275"/>
          <p14:tracePt t="16726" x="5411788" y="6457950"/>
          <p14:tracePt t="16744" x="5241925" y="6594475"/>
          <p14:tracePt t="16749" x="5165725" y="6654800"/>
          <p14:tracePt t="16757" x="5106988" y="6696075"/>
          <p14:tracePt t="16774" x="5003800" y="6756400"/>
          <p14:tracePt t="16780" x="4953000" y="6772275"/>
          <p14:tracePt t="16789" x="4919663" y="6789738"/>
          <p14:tracePt t="16806" x="4876800" y="6807200"/>
          <p14:tracePt t="16812" x="4851400" y="6807200"/>
          <p14:tracePt t="16819" x="4826000" y="6815138"/>
          <p14:tracePt t="16838" x="4783138" y="6824663"/>
          <p14:tracePt t="16843" x="4757738" y="6824663"/>
          <p14:tracePt t="16849" x="4732338" y="6824663"/>
          <p14:tracePt t="16861" x="4724400" y="6824663"/>
          <p14:tracePt t="16868" x="4699000" y="6824663"/>
          <p14:tracePt t="16873" x="4689475" y="6824663"/>
          <p14:tracePt t="16881" x="4673600" y="6824663"/>
          <p14:tracePt t="16893" x="4646613" y="6824663"/>
          <p14:tracePt t="16905" x="4638675" y="6824663"/>
          <p14:tracePt t="16923" x="4621213" y="6824663"/>
          <p14:tracePt t="16936" x="4613275" y="6824663"/>
          <p14:tracePt t="16952" x="4605338" y="6840538"/>
          <p14:tracePt t="16966" x="4595813" y="6840538"/>
          <p14:tracePt t="16977" x="4587875" y="6850063"/>
          <p14:tracePt t="18585" x="0" y="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1501772-E43F-41B4-B784-E7C2EE6566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"/>
            <a:ext cx="12192000" cy="676656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2971059-6786-49CE-859A-2CB7CB384E5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34560" y="4903200"/>
              <a:ext cx="2489760" cy="13518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2971059-6786-49CE-859A-2CB7CB384E5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25200" y="4893840"/>
                <a:ext cx="2508480" cy="13705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024BEA-5937-45D3-AD5C-379BB9FF08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05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59"/>
    </mc:Choice>
    <mc:Fallback xmlns="">
      <p:transition spd="slow" advTm="62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202" x="10901363" y="4495800"/>
          <p14:tracePt t="6851" x="10891838" y="4495800"/>
          <p14:tracePt t="6936" x="10883900" y="4495800"/>
          <p14:tracePt t="6947" x="10883900" y="4486275"/>
          <p14:tracePt t="6952" x="10874375" y="4478338"/>
          <p14:tracePt t="6967" x="10858500" y="4470400"/>
          <p14:tracePt t="6975" x="10841038" y="4460875"/>
          <p14:tracePt t="6983" x="10841038" y="4452938"/>
          <p14:tracePt t="6994" x="10823575" y="4452938"/>
          <p14:tracePt t="6999" x="10807700" y="4435475"/>
          <p14:tracePt t="7006" x="10798175" y="4427538"/>
          <p14:tracePt t="7016" x="10798175" y="4410075"/>
          <p14:tracePt t="7025" x="10790238" y="4410075"/>
          <p14:tracePt t="7030" x="10782300" y="4410075"/>
          <p14:tracePt t="7036" x="10782300" y="4402138"/>
          <p14:tracePt t="7067" x="10772775" y="4394200"/>
          <p14:tracePt t="7090" x="10764838" y="4394200"/>
          <p14:tracePt t="7153" x="10756900" y="4394200"/>
          <p14:tracePt t="7432" x="10747375" y="4394200"/>
          <p14:tracePt t="7440" x="10739438" y="4394200"/>
          <p14:tracePt t="7447" x="10721975" y="4394200"/>
          <p14:tracePt t="7458" x="10688638" y="4394200"/>
          <p14:tracePt t="7463" x="10620375" y="4394200"/>
          <p14:tracePt t="7471" x="10501313" y="4394200"/>
          <p14:tracePt t="7489" x="9931400" y="4394200"/>
          <p14:tracePt t="7493" x="9558338" y="4394200"/>
          <p14:tracePt t="7502" x="9142413" y="4419600"/>
          <p14:tracePt t="7519" x="8266113" y="4478338"/>
          <p14:tracePt t="7525" x="7885113" y="4495800"/>
          <p14:tracePt t="7532" x="7527925" y="4513263"/>
          <p14:tracePt t="7544" x="7256463" y="4564063"/>
          <p14:tracePt t="7557" x="6704013" y="4622800"/>
          <p14:tracePt t="7565" x="6559550" y="4648200"/>
          <p14:tracePt t="7574" x="6430963" y="4673600"/>
          <p14:tracePt t="7583" x="6321425" y="4699000"/>
          <p14:tracePt t="7587" x="6245225" y="4716463"/>
          <p14:tracePt t="7596" x="6167438" y="4724400"/>
          <p14:tracePt t="7608" x="6142038" y="4733925"/>
          <p14:tracePt t="7613" x="6108700" y="4741863"/>
          <p14:tracePt t="7619" x="6083300" y="4749800"/>
          <p14:tracePt t="7629" x="6065838" y="4759325"/>
          <p14:tracePt t="7641" x="6049963" y="4759325"/>
          <p14:tracePt t="7936" x="6007100" y="4759325"/>
          <p14:tracePt t="7944" x="5946775" y="4759325"/>
          <p14:tracePt t="7951" x="5811838" y="4759325"/>
          <p14:tracePt t="7962" x="5632450" y="4759325"/>
          <p14:tracePt t="7966" x="5378450" y="4759325"/>
          <p14:tracePt t="7974" x="5089525" y="4759325"/>
          <p14:tracePt t="7983" x="4681538" y="4759325"/>
          <p14:tracePt t="7990" x="4332288" y="4759325"/>
          <p14:tracePt t="7998" x="3992563" y="4759325"/>
          <p14:tracePt t="8008" x="3619500" y="4759325"/>
          <p14:tracePt t="8020" x="3084513" y="4792663"/>
          <p14:tracePt t="8031" x="2863850" y="4818063"/>
          <p14:tracePt t="8040" x="2709863" y="4835525"/>
          <p14:tracePt t="8047" x="2549525" y="4852988"/>
          <p14:tracePt t="8052" x="2420938" y="4878388"/>
          <p14:tracePt t="8075" x="2192338" y="4911725"/>
          <p14:tracePt t="8078" x="2098675" y="4937125"/>
          <p14:tracePt t="8083" x="2012950" y="4946650"/>
          <p14:tracePt t="8091" x="1936750" y="4972050"/>
          <p14:tracePt t="8108" x="1792288" y="4987925"/>
          <p14:tracePt t="8113" x="1749425" y="5005388"/>
          <p14:tracePt t="8121" x="1690688" y="5013325"/>
          <p14:tracePt t="8138" x="1563688" y="5064125"/>
          <p14:tracePt t="8146" x="1512888" y="5091113"/>
          <p14:tracePt t="8153" x="1452563" y="5099050"/>
          <p14:tracePt t="8172" x="1384300" y="5132388"/>
          <p14:tracePt t="8177" x="1350963" y="5149850"/>
          <p14:tracePt t="8185" x="1325563" y="5167313"/>
          <p14:tracePt t="8196" x="1308100" y="5183188"/>
          <p14:tracePt t="8208" x="1282700" y="5192713"/>
          <p14:tracePt t="8217" x="1265238" y="5200650"/>
          <p14:tracePt t="8225" x="1265238" y="5208588"/>
          <p14:tracePt t="8238" x="1231900" y="5218113"/>
          <p14:tracePt t="8257" x="1223963" y="5226050"/>
          <p14:tracePt t="8269" x="1214438" y="5226050"/>
          <p14:tracePt t="8278" x="1206500" y="5235575"/>
          <p14:tracePt t="8288" x="1198563" y="5235575"/>
          <p14:tracePt t="8295" x="1198563" y="5243513"/>
          <p14:tracePt t="8300" x="1189038" y="5243513"/>
          <p14:tracePt t="8317" x="1181100" y="5251450"/>
          <p14:tracePt t="8323" x="1173163" y="5260975"/>
          <p14:tracePt t="8340" x="1163638" y="5276850"/>
          <p14:tracePt t="8355" x="1147763" y="5311775"/>
          <p14:tracePt t="8363" x="1130300" y="5337175"/>
          <p14:tracePt t="8373" x="1120775" y="5370513"/>
          <p14:tracePt t="8380" x="1104900" y="5405438"/>
          <p14:tracePt t="8385" x="1095375" y="5456238"/>
          <p14:tracePt t="8401" x="1079500" y="5507038"/>
          <p14:tracePt t="8410" x="1069975" y="5540375"/>
          <p14:tracePt t="8415" x="1062038" y="5565775"/>
          <p14:tracePt t="8428" x="1062038" y="5591175"/>
          <p14:tracePt t="8440" x="1062038" y="5608638"/>
          <p14:tracePt t="8462" x="1062038" y="5616575"/>
          <p14:tracePt t="8478" x="1062038" y="5626100"/>
          <p14:tracePt t="8502" x="1062038" y="5634038"/>
          <p14:tracePt t="8570" x="1062038" y="5626100"/>
          <p14:tracePt t="8579" x="1062038" y="5616575"/>
          <p14:tracePt t="8586" x="1062038" y="5600700"/>
          <p14:tracePt t="8597" x="1062038" y="5575300"/>
          <p14:tracePt t="8602" x="1062038" y="5565775"/>
          <p14:tracePt t="8611" x="1062038" y="5532438"/>
          <p14:tracePt t="8622" x="1062038" y="5507038"/>
          <p14:tracePt t="8633" x="1062038" y="5464175"/>
          <p14:tracePt t="8641" x="1062038" y="5438775"/>
          <p14:tracePt t="8652" x="1062038" y="5430838"/>
          <p14:tracePt t="8656" x="1062038" y="5421313"/>
          <p14:tracePt t="8664" x="1062038" y="5413375"/>
          <p14:tracePt t="8679" x="1062038" y="5405438"/>
          <p14:tracePt t="8687" x="1062038" y="5395913"/>
          <p14:tracePt t="8741" x="1069975" y="5405438"/>
          <p14:tracePt t="8749" x="1069975" y="5413375"/>
          <p14:tracePt t="8757" x="1079500" y="5438775"/>
          <p14:tracePt t="8773" x="1095375" y="5481638"/>
          <p14:tracePt t="8781" x="1095375" y="5507038"/>
          <p14:tracePt t="8787" x="1104900" y="5532438"/>
          <p14:tracePt t="8797" x="1112838" y="5549900"/>
          <p14:tracePt t="8803" x="1112838" y="5575300"/>
          <p14:tracePt t="8813" x="1112838" y="5600700"/>
          <p14:tracePt t="8819" x="1112838" y="5608638"/>
          <p14:tracePt t="8829" x="1112838" y="5634038"/>
          <p14:tracePt t="8834" x="1120775" y="5641975"/>
          <p14:tracePt t="8845" x="1120775" y="5651500"/>
          <p14:tracePt t="8851" x="1120775" y="5659438"/>
          <p14:tracePt t="8857" x="1120775" y="5668963"/>
          <p14:tracePt t="8880" x="1130300" y="5676900"/>
          <p14:tracePt t="8935" x="1138238" y="5676900"/>
          <p14:tracePt t="8963" x="1138238" y="5651500"/>
          <p14:tracePt t="8968" x="1138238" y="5616575"/>
          <p14:tracePt t="8974" x="1155700" y="5565775"/>
          <p14:tracePt t="8982" x="1163638" y="5507038"/>
          <p14:tracePt t="8989" x="1173163" y="5446713"/>
          <p14:tracePt t="8997" x="1181100" y="5370513"/>
          <p14:tracePt t="9013" x="1198563" y="5268913"/>
          <p14:tracePt t="9021" x="1198563" y="5235575"/>
          <p14:tracePt t="9029" x="1198563" y="5208588"/>
          <p14:tracePt t="9037" x="1198563" y="5200650"/>
          <p14:tracePt t="9043" x="1198563" y="5183188"/>
          <p14:tracePt t="9050" x="1206500" y="5175250"/>
          <p14:tracePt t="9128" x="1206500" y="5183188"/>
          <p14:tracePt t="9136" x="1214438" y="5200650"/>
          <p14:tracePt t="9144" x="1214438" y="5226050"/>
          <p14:tracePt t="9155" x="1223963" y="5251450"/>
          <p14:tracePt t="9161" x="1231900" y="5286375"/>
          <p14:tracePt t="9167" x="1249363" y="5319713"/>
          <p14:tracePt t="9184" x="1274763" y="5380038"/>
          <p14:tracePt t="9193" x="1282700" y="5387975"/>
          <p14:tracePt t="9198" x="1282700" y="5405438"/>
          <p14:tracePt t="9211" x="1290638" y="5421313"/>
          <p14:tracePt t="9216" x="1290638" y="5430838"/>
          <p14:tracePt t="9221" x="1300163" y="5430838"/>
          <p14:tracePt t="9239" x="1308100" y="5430838"/>
          <p14:tracePt t="9253" x="1308100" y="5438775"/>
          <p14:tracePt t="9276" x="1317625" y="5438775"/>
          <p14:tracePt t="9306" x="1325563" y="5438775"/>
          <p14:tracePt t="11685" x="1325563" y="5430838"/>
          <p14:tracePt t="11693" x="1300163" y="5405438"/>
          <p14:tracePt t="11701" x="1274763" y="5387975"/>
          <p14:tracePt t="11711" x="1239838" y="5353050"/>
          <p14:tracePt t="11719" x="1198563" y="5302250"/>
          <p14:tracePt t="11724" x="1163638" y="5260975"/>
          <p14:tracePt t="11733" x="1120775" y="5226050"/>
          <p14:tracePt t="11750" x="1087438" y="5175250"/>
          <p14:tracePt t="11757" x="1069975" y="5149850"/>
          <p14:tracePt t="11763" x="1062038" y="5141913"/>
          <p14:tracePt t="11774" x="1054100" y="5132388"/>
          <p14:tracePt t="11781" x="1044575" y="5124450"/>
          <p14:tracePt t="11786" x="1044575" y="5116513"/>
          <p14:tracePt t="11795" x="1036638" y="5116513"/>
          <p14:tracePt t="11827" x="1028700" y="5116513"/>
          <p14:tracePt t="11856" x="1028700" y="5132388"/>
          <p14:tracePt t="11863" x="1028700" y="5149850"/>
          <p14:tracePt t="11872" x="1019175" y="5183188"/>
          <p14:tracePt t="11889" x="1019175" y="5251450"/>
          <p14:tracePt t="11896" x="1019175" y="5294313"/>
          <p14:tracePt t="11903" x="1019175" y="5345113"/>
          <p14:tracePt t="11913" x="1019175" y="5380038"/>
          <p14:tracePt t="11918" x="1019175" y="5413375"/>
          <p14:tracePt t="11943" x="1019175" y="5489575"/>
          <p14:tracePt t="11949" x="1019175" y="5514975"/>
          <p14:tracePt t="11973" x="1019175" y="5532438"/>
          <p14:tracePt t="11980" x="1019175" y="5540375"/>
          <p14:tracePt t="11998" x="1019175" y="5549900"/>
          <p14:tracePt t="12034" x="1019175" y="5540375"/>
          <p14:tracePt t="12041" x="1019175" y="5532438"/>
          <p14:tracePt t="12050" x="1019175" y="5507038"/>
          <p14:tracePt t="12060" x="1019175" y="5481638"/>
          <p14:tracePt t="12067" x="1019175" y="5464175"/>
          <p14:tracePt t="12072" x="1019175" y="5430838"/>
          <p14:tracePt t="12080" x="1019175" y="5405438"/>
          <p14:tracePt t="12095" x="1028700" y="5380038"/>
          <p14:tracePt t="12097" x="1028700" y="5362575"/>
          <p14:tracePt t="12106" x="1028700" y="5345113"/>
          <p14:tracePt t="12111" x="1036638" y="5337175"/>
          <p14:tracePt t="12127" x="1036638" y="5327650"/>
          <p14:tracePt t="12135" x="1036638" y="5319713"/>
          <p14:tracePt t="12144" x="1044575" y="5319713"/>
          <p14:tracePt t="12167" x="1054100" y="5319713"/>
          <p14:tracePt t="12174" x="1062038" y="5319713"/>
          <p14:tracePt t="12181" x="1069975" y="5337175"/>
          <p14:tracePt t="12200" x="1112838" y="5395913"/>
          <p14:tracePt t="12204" x="1147763" y="5430838"/>
          <p14:tracePt t="12213" x="1181100" y="5481638"/>
          <p14:tracePt t="12229" x="1257300" y="5591175"/>
          <p14:tracePt t="12238" x="1282700" y="5641975"/>
          <p14:tracePt t="12244" x="1317625" y="5694363"/>
          <p14:tracePt t="12255" x="1333500" y="5719763"/>
          <p14:tracePt t="12263" x="1350963" y="5745163"/>
          <p14:tracePt t="12274" x="1358900" y="5770563"/>
          <p14:tracePt t="12283" x="1376363" y="5778500"/>
          <p14:tracePt t="12298" x="1384300" y="5778500"/>
          <p14:tracePt t="12329" x="1393825" y="5778500"/>
          <p14:tracePt t="12338" x="1409700" y="5761038"/>
          <p14:tracePt t="12344" x="1419225" y="5727700"/>
          <p14:tracePt t="12356" x="1435100" y="5668963"/>
          <p14:tracePt t="12361" x="1462088" y="5575300"/>
          <p14:tracePt t="12368" x="1477963" y="5481638"/>
          <p14:tracePt t="12379" x="1503363" y="5345113"/>
          <p14:tracePt t="12391" x="1563688" y="5157788"/>
          <p14:tracePt t="12398" x="1579563" y="5081588"/>
          <p14:tracePt t="12410" x="1597025" y="5048250"/>
          <p14:tracePt t="12420" x="1614488" y="5022850"/>
          <p14:tracePt t="12425" x="1622425" y="4997450"/>
          <p14:tracePt t="12430" x="1647825" y="4997450"/>
          <p14:tracePt t="12452" x="1673225" y="4987925"/>
          <p14:tracePt t="12455" x="1698625" y="4987925"/>
          <p14:tracePt t="12461" x="1733550" y="4987925"/>
          <p14:tracePt t="12469" x="1758950" y="4987925"/>
          <p14:tracePt t="12480" x="1801813" y="5013325"/>
          <p14:tracePt t="12487" x="1827213" y="5038725"/>
          <p14:tracePt t="12491" x="1860550" y="5064125"/>
          <p14:tracePt t="12499" x="1893888" y="5091113"/>
          <p14:tracePt t="12516" x="1936750" y="5124450"/>
          <p14:tracePt t="12523" x="1954213" y="5141913"/>
          <p14:tracePt t="12529" x="1962150" y="5157788"/>
          <p14:tracePt t="12547" x="1979613" y="5167313"/>
          <p14:tracePt t="12554" x="1997075" y="5167313"/>
          <p14:tracePt t="12561" x="1997075" y="5175250"/>
          <p14:tracePt t="12580" x="1997075" y="5183188"/>
          <p14:tracePt t="12607" x="2005013" y="5183188"/>
          <p14:tracePt t="12634" x="2012950" y="5175250"/>
          <p14:tracePt t="12639" x="2012950" y="5149850"/>
          <p14:tracePt t="12645" x="2030413" y="5106988"/>
          <p14:tracePt t="12657" x="2047875" y="5048250"/>
          <p14:tracePt t="12664" x="2073275" y="4997450"/>
          <p14:tracePt t="12671" x="2090738" y="4946650"/>
          <p14:tracePt t="12676" x="2132013" y="4886325"/>
          <p14:tracePt t="12694" x="2208213" y="4818063"/>
          <p14:tracePt t="12700" x="2268538" y="4802188"/>
          <p14:tracePt t="12709" x="2362200" y="4767263"/>
          <p14:tracePt t="12726" x="2557463" y="4759325"/>
          <p14:tracePt t="12730" x="2684463" y="4759325"/>
          <p14:tracePt t="12739" x="2811463" y="4784725"/>
          <p14:tracePt t="12750" x="2965450" y="4835525"/>
          <p14:tracePt t="12758" x="3092450" y="4894263"/>
          <p14:tracePt t="12764" x="3254375" y="4979988"/>
          <p14:tracePt t="12771" x="3424238" y="5099050"/>
          <p14:tracePt t="12782" x="3568700" y="5192713"/>
          <p14:tracePt t="12789" x="3670300" y="5276850"/>
          <p14:tracePt t="12793" x="3781425" y="5353050"/>
          <p14:tracePt t="12803" x="3840163" y="5395913"/>
          <p14:tracePt t="12819" x="3933825" y="5456238"/>
          <p14:tracePt t="12823" x="3941763" y="5472113"/>
          <p14:tracePt t="12838" x="3959225" y="5481638"/>
          <p14:tracePt t="12845" x="3976688" y="5489575"/>
          <p14:tracePt t="12849" x="3984625" y="5497513"/>
          <p14:tracePt t="12864" x="3992563" y="5497513"/>
          <p14:tracePt t="12877" x="4002088" y="5497513"/>
          <p14:tracePt t="12886" x="4010025" y="5497513"/>
          <p14:tracePt t="12896" x="4017963" y="5497513"/>
          <p14:tracePt t="12904" x="4027488" y="5472113"/>
          <p14:tracePt t="12909" x="4044950" y="5446713"/>
          <p14:tracePt t="12929" x="4070350" y="5387975"/>
          <p14:tracePt t="12942" x="4095750" y="5345113"/>
          <p14:tracePt t="12950" x="4103688" y="5327650"/>
          <p14:tracePt t="12964" x="4103688" y="5311775"/>
          <p14:tracePt t="12972" x="4111625" y="5302250"/>
          <p14:tracePt t="12983" x="4111625" y="5294313"/>
          <p14:tracePt t="12996" x="4121150" y="5294313"/>
          <p14:tracePt t="13004" x="4129088" y="5286375"/>
          <p14:tracePt t="13014" x="4146550" y="5286375"/>
          <p14:tracePt t="13023" x="4146550" y="5276850"/>
          <p14:tracePt t="13027" x="4162425" y="5276850"/>
          <p14:tracePt t="13033" x="4179888" y="5268913"/>
          <p14:tracePt t="13054" x="4214813" y="5251450"/>
          <p14:tracePt t="13057" x="4230688" y="5235575"/>
          <p14:tracePt t="13066" x="4256088" y="5226050"/>
          <p14:tracePt t="13082" x="4291013" y="5200650"/>
          <p14:tracePt t="13090" x="4316413" y="5192713"/>
          <p14:tracePt t="13097" x="4332288" y="5167313"/>
          <p14:tracePt t="13104" x="4367213" y="5149850"/>
          <p14:tracePt t="13113" x="4392613" y="5132388"/>
          <p14:tracePt t="13121" x="4410075" y="5116513"/>
          <p14:tracePt t="13126" x="4435475" y="5106988"/>
          <p14:tracePt t="13143" x="4460875" y="5081588"/>
          <p14:tracePt t="13150" x="4460875" y="5073650"/>
          <p14:tracePt t="13158" x="4468813" y="5073650"/>
          <p14:tracePt t="13553" x="4468813" y="5064125"/>
          <p14:tracePt t="13560" x="4476750" y="5064125"/>
          <p14:tracePt t="13569" x="4476750" y="5056188"/>
          <p14:tracePt t="13582" x="4486275" y="5038725"/>
          <p14:tracePt t="13587" x="4494213" y="5030788"/>
          <p14:tracePt t="13592" x="4494213" y="4997450"/>
          <p14:tracePt t="13600" x="4519613" y="4962525"/>
          <p14:tracePt t="13618" x="4562475" y="4852988"/>
          <p14:tracePt t="13622" x="4613275" y="4759325"/>
          <p14:tracePt t="13630" x="4656138" y="4665663"/>
          <p14:tracePt t="13641" x="4699000" y="4589463"/>
          <p14:tracePt t="13653" x="4826000" y="4410075"/>
          <p14:tracePt t="13661" x="4884738" y="4333875"/>
          <p14:tracePt t="13678" x="4995863" y="4189413"/>
          <p14:tracePt t="13686" x="5064125" y="4095750"/>
          <p14:tracePt t="13692" x="5122863" y="4027488"/>
          <p14:tracePt t="13710" x="5259388" y="3917950"/>
          <p14:tracePt t="13716" x="5318125" y="3867150"/>
          <p14:tracePt t="13725" x="5386388" y="3816350"/>
          <p14:tracePt t="13739" x="5513388" y="3738563"/>
          <p14:tracePt t="13748" x="5565775" y="3705225"/>
          <p14:tracePt t="13755" x="5624513" y="3679825"/>
          <p14:tracePt t="13770" x="5700713" y="3629025"/>
          <p14:tracePt t="13778" x="5735638" y="3619500"/>
          <p14:tracePt t="13786" x="5751513" y="3611563"/>
          <p14:tracePt t="13796" x="5768975" y="3603625"/>
          <p14:tracePt t="13803" x="5786438" y="3603625"/>
          <p14:tracePt t="13808" x="5794375" y="3594100"/>
          <p14:tracePt t="13819" x="5802313" y="3594100"/>
          <p14:tracePt t="13832" x="5811838" y="3586163"/>
          <p14:tracePt t="13940" x="5794375" y="3578225"/>
          <p14:tracePt t="13947" x="5786438" y="3578225"/>
          <p14:tracePt t="13955" x="5761038" y="3568700"/>
          <p14:tracePt t="13966" x="5735638" y="3568700"/>
          <p14:tracePt t="13973" x="5708650" y="3568700"/>
          <p14:tracePt t="13981" x="5675313" y="3560763"/>
          <p14:tracePt t="13986" x="5641975" y="3560763"/>
          <p14:tracePt t="14001" x="5581650" y="3552825"/>
          <p14:tracePt t="14010" x="5565775" y="3552825"/>
          <p14:tracePt t="14019" x="5548313" y="3552825"/>
          <p14:tracePt t="14030" x="5530850" y="3552825"/>
          <p14:tracePt t="14036" x="5522913" y="3552825"/>
          <p14:tracePt t="14042" x="5505450" y="3543300"/>
          <p14:tracePt t="14060" x="5480050" y="3535363"/>
          <p14:tracePt t="14064" x="5472113" y="3535363"/>
          <p14:tracePt t="14072" x="5462588" y="3527425"/>
          <p14:tracePt t="14087" x="5454650" y="3527425"/>
          <p14:tracePt t="14095" x="5446713" y="3527425"/>
          <p14:tracePt t="14104" x="5446713" y="3517900"/>
          <p14:tracePt t="14180" x="5446713" y="3509963"/>
          <p14:tracePt t="14940" x="5462588" y="3509963"/>
          <p14:tracePt t="14947" x="5472113" y="3509963"/>
          <p14:tracePt t="14955" x="5497513" y="3509963"/>
          <p14:tracePt t="14970" x="5565775" y="3502025"/>
          <p14:tracePt t="14979" x="5616575" y="3502025"/>
          <p14:tracePt t="14986" x="5683250" y="3502025"/>
          <p14:tracePt t="14997" x="5786438" y="3502025"/>
          <p14:tracePt t="15003" x="5888038" y="3502025"/>
          <p14:tracePt t="15010" x="6015038" y="3502025"/>
          <p14:tracePt t="15020" x="6167438" y="3502025"/>
          <p14:tracePt t="15027" x="6346825" y="3535363"/>
          <p14:tracePt t="15033" x="6542088" y="3568700"/>
          <p14:tracePt t="15040" x="6823075" y="3619500"/>
          <p14:tracePt t="15064" x="7307263" y="3730625"/>
          <p14:tracePt t="15067" x="7535863" y="3806825"/>
          <p14:tracePt t="15074" x="7816850" y="3857625"/>
          <p14:tracePt t="15079" x="8020050" y="3917950"/>
          <p14:tracePt t="15090" x="8224838" y="3976688"/>
          <p14:tracePt t="15097" x="8369300" y="4011613"/>
          <p14:tracePt t="15104" x="8513763" y="4044950"/>
          <p14:tracePt t="15110" x="8623300" y="4079875"/>
          <p14:tracePt t="15127" x="8802688" y="4130675"/>
          <p14:tracePt t="15134" x="8894763" y="4146550"/>
          <p14:tracePt t="15146" x="8955088" y="4156075"/>
          <p14:tracePt t="15158" x="9031288" y="4171950"/>
          <p14:tracePt t="15164" x="9056688" y="4181475"/>
          <p14:tracePt t="15178" x="9074150" y="4189413"/>
          <p14:tracePt t="15184" x="9091613" y="4189413"/>
          <p14:tracePt t="15189" x="9107488" y="4189413"/>
          <p14:tracePt t="15451" x="9117013" y="4189413"/>
          <p14:tracePt t="15459" x="9124950" y="4189413"/>
          <p14:tracePt t="15466" x="9124950" y="4171950"/>
          <p14:tracePt t="15483" x="9150350" y="4138613"/>
          <p14:tracePt t="15490" x="9167813" y="4113213"/>
          <p14:tracePt t="15500" x="9183688" y="4087813"/>
          <p14:tracePt t="15508" x="9209088" y="4027488"/>
          <p14:tracePt t="15513" x="9244013" y="3968750"/>
          <p14:tracePt t="15520" x="9277350" y="3883025"/>
          <p14:tracePt t="15530" x="9320213" y="3773488"/>
          <p14:tracePt t="15544" x="9405938" y="3543300"/>
          <p14:tracePt t="15553" x="9439275" y="3441700"/>
          <p14:tracePt t="15562" x="9472613" y="3340100"/>
          <p14:tracePt t="15569" x="9507538" y="3203575"/>
          <p14:tracePt t="15575" x="9532938" y="3101975"/>
          <p14:tracePt t="15587" x="9566275" y="3000375"/>
          <p14:tracePt t="15597" x="9583738" y="2932113"/>
          <p14:tracePt t="15604" x="9634538" y="2752725"/>
          <p14:tracePt t="15616" x="9652000" y="2693988"/>
          <p14:tracePt t="15621" x="9667875" y="2633663"/>
          <p14:tracePt t="15628" x="9694863" y="2566988"/>
          <p14:tracePt t="15635" x="9720263" y="2516188"/>
          <p14:tracePt t="15644" x="9736138" y="2473325"/>
          <p14:tracePt t="15651" x="9761538" y="2413000"/>
          <p14:tracePt t="15660" x="9779000" y="2371725"/>
          <p14:tracePt t="15675" x="9804400" y="2268538"/>
          <p14:tracePt t="15682" x="9839325" y="2217738"/>
          <p14:tracePt t="15690" x="9855200" y="2184400"/>
          <p14:tracePt t="15702" x="9890125" y="2124075"/>
          <p14:tracePt t="15707" x="9915525" y="2082800"/>
          <p14:tracePt t="15717" x="9940925" y="2030413"/>
          <p14:tracePt t="15725" x="9974263" y="1979613"/>
          <p14:tracePt t="15734" x="9991725" y="1938338"/>
          <p14:tracePt t="15739" x="10009188" y="1903413"/>
          <p14:tracePt t="15745" x="10042525" y="1852613"/>
          <p14:tracePt t="15755" x="10059988" y="1827213"/>
          <p14:tracePt t="15764" x="10075863" y="1793875"/>
          <p14:tracePt t="15768" x="10085388" y="1766888"/>
          <p14:tracePt t="15778" x="10101263" y="1733550"/>
          <p14:tracePt t="15793" x="10118725" y="1682750"/>
          <p14:tracePt t="15799" x="10126663" y="1649413"/>
          <p14:tracePt t="15808" x="10144125" y="1614488"/>
          <p14:tracePt t="15825" x="10161588" y="1563688"/>
          <p14:tracePt t="15832" x="10169525" y="1555750"/>
          <p14:tracePt t="15838" x="10179050" y="1530350"/>
          <p14:tracePt t="15861" x="10186988" y="1495425"/>
          <p14:tracePt t="15869" x="10194925" y="1487488"/>
          <p14:tracePt t="15877" x="10194925" y="1477963"/>
          <p14:tracePt t="15978" x="10194925" y="1470025"/>
          <p14:tracePt t="16343" x="10194925" y="1462088"/>
          <p14:tracePt t="16350" x="10194925" y="1452563"/>
          <p14:tracePt t="16370" x="10194925" y="1436688"/>
          <p14:tracePt t="16377" x="10194925" y="1427163"/>
          <p14:tracePt t="16383" x="10194925" y="1411288"/>
          <p14:tracePt t="16388" x="10194925" y="1393825"/>
          <p14:tracePt t="16403" x="10194925" y="1368425"/>
          <p14:tracePt t="16412" x="10194925" y="1350963"/>
          <p14:tracePt t="16419" x="10194925" y="1343025"/>
          <p14:tracePt t="16429" x="10194925" y="1333500"/>
          <p14:tracePt t="16435" x="10186988" y="1325563"/>
          <p14:tracePt t="16454" x="10186988" y="1317625"/>
          <p14:tracePt t="16461" x="10186988" y="1308100"/>
          <p14:tracePt t="16473" x="10186988" y="1300163"/>
          <p14:tracePt t="16488" x="10179050" y="1300163"/>
          <p14:tracePt t="16567" x="10179050" y="1292225"/>
          <p14:tracePt t="16593" x="10179050" y="1282700"/>
          <p14:tracePt t="16605" x="10169525" y="1282700"/>
          <p14:tracePt t="16621" x="10161588" y="1282700"/>
          <p14:tracePt t="16629" x="10153650" y="1274763"/>
          <p14:tracePt t="16636" x="10153650" y="1266825"/>
          <p14:tracePt t="16649" x="10153650" y="1257300"/>
          <p14:tracePt t="16653" x="10144125" y="1257300"/>
          <p14:tracePt t="16659" x="10144125" y="1241425"/>
          <p14:tracePt t="16667" x="10136188" y="1241425"/>
          <p14:tracePt t="16674" x="10136188" y="1231900"/>
          <p14:tracePt t="16683" x="10136188" y="1216025"/>
          <p14:tracePt t="16694" x="10126663" y="1216025"/>
          <p14:tracePt t="16705" x="10118725" y="1206500"/>
          <p14:tracePt t="16715" x="10118725" y="1198563"/>
          <p14:tracePt t="16732" x="10110788" y="1189038"/>
          <p14:tracePt t="16908" x="10101263" y="1189038"/>
          <p14:tracePt t="16923" x="10101263" y="1198563"/>
          <p14:tracePt t="16940" x="10101263" y="1216025"/>
          <p14:tracePt t="16948" x="10101263" y="1223963"/>
          <p14:tracePt t="16956" x="10101263" y="1231900"/>
          <p14:tracePt t="16971" x="10101263" y="1257300"/>
          <p14:tracePt t="16977" x="10101263" y="1266825"/>
          <p14:tracePt t="16987" x="10101263" y="1274763"/>
          <p14:tracePt t="17002" x="10101263" y="1292225"/>
          <p14:tracePt t="17007" x="10101263" y="1308100"/>
          <p14:tracePt t="17016" x="10101263" y="1317625"/>
          <p14:tracePt t="17029" x="10101263" y="1325563"/>
          <p14:tracePt t="17034" x="10101263" y="1333500"/>
          <p14:tracePt t="17039" x="10101263" y="1360488"/>
          <p14:tracePt t="17048" x="10101263" y="1376363"/>
          <p14:tracePt t="17059" x="10101263" y="1393825"/>
          <p14:tracePt t="17070" x="10101263" y="1436688"/>
          <p14:tracePt t="17088" x="10101263" y="1477963"/>
          <p14:tracePt t="17093" x="10101263" y="1495425"/>
          <p14:tracePt t="17100" x="10101263" y="1504950"/>
          <p14:tracePt t="17114" x="10101263" y="1530350"/>
          <p14:tracePt t="17121" x="10101263" y="1555750"/>
          <p14:tracePt t="17126" x="10101263" y="1571625"/>
          <p14:tracePt t="17132" x="10101263" y="1597025"/>
          <p14:tracePt t="17142" x="10101263" y="1622425"/>
          <p14:tracePt t="17150" x="10110788" y="1639888"/>
          <p14:tracePt t="17155" x="10110788" y="1665288"/>
          <p14:tracePt t="17172" x="10118725" y="1716088"/>
          <p14:tracePt t="17180" x="10126663" y="1741488"/>
          <p14:tracePt t="17187" x="10126663" y="1776413"/>
          <p14:tracePt t="17205" x="10136188" y="1827213"/>
          <p14:tracePt t="17210" x="10136188" y="1852613"/>
          <p14:tracePt t="17218" x="10136188" y="1885950"/>
          <p14:tracePt t="17230" x="10136188" y="1911350"/>
          <p14:tracePt t="17240" x="10136188" y="1954213"/>
          <p14:tracePt t="17249" x="10136188" y="1989138"/>
          <p14:tracePt t="17265" x="10136188" y="2047875"/>
          <p14:tracePt t="17271" x="10136188" y="2082800"/>
          <p14:tracePt t="17281" x="10136188" y="2124075"/>
          <p14:tracePt t="17291" x="10136188" y="2166938"/>
          <p14:tracePt t="17297" x="10136188" y="2209800"/>
          <p14:tracePt t="17302" x="10136188" y="2252663"/>
          <p14:tracePt t="17313" x="10136188" y="2293938"/>
          <p14:tracePt t="17323" x="10136188" y="2344738"/>
          <p14:tracePt t="17327" x="10136188" y="2379663"/>
          <p14:tracePt t="17333" x="10136188" y="2405063"/>
          <p14:tracePt t="17347" x="10136188" y="2438400"/>
          <p14:tracePt t="17357" x="10118725" y="2516188"/>
          <p14:tracePt t="17366" x="10118725" y="2549525"/>
          <p14:tracePt t="17376" x="10118725" y="2566988"/>
          <p14:tracePt t="17382" x="10118725" y="2600325"/>
          <p14:tracePt t="17388" x="10118725" y="2633663"/>
          <p14:tracePt t="17405" x="10118725" y="2686050"/>
          <p14:tracePt t="17412" x="10118725" y="2711450"/>
          <p14:tracePt t="17419" x="10118725" y="2736850"/>
          <p14:tracePt t="17430" x="10118725" y="2752725"/>
          <p14:tracePt t="17443" x="10118725" y="2795588"/>
          <p14:tracePt t="17451" x="10118725" y="2805113"/>
          <p14:tracePt t="17460" x="10118725" y="2820988"/>
          <p14:tracePt t="17473" x="10118725" y="2838450"/>
          <p14:tracePt t="17481" x="10118725" y="2846388"/>
          <p14:tracePt t="17495" x="10118725" y="2855913"/>
          <p14:tracePt t="17814" x="10118725" y="2863850"/>
          <p14:tracePt t="17823" x="10118725" y="2871788"/>
          <p14:tracePt t="17829" x="10118725" y="2889250"/>
          <p14:tracePt t="17847" x="10118725" y="2914650"/>
          <p14:tracePt t="17852" x="10118725" y="2940050"/>
          <p14:tracePt t="17861" x="10110788" y="2965450"/>
          <p14:tracePt t="17876" x="10101263" y="2990850"/>
          <p14:tracePt t="17883" x="10093325" y="3051175"/>
          <p14:tracePt t="17891" x="10085388" y="3084513"/>
          <p14:tracePt t="17902" x="10075863" y="3119438"/>
          <p14:tracePt t="17909" x="10075863" y="3160713"/>
          <p14:tracePt t="17914" x="10067925" y="3195638"/>
          <p14:tracePt t="17922" x="10067925" y="3228975"/>
          <p14:tracePt t="17938" x="10059988" y="3322638"/>
          <p14:tracePt t="17949" x="10050463" y="3355975"/>
          <p14:tracePt t="17954" x="10050463" y="3390900"/>
          <p14:tracePt t="17969" x="10042525" y="3449638"/>
          <p14:tracePt t="17979" x="10042525" y="3475038"/>
          <p14:tracePt t="17984" x="10034588" y="3502025"/>
          <p14:tracePt t="17996" x="10034588" y="3535363"/>
          <p14:tracePt t="18001" x="10034588" y="3560763"/>
          <p14:tracePt t="18008" x="10034588" y="3586163"/>
          <p14:tracePt t="18017" x="10034588" y="3619500"/>
          <p14:tracePt t="18023" x="10025063" y="3662363"/>
          <p14:tracePt t="18031" x="10025063" y="3687763"/>
          <p14:tracePt t="18039" x="10025063" y="3713163"/>
          <p14:tracePt t="18051" x="10025063" y="3748088"/>
          <p14:tracePt t="18055" x="10025063" y="3781425"/>
          <p14:tracePt t="18062" x="10025063" y="3798888"/>
          <p14:tracePt t="18080" x="10025063" y="3849688"/>
          <p14:tracePt t="18085" x="10025063" y="3867150"/>
          <p14:tracePt t="18093" x="10025063" y="3892550"/>
          <p14:tracePt t="18108" x="10025063" y="3917950"/>
          <p14:tracePt t="18117" x="10025063" y="3960813"/>
          <p14:tracePt t="18124" x="10025063" y="3994150"/>
          <p14:tracePt t="18136" x="10025063" y="4019550"/>
          <p14:tracePt t="18143" x="10025063" y="4037013"/>
          <p14:tracePt t="18149" x="10025063" y="4070350"/>
          <p14:tracePt t="18155" x="10025063" y="4105275"/>
          <p14:tracePt t="18170" x="10025063" y="4164013"/>
          <p14:tracePt t="18180" x="10025063" y="4206875"/>
          <p14:tracePt t="18186" x="10025063" y="4240213"/>
          <p14:tracePt t="18198" x="10025063" y="4275138"/>
          <p14:tracePt t="18202" x="10025063" y="4300538"/>
          <p14:tracePt t="18210" x="10025063" y="4325938"/>
          <p14:tracePt t="18217" x="10025063" y="4359275"/>
          <p14:tracePt t="18225" x="10025063" y="4384675"/>
          <p14:tracePt t="18232" x="10025063" y="4410075"/>
          <p14:tracePt t="18248" x="10025063" y="4470400"/>
          <p14:tracePt t="18255" x="10025063" y="4495800"/>
          <p14:tracePt t="18264" x="10025063" y="4529138"/>
          <p14:tracePt t="18280" x="10034588" y="4579938"/>
          <p14:tracePt t="18287" x="10034588" y="4605338"/>
          <p14:tracePt t="18295" x="10034588" y="4640263"/>
          <p14:tracePt t="18305" x="10034588" y="4665663"/>
          <p14:tracePt t="18312" x="10034588" y="4683125"/>
          <p14:tracePt t="18317" x="10042525" y="4716463"/>
          <p14:tracePt t="18336" x="10042525" y="4775200"/>
          <p14:tracePt t="18341" x="10042525" y="4792663"/>
          <p14:tracePt t="18349" x="10042525" y="4827588"/>
          <p14:tracePt t="18365" x="10042525" y="4868863"/>
          <p14:tracePt t="18371" x="10042525" y="4894263"/>
          <p14:tracePt t="18380" x="10050463" y="4919663"/>
          <p14:tracePt t="18391" x="10050463" y="4954588"/>
          <p14:tracePt t="18402" x="10050463" y="5013325"/>
          <p14:tracePt t="18412" x="10050463" y="5038725"/>
          <p14:tracePt t="18422" x="10059988" y="5064125"/>
          <p14:tracePt t="18430" x="10059988" y="5099050"/>
          <p14:tracePt t="18435" x="10059988" y="5132388"/>
          <p14:tracePt t="18443" x="10059988" y="5167313"/>
          <p14:tracePt t="18457" x="10059988" y="5218113"/>
          <p14:tracePt t="18465" x="10059988" y="5243513"/>
          <p14:tracePt t="18476" x="10059988" y="5260975"/>
          <p14:tracePt t="18488" x="10059988" y="5302250"/>
          <p14:tracePt t="18496" x="10059988" y="5319713"/>
          <p14:tracePt t="18506" x="10059988" y="5345113"/>
          <p14:tracePt t="18514" x="10059988" y="5362575"/>
          <p14:tracePt t="18519" x="10059988" y="5370513"/>
          <p14:tracePt t="18536" x="10059988" y="5395913"/>
          <p14:tracePt t="18544" x="10059988" y="5413375"/>
          <p14:tracePt t="18550" x="10059988" y="5438775"/>
          <p14:tracePt t="18566" x="10067925" y="5472113"/>
          <p14:tracePt t="18574" x="10067925" y="5507038"/>
          <p14:tracePt t="18581" x="10067925" y="5514975"/>
          <p14:tracePt t="18593" x="10067925" y="5532438"/>
          <p14:tracePt t="18598" x="10067925" y="5557838"/>
          <p14:tracePt t="18614" x="10067925" y="5583238"/>
          <p14:tracePt t="18622" x="10067925" y="5591175"/>
          <p14:tracePt t="18635" x="10067925" y="5600700"/>
          <p14:tracePt t="18655" x="10067925" y="5608638"/>
          <p14:tracePt t="18876" x="10075863" y="5600700"/>
          <p14:tracePt t="18884" x="10085388" y="5575300"/>
          <p14:tracePt t="18893" x="10085388" y="5532438"/>
          <p14:tracePt t="18908" x="10101263" y="5438775"/>
          <p14:tracePt t="18915" x="10118725" y="5370513"/>
          <p14:tracePt t="18922" x="10118725" y="5294313"/>
          <p14:tracePt t="18932" x="10126663" y="5226050"/>
          <p14:tracePt t="18939" x="10136188" y="5149850"/>
          <p14:tracePt t="18945" x="10136188" y="5064125"/>
          <p14:tracePt t="18957" x="10136188" y="4979988"/>
          <p14:tracePt t="18963" x="10136188" y="4911725"/>
          <p14:tracePt t="18969" x="10136188" y="4835525"/>
          <p14:tracePt t="18978" x="10144125" y="4767263"/>
          <p14:tracePt t="18984" x="10144125" y="4691063"/>
          <p14:tracePt t="18994" x="10144125" y="4622800"/>
          <p14:tracePt t="18999" x="10144125" y="4546600"/>
          <p14:tracePt t="19018" x="10144125" y="4376738"/>
          <p14:tracePt t="19022" x="10144125" y="4325938"/>
          <p14:tracePt t="19030" x="10144125" y="4265613"/>
          <p14:tracePt t="19047" x="10144125" y="4164013"/>
          <p14:tracePt t="19054" x="10144125" y="4121150"/>
          <p14:tracePt t="19061" x="10144125" y="4079875"/>
          <p14:tracePt t="19073" x="10144125" y="4019550"/>
          <p14:tracePt t="19085" x="10136188" y="3925888"/>
          <p14:tracePt t="19095" x="10136188" y="3883025"/>
          <p14:tracePt t="19104" x="10126663" y="3806825"/>
          <p14:tracePt t="19112" x="10126663" y="3763963"/>
          <p14:tracePt t="19117" x="10126663" y="3705225"/>
          <p14:tracePt t="19124" x="10118725" y="3646488"/>
          <p14:tracePt t="19140" x="10101263" y="3535363"/>
          <p14:tracePt t="19149" x="10093325" y="3475038"/>
          <p14:tracePt t="19157" x="10093325" y="3416300"/>
          <p14:tracePt t="19170" x="10085388" y="3279775"/>
          <p14:tracePt t="19180" x="10085388" y="3228975"/>
          <p14:tracePt t="19188" x="10075863" y="3152775"/>
          <p14:tracePt t="19194" x="10075863" y="3067050"/>
          <p14:tracePt t="19202" x="10067925" y="3008313"/>
          <p14:tracePt t="19219" x="10050463" y="2838450"/>
          <p14:tracePt t="19225" x="10050463" y="2762250"/>
          <p14:tracePt t="19232" x="10050463" y="2676525"/>
          <p14:tracePt t="19250" x="10050463" y="2566988"/>
          <p14:tracePt t="19255" x="10050463" y="2489200"/>
          <p14:tracePt t="19263" x="10050463" y="2447925"/>
          <p14:tracePt t="19278" x="10042525" y="2413000"/>
          <p14:tracePt t="19286" x="10042525" y="2311400"/>
          <p14:tracePt t="19295" x="10042525" y="2268538"/>
          <p14:tracePt t="19305" x="10042525" y="2227263"/>
          <p14:tracePt t="19314" x="10042525" y="2166938"/>
          <p14:tracePt t="19317" x="10042525" y="2108200"/>
          <p14:tracePt t="19327" x="10042525" y="2065338"/>
          <p14:tracePt t="19336" x="10042525" y="2022475"/>
          <p14:tracePt t="19343" x="10042525" y="1963738"/>
          <p14:tracePt t="19348" x="10042525" y="1920875"/>
          <p14:tracePt t="19360" x="10042525" y="1860550"/>
          <p14:tracePt t="19372" x="10050463" y="1776413"/>
          <p14:tracePt t="19381" x="10059988" y="1725613"/>
          <p14:tracePt t="19390" x="10067925" y="1682750"/>
          <p14:tracePt t="19398" x="10075863" y="1639888"/>
          <p14:tracePt t="19403" x="10075863" y="1581150"/>
          <p14:tracePt t="19413" x="10085388" y="1530350"/>
          <p14:tracePt t="19420" x="10085388" y="1487488"/>
          <p14:tracePt t="19429" x="10093325" y="1452563"/>
          <p14:tracePt t="19434" x="10093325" y="1427163"/>
          <p14:tracePt t="19443" x="10101263" y="1401763"/>
          <p14:tracePt t="19454" x="10101263" y="1376363"/>
          <p14:tracePt t="19461" x="10101263" y="1368425"/>
          <p14:tracePt t="19466" x="10101263" y="1350963"/>
          <p14:tracePt t="19475" x="10101263" y="1343025"/>
          <p14:tracePt t="19487" x="10101263" y="1325563"/>
          <p14:tracePt t="19565" x="10101263" y="1317625"/>
          <p14:tracePt t="19938" x="10101263" y="1325563"/>
          <p14:tracePt t="19945" x="10101263" y="1368425"/>
          <p14:tracePt t="19953" x="10075863" y="1427163"/>
          <p14:tracePt t="19964" x="10017125" y="1546225"/>
          <p14:tracePt t="19973" x="9974263" y="1700213"/>
          <p14:tracePt t="19983" x="9779000" y="2174875"/>
          <p14:tracePt t="20000" x="9507538" y="2838450"/>
          <p14:tracePt t="20009" x="9337675" y="3195638"/>
          <p14:tracePt t="20014" x="9183688" y="3527425"/>
          <p14:tracePt t="20033" x="8853488" y="4197350"/>
          <p14:tracePt t="20037" x="8724900" y="4419600"/>
          <p14:tracePt t="20046" x="8597900" y="4622800"/>
          <p14:tracePt t="20058" x="8478838" y="4818063"/>
          <p14:tracePt t="20066" x="8410575" y="4937125"/>
          <p14:tracePt t="20073" x="8334375" y="5030788"/>
          <p14:tracePt t="20077" x="8283575" y="5124450"/>
          <p14:tracePt t="20095" x="8199438" y="5235575"/>
          <p14:tracePt t="20100" x="8181975" y="5268913"/>
          <p14:tracePt t="20110" x="8164513" y="5294313"/>
          <p14:tracePt t="20120" x="8147050" y="5311775"/>
          <p14:tracePt t="20132" x="8131175" y="5319713"/>
          <p14:tracePt t="20139" x="8131175" y="5327650"/>
          <p14:tracePt t="20356" x="8113713" y="5345113"/>
          <p14:tracePt t="20363" x="8080375" y="5380038"/>
          <p14:tracePt t="20370" x="8012113" y="5421313"/>
          <p14:tracePt t="20383" x="7910513" y="5481638"/>
          <p14:tracePt t="20391" x="7791450" y="5549900"/>
          <p14:tracePt t="20396" x="7596188" y="5668963"/>
          <p14:tracePt t="20403" x="7400925" y="5770563"/>
          <p14:tracePt t="20414" x="7204075" y="5872163"/>
          <p14:tracePt t="20422" x="7018338" y="5957888"/>
          <p14:tracePt t="20427" x="6823075" y="6049963"/>
          <p14:tracePt t="20433" x="6694488" y="6110288"/>
          <p14:tracePt t="20450" x="6456363" y="6203950"/>
          <p14:tracePt t="20457" x="6354763" y="6237288"/>
          <p14:tracePt t="20464" x="6270625" y="6272213"/>
          <p14:tracePt t="20476" x="6176963" y="6305550"/>
          <p14:tracePt t="20480" x="6091238" y="6323013"/>
          <p14:tracePt t="20486" x="6007100" y="6348413"/>
          <p14:tracePt t="20502" x="5870575" y="6391275"/>
          <p14:tracePt t="20510" x="5811838" y="6399213"/>
          <p14:tracePt t="20518" x="5735638" y="6407150"/>
          <p14:tracePt t="20529" x="5675313" y="6416675"/>
          <p14:tracePt t="20537" x="5632450" y="6424613"/>
          <p14:tracePt t="20543" x="5591175" y="6424613"/>
          <p14:tracePt t="20549" x="5538788" y="6442075"/>
          <p14:tracePt t="20569" x="5454650" y="6442075"/>
          <p14:tracePt t="20572" x="5421313" y="6442075"/>
          <p14:tracePt t="20580" x="5378450" y="6442075"/>
          <p14:tracePt t="20592" x="5353050" y="6442075"/>
          <p14:tracePt t="20604" x="5310188" y="6442075"/>
          <p14:tracePt t="20612" x="5284788" y="6442075"/>
          <p14:tracePt t="20629" x="5259388" y="6442075"/>
          <p14:tracePt t="20636" x="5249863" y="6442075"/>
          <p14:tracePt t="20641" x="5241925" y="6442075"/>
          <p14:tracePt t="20665" x="5233988" y="6442075"/>
          <p14:tracePt t="20783" x="5233988" y="6450013"/>
          <p14:tracePt t="20821" x="5233988" y="6457950"/>
          <p14:tracePt t="20848" x="5233988" y="6467475"/>
          <p14:tracePt t="20859" x="5224463" y="6492875"/>
          <p14:tracePt t="20867" x="5224463" y="6500813"/>
          <p14:tracePt t="20879" x="5224463" y="6518275"/>
          <p14:tracePt t="20886" x="5224463" y="6526213"/>
          <p14:tracePt t="20892" x="5224463" y="6543675"/>
          <p14:tracePt t="20898" x="5216525" y="6561138"/>
          <p14:tracePt t="20913" x="5216525" y="6569075"/>
          <p14:tracePt t="20922" x="5216525" y="6577013"/>
          <p14:tracePt t="20944" x="5208588" y="6594475"/>
          <p14:tracePt t="20953" x="5208588" y="6602413"/>
          <p14:tracePt t="20970" x="5199063" y="6602413"/>
          <p14:tracePt t="20976" x="5191125" y="6619875"/>
          <p14:tracePt t="20983" x="5191125" y="6627813"/>
          <p14:tracePt t="20993" x="5183188" y="6627813"/>
          <p14:tracePt t="20999" x="5173663" y="6645275"/>
          <p14:tracePt t="21007" x="5148263" y="6662738"/>
          <p14:tracePt t="21014" x="5140325" y="6680200"/>
          <p14:tracePt t="21032" x="5106988" y="6713538"/>
          <p14:tracePt t="21037" x="5089525" y="6731000"/>
          <p14:tracePt t="21047" x="5072063" y="6738938"/>
          <p14:tracePt t="21060" x="5054600" y="6764338"/>
          <p14:tracePt t="21076" x="5046663" y="6772275"/>
          <p14:tracePt t="21093" x="5038725" y="6781800"/>
          <p14:tracePt t="21108" x="5029200" y="6789738"/>
          <p14:tracePt t="21124" x="5029200" y="6799263"/>
          <p14:tracePt t="21141" x="5029200" y="6807200"/>
          <p14:tracePt t="21149" x="5021263" y="6815138"/>
          <p14:tracePt t="21156" x="5021263" y="6824663"/>
          <p14:tracePt t="21173" x="5013325" y="6832600"/>
          <p14:tracePt t="21185" x="5013325" y="6840538"/>
          <p14:tracePt t="21202" x="5013325" y="6850063"/>
          <p14:tracePt t="21796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10EBDB-C186-406B-A42B-0DA703BC4B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48029A2-BB34-482D-B794-DF402C4BF4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8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77"/>
    </mc:Choice>
    <mc:Fallback xmlns="">
      <p:transition spd="slow" advTm="18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7C77430-27BF-4625-BC01-F82862943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C8464BC-B745-4E09-89D2-E0F49E9CD97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88320" y="5940000"/>
              <a:ext cx="2268720" cy="1026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C8464BC-B745-4E09-89D2-E0F49E9CD97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2480" y="5876640"/>
                <a:ext cx="2300040" cy="229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4A58F7-213C-46D0-A0C7-150F38E8D7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6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62"/>
    </mc:Choice>
    <mc:Fallback xmlns="">
      <p:transition spd="slow" advTm="11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602B30-83C5-430A-91D8-8FF707F70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59"/>
            <a:ext cx="12192000" cy="673688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2FBDB91-F1F1-4197-85B3-C6C52C71037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376640" y="4860720"/>
              <a:ext cx="1810080" cy="9777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2FBDB91-F1F1-4197-85B3-C6C52C71037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67280" y="4851360"/>
                <a:ext cx="1828800" cy="9964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E3364B8-0431-4D15-BC3D-388F23223F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45"/>
    </mc:Choice>
    <mc:Fallback xmlns="">
      <p:transition spd="slow" advTm="46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5784" x="9999663" y="4657725"/>
          <p14:tracePt t="15958" x="10009188" y="4640263"/>
          <p14:tracePt t="15967" x="10017125" y="4605338"/>
          <p14:tracePt t="15975" x="10034588" y="4554538"/>
          <p14:tracePt t="15993" x="10059988" y="4384675"/>
          <p14:tracePt t="15998" x="10067925" y="4257675"/>
          <p14:tracePt t="16005" x="10075863" y="4113213"/>
          <p14:tracePt t="16020" x="10093325" y="3900488"/>
          <p14:tracePt t="16029" x="10093325" y="3408363"/>
          <p14:tracePt t="16034" x="10093325" y="3144838"/>
          <p14:tracePt t="16044" x="10093325" y="2855913"/>
          <p14:tracePt t="16055" x="10093325" y="2566988"/>
          <p14:tracePt t="16060" x="10093325" y="2362200"/>
          <p14:tracePt t="16071" x="10085388" y="2174875"/>
          <p14:tracePt t="16081" x="10085388" y="2022475"/>
          <p14:tracePt t="16087" x="10085388" y="1911350"/>
          <p14:tracePt t="16091" x="10085388" y="1827213"/>
          <p14:tracePt t="16098" x="10085388" y="1766888"/>
          <p14:tracePt t="16108" x="10085388" y="1708150"/>
          <p14:tracePt t="16113" x="10085388" y="1690688"/>
          <p14:tracePt t="16124" x="10085388" y="1665288"/>
          <p14:tracePt t="16131" x="10085388" y="1649413"/>
          <p14:tracePt t="16142" x="10075863" y="1631950"/>
          <p14:tracePt t="16145" x="10075863" y="1622425"/>
          <p14:tracePt t="16153" x="10067925" y="1606550"/>
          <p14:tracePt t="16162" x="10059988" y="1581150"/>
          <p14:tracePt t="16171" x="10050463" y="1571625"/>
          <p14:tracePt t="16175" x="10042525" y="1546225"/>
          <p14:tracePt t="16184" x="10034588" y="1512888"/>
          <p14:tracePt t="16193" x="10025063" y="1487488"/>
          <p14:tracePt t="16198" x="10017125" y="1462088"/>
          <p14:tracePt t="16207" x="10009188" y="1436688"/>
          <p14:tracePt t="16218" x="9999663" y="1411288"/>
          <p14:tracePt t="16224" x="9999663" y="1393825"/>
          <p14:tracePt t="16232" x="9991725" y="1376363"/>
          <p14:tracePt t="16244" x="9974263" y="1333500"/>
          <p14:tracePt t="16254" x="9966325" y="1317625"/>
          <p14:tracePt t="16262" x="9956800" y="1300163"/>
          <p14:tracePt t="16270" x="9948863" y="1282700"/>
          <p14:tracePt t="16276" x="9940925" y="1257300"/>
          <p14:tracePt t="16285" x="9940925" y="1249363"/>
          <p14:tracePt t="16301" x="9931400" y="1216025"/>
          <p14:tracePt t="16309" x="9931400" y="1206500"/>
          <p14:tracePt t="16316" x="9931400" y="1198563"/>
          <p14:tracePt t="16323" x="9931400" y="1189038"/>
          <p14:tracePt t="16339" x="9931400" y="1181100"/>
          <p14:tracePt t="16355" x="9931400" y="1173163"/>
          <p14:tracePt t="16379" x="9931400" y="1163638"/>
          <p14:tracePt t="16446" x="9931400" y="1155700"/>
          <p14:tracePt t="16493" x="9931400" y="1147763"/>
          <p14:tracePt t="16858" x="9931400" y="1155700"/>
          <p14:tracePt t="17687" x="9931400" y="1163638"/>
          <p14:tracePt t="17713" x="9931400" y="1173163"/>
          <p14:tracePt t="17733" x="9931400" y="1181100"/>
          <p14:tracePt t="17802" x="9931400" y="1189038"/>
          <p14:tracePt t="17830" x="9931400" y="1198563"/>
          <p14:tracePt t="17873" x="9931400" y="1206500"/>
          <p14:tracePt t="17900" x="9931400" y="1216025"/>
          <p14:tracePt t="17920" x="9931400" y="1223963"/>
          <p14:tracePt t="17930" x="9931400" y="1231900"/>
          <p14:tracePt t="17943" x="9931400" y="1241425"/>
          <p14:tracePt t="17957" x="9931400" y="1249363"/>
          <p14:tracePt t="17965" x="9931400" y="1257300"/>
          <p14:tracePt t="17988" x="9931400" y="1266825"/>
          <p14:tracePt t="18005" x="9931400" y="1274763"/>
          <p14:tracePt t="18027" x="9931400" y="1282700"/>
          <p14:tracePt t="18066" x="9931400" y="1292225"/>
          <p14:tracePt t="18081" x="9931400" y="1300163"/>
          <p14:tracePt t="18105" x="9931400" y="1308100"/>
          <p14:tracePt t="18130" x="9931400" y="1317625"/>
          <p14:tracePt t="18159" x="9931400" y="1325563"/>
          <p14:tracePt t="18198" x="9931400" y="1333500"/>
          <p14:tracePt t="18206" x="9931400" y="1343025"/>
          <p14:tracePt t="18236" x="9931400" y="1350963"/>
          <p14:tracePt t="18244" x="9931400" y="1360488"/>
          <p14:tracePt t="18252" x="9931400" y="1368425"/>
          <p14:tracePt t="18275" x="9940925" y="1376363"/>
          <p14:tracePt t="18283" x="9940925" y="1385888"/>
          <p14:tracePt t="18300" x="9940925" y="1393825"/>
          <p14:tracePt t="18308" x="9940925" y="1401763"/>
          <p14:tracePt t="18314" x="9940925" y="1411288"/>
          <p14:tracePt t="18338" x="9940925" y="1419225"/>
          <p14:tracePt t="18345" x="9940925" y="1427163"/>
          <p14:tracePt t="18368" x="9940925" y="1436688"/>
          <p14:tracePt t="18383" x="9940925" y="1444625"/>
          <p14:tracePt t="18395" x="9948863" y="1452563"/>
          <p14:tracePt t="18423" x="9948863" y="1462088"/>
          <p14:tracePt t="18431" x="9948863" y="1470025"/>
          <p14:tracePt t="18438" x="9956800" y="1470025"/>
          <p14:tracePt t="18463" x="9956800" y="1477963"/>
          <p14:tracePt t="18476" x="9956800" y="1487488"/>
          <p14:tracePt t="18500" x="9956800" y="1495425"/>
          <p14:tracePt t="18508" x="9956800" y="1504950"/>
          <p14:tracePt t="18516" x="9956800" y="1512888"/>
          <p14:tracePt t="18527" x="9966325" y="1512888"/>
          <p14:tracePt t="18533" x="9966325" y="1520825"/>
          <p14:tracePt t="18539" x="9966325" y="1530350"/>
          <p14:tracePt t="18557" x="9966325" y="1538288"/>
          <p14:tracePt t="18570" x="9966325" y="1546225"/>
          <p14:tracePt t="18585" x="9966325" y="1555750"/>
          <p14:tracePt t="18600" x="9966325" y="1563688"/>
          <p14:tracePt t="18613" x="9966325" y="1571625"/>
          <p14:tracePt t="18633" x="9966325" y="1581150"/>
          <p14:tracePt t="18648" x="9966325" y="1589088"/>
          <p14:tracePt t="18656" x="9966325" y="1597025"/>
          <p14:tracePt t="18679" x="9966325" y="1606550"/>
          <p14:tracePt t="18694" x="9966325" y="1614488"/>
          <p14:tracePt t="18701" x="9966325" y="1622425"/>
          <p14:tracePt t="18712" x="9966325" y="1631950"/>
          <p14:tracePt t="18721" x="9974263" y="1639888"/>
          <p14:tracePt t="18744" x="9974263" y="1649413"/>
          <p14:tracePt t="18756" x="9974263" y="1657350"/>
          <p14:tracePt t="18771" x="9974263" y="1665288"/>
          <p14:tracePt t="18780" x="9974263" y="1674813"/>
          <p14:tracePt t="18787" x="9974263" y="1682750"/>
          <p14:tracePt t="18802" x="9974263" y="1690688"/>
          <p14:tracePt t="18810" x="9974263" y="1700213"/>
          <p14:tracePt t="18828" x="9974263" y="1708150"/>
          <p14:tracePt t="18833" x="9974263" y="1716088"/>
          <p14:tracePt t="18852" x="9974263" y="1725613"/>
          <p14:tracePt t="18865" x="9974263" y="1733550"/>
          <p14:tracePt t="18872" x="9983788" y="1741488"/>
          <p14:tracePt t="18888" x="9983788" y="1751013"/>
          <p14:tracePt t="18903" x="9983788" y="1758950"/>
          <p14:tracePt t="18918" x="9983788" y="1766888"/>
          <p14:tracePt t="18927" x="9983788" y="1776413"/>
          <p14:tracePt t="18934" x="9983788" y="1784350"/>
          <p14:tracePt t="18942" x="9983788" y="1793875"/>
          <p14:tracePt t="18966" x="9983788" y="1809750"/>
          <p14:tracePt t="18972" x="9983788" y="1819275"/>
          <p14:tracePt t="18981" x="9983788" y="1827213"/>
          <p14:tracePt t="18997" x="9983788" y="1835150"/>
          <p14:tracePt t="19003" x="9983788" y="1844675"/>
          <p14:tracePt t="19022" x="9983788" y="1852613"/>
          <p14:tracePt t="19050" x="9983788" y="1860550"/>
          <p14:tracePt t="19054" x="9983788" y="1870075"/>
          <p14:tracePt t="19082" x="9983788" y="1885950"/>
          <p14:tracePt t="19089" x="9983788" y="1895475"/>
          <p14:tracePt t="19113" x="9983788" y="1903413"/>
          <p14:tracePt t="19121" x="9983788" y="1911350"/>
          <p14:tracePt t="19138" x="9983788" y="1928813"/>
          <p14:tracePt t="19143" x="9983788" y="1938338"/>
          <p14:tracePt t="19151" x="9983788" y="1946275"/>
          <p14:tracePt t="19163" x="9983788" y="1954213"/>
          <p14:tracePt t="19171" x="9983788" y="1963738"/>
          <p14:tracePt t="19174" x="9983788" y="1979613"/>
          <p14:tracePt t="19182" x="9983788" y="1997075"/>
          <p14:tracePt t="19198" x="9983788" y="2005013"/>
          <p14:tracePt t="19206" x="9983788" y="2014538"/>
          <p14:tracePt t="19213" x="9983788" y="2022475"/>
          <p14:tracePt t="19223" x="9983788" y="2030413"/>
          <p14:tracePt t="19233" x="9983788" y="2039938"/>
          <p14:tracePt t="19252" x="9983788" y="2047875"/>
          <p14:tracePt t="19268" x="9983788" y="2055813"/>
          <p14:tracePt t="19283" x="9983788" y="2065338"/>
          <p14:tracePt t="19290" x="9983788" y="2073275"/>
          <p14:tracePt t="19309" x="9983788" y="2082800"/>
          <p14:tracePt t="19321" x="9983788" y="2090738"/>
          <p14:tracePt t="19339" x="9983788" y="2098675"/>
          <p14:tracePt t="19365" x="9983788" y="2108200"/>
          <p14:tracePt t="19373" x="9983788" y="2116138"/>
          <p14:tracePt t="19379" x="9983788" y="2124075"/>
          <p14:tracePt t="19399" x="9991725" y="2133600"/>
          <p14:tracePt t="19407" x="9991725" y="2141538"/>
          <p14:tracePt t="19430" x="9991725" y="2149475"/>
          <p14:tracePt t="19438" x="9991725" y="2159000"/>
          <p14:tracePt t="19446" x="9991725" y="2166938"/>
          <p14:tracePt t="19463" x="9999663" y="2174875"/>
          <p14:tracePt t="19479" x="9999663" y="2184400"/>
          <p14:tracePt t="19487" x="9999663" y="2192338"/>
          <p14:tracePt t="19499" x="10009188" y="2200275"/>
          <p14:tracePt t="19512" x="10009188" y="2209800"/>
          <p14:tracePt t="19523" x="10009188" y="2217738"/>
          <p14:tracePt t="19532" x="10009188" y="2227263"/>
          <p14:tracePt t="19546" x="10009188" y="2235200"/>
          <p14:tracePt t="19562" x="10009188" y="2243138"/>
          <p14:tracePt t="19574" x="10009188" y="2252663"/>
          <p14:tracePt t="19585" x="10009188" y="2260600"/>
          <p14:tracePt t="19601" x="10009188" y="2268538"/>
          <p14:tracePt t="19608" x="10017125" y="2268538"/>
          <p14:tracePt t="19628" x="10017125" y="2278063"/>
          <p14:tracePt t="19639" x="10017125" y="2286000"/>
          <p14:tracePt t="19647" x="10017125" y="2293938"/>
          <p14:tracePt t="19673" x="10017125" y="2303463"/>
          <p14:tracePt t="19680" x="10017125" y="2311400"/>
          <p14:tracePt t="19724" x="10017125" y="2319338"/>
          <p14:tracePt t="19739" x="10017125" y="2328863"/>
          <p14:tracePt t="19763" x="10017125" y="2336800"/>
          <p14:tracePt t="19802" x="10025063" y="2344738"/>
          <p14:tracePt t="19811" x="10025063" y="2354263"/>
          <p14:tracePt t="19841" x="10025063" y="2362200"/>
          <p14:tracePt t="19856" x="10025063" y="2371725"/>
          <p14:tracePt t="19888" x="10025063" y="2379663"/>
          <p14:tracePt t="19903" x="10025063" y="2387600"/>
          <p14:tracePt t="19918" x="10025063" y="2397125"/>
          <p14:tracePt t="19934" x="10025063" y="2405063"/>
          <p14:tracePt t="19957" x="10025063" y="2413000"/>
          <p14:tracePt t="19982" x="10025063" y="2422525"/>
          <p14:tracePt t="19989" x="10025063" y="2430463"/>
          <p14:tracePt t="19997" x="10025063" y="2438400"/>
          <p14:tracePt t="20014" x="10025063" y="2447925"/>
          <p14:tracePt t="20462" x="10025063" y="2455863"/>
          <p14:tracePt t="20477" x="10025063" y="2463800"/>
          <p14:tracePt t="20493" x="10025063" y="2473325"/>
          <p14:tracePt t="20501" x="10025063" y="2481263"/>
          <p14:tracePt t="20519" x="10025063" y="2489200"/>
          <p14:tracePt t="20527" x="10025063" y="2498725"/>
          <p14:tracePt t="20530" x="10025063" y="2506663"/>
          <p14:tracePt t="20554" x="10025063" y="2516188"/>
          <p14:tracePt t="20561" x="10025063" y="2524125"/>
          <p14:tracePt t="20569" x="10025063" y="2532063"/>
          <p14:tracePt t="20586" x="10025063" y="2549525"/>
          <p14:tracePt t="20600" x="10025063" y="2557463"/>
          <p14:tracePt t="20617" x="10025063" y="2566988"/>
          <p14:tracePt t="20624" x="10025063" y="2582863"/>
          <p14:tracePt t="20647" x="10025063" y="2592388"/>
          <p14:tracePt t="20654" x="10025063" y="2600325"/>
          <p14:tracePt t="20662" x="10025063" y="2608263"/>
          <p14:tracePt t="20678" x="10025063" y="2617788"/>
          <p14:tracePt t="20686" x="10025063" y="2625725"/>
          <p14:tracePt t="20694" x="10025063" y="2633663"/>
          <p14:tracePt t="20711" x="10025063" y="2643188"/>
          <p14:tracePt t="20717" x="10025063" y="2651125"/>
          <p14:tracePt t="20736" x="10025063" y="2660650"/>
          <p14:tracePt t="20743" x="10025063" y="2668588"/>
          <p14:tracePt t="20747" x="10025063" y="2676525"/>
          <p14:tracePt t="20772" x="10025063" y="2686050"/>
          <p14:tracePt t="20778" x="10025063" y="2693988"/>
          <p14:tracePt t="20803" x="10025063" y="2711450"/>
          <p14:tracePt t="20811" x="10025063" y="2719388"/>
          <p14:tracePt t="20833" x="10025063" y="2736850"/>
          <p14:tracePt t="20840" x="10025063" y="2744788"/>
          <p14:tracePt t="20861" x="10025063" y="2752725"/>
          <p14:tracePt t="20872" x="10025063" y="2762250"/>
          <p14:tracePt t="20887" x="10034588" y="2762250"/>
          <p14:tracePt t="20895" x="10034588" y="2770188"/>
          <p14:tracePt t="20903" x="10034588" y="2778125"/>
          <p14:tracePt t="20926" x="10034588" y="2787650"/>
          <p14:tracePt t="20934" x="10034588" y="2795588"/>
          <p14:tracePt t="20946" x="10034588" y="2805113"/>
          <p14:tracePt t="20957" x="10034588" y="2813050"/>
          <p14:tracePt t="20980" x="10034588" y="2820988"/>
          <p14:tracePt t="20996" x="10034588" y="2830513"/>
          <p14:tracePt t="21006" x="10034588" y="2838450"/>
          <p14:tracePt t="21013" x="10034588" y="2846388"/>
          <p14:tracePt t="21037" x="10042525" y="2863850"/>
          <p14:tracePt t="21044" x="10042525" y="2871788"/>
          <p14:tracePt t="21067" x="10042525" y="2897188"/>
          <p14:tracePt t="21073" x="10042525" y="2906713"/>
          <p14:tracePt t="21080" x="10042525" y="2914650"/>
          <p14:tracePt t="21096" x="10042525" y="2932113"/>
          <p14:tracePt t="21104" x="10042525" y="2940050"/>
          <p14:tracePt t="21122" x="10042525" y="2949575"/>
          <p14:tracePt t="21129" x="10042525" y="2957513"/>
          <p14:tracePt t="21135" x="10042525" y="2965450"/>
          <p14:tracePt t="21151" x="10042525" y="2974975"/>
          <p14:tracePt t="21160" x="10042525" y="2982913"/>
          <p14:tracePt t="21183" x="10042525" y="3000375"/>
          <p14:tracePt t="21189" x="10042525" y="3008313"/>
          <p14:tracePt t="21209" x="10042525" y="3016250"/>
          <p14:tracePt t="21219" x="10042525" y="3025775"/>
          <p14:tracePt t="21228" x="10042525" y="3033713"/>
          <p14:tracePt t="21239" x="10042525" y="3041650"/>
          <p14:tracePt t="21251" x="10042525" y="3051175"/>
          <p14:tracePt t="21263" x="10042525" y="3059113"/>
          <p14:tracePt t="21271" x="10042525" y="3067050"/>
          <p14:tracePt t="21282" x="10042525" y="3076575"/>
          <p14:tracePt t="21294" x="10042525" y="3084513"/>
          <p14:tracePt t="21305" x="10042525" y="3094038"/>
          <p14:tracePt t="21316" x="10042525" y="3101975"/>
          <p14:tracePt t="21325" x="10042525" y="3109913"/>
          <p14:tracePt t="21352" x="10042525" y="3127375"/>
          <p14:tracePt t="21367" x="10042525" y="3135313"/>
          <p14:tracePt t="21383" x="10042525" y="3152775"/>
          <p14:tracePt t="21398" x="10042525" y="3160713"/>
          <p14:tracePt t="21413" x="10042525" y="3170238"/>
          <p14:tracePt t="21429" x="10042525" y="3178175"/>
          <p14:tracePt t="21445" x="10042525" y="3186113"/>
          <p14:tracePt t="21460" x="10042525" y="3195638"/>
          <p14:tracePt t="21484" x="10042525" y="3203575"/>
          <p14:tracePt t="21493" x="10042525" y="3211513"/>
          <p14:tracePt t="21516" x="10042525" y="3221038"/>
          <p14:tracePt t="21530" x="10050463" y="3228975"/>
          <p14:tracePt t="21554" x="10050463" y="3238500"/>
          <p14:tracePt t="21580" x="10050463" y="3246438"/>
          <p14:tracePt t="21592" x="10050463" y="3254375"/>
          <p14:tracePt t="21615" x="10050463" y="3263900"/>
          <p14:tracePt t="21625" x="10050463" y="3271838"/>
          <p14:tracePt t="21644" x="10050463" y="3279775"/>
          <p14:tracePt t="21655" x="10050463" y="3289300"/>
          <p14:tracePt t="21662" x="10050463" y="3297238"/>
          <p14:tracePt t="21678" x="10050463" y="3305175"/>
          <p14:tracePt t="21694" x="10050463" y="3322638"/>
          <p14:tracePt t="21709" x="10050463" y="3330575"/>
          <p14:tracePt t="21720" x="10059988" y="3340100"/>
          <p14:tracePt t="21731" x="10059988" y="3348038"/>
          <p14:tracePt t="21739" x="10059988" y="3355975"/>
          <p14:tracePt t="21752" x="10059988" y="3365500"/>
          <p14:tracePt t="21762" x="10059988" y="3373438"/>
          <p14:tracePt t="21770" x="10059988" y="3382963"/>
          <p14:tracePt t="21786" x="10059988" y="3390900"/>
          <p14:tracePt t="21794" x="10059988" y="3398838"/>
          <p14:tracePt t="21801" x="10059988" y="3408363"/>
          <p14:tracePt t="21818" x="10067925" y="3408363"/>
          <p14:tracePt t="21827" x="10067925" y="3416300"/>
          <p14:tracePt t="21832" x="10067925" y="3424238"/>
          <p14:tracePt t="21856" x="10067925" y="3433763"/>
          <p14:tracePt t="21863" x="10067925" y="3441700"/>
          <p14:tracePt t="21871" x="10067925" y="3449638"/>
          <p14:tracePt t="21894" x="10067925" y="3459163"/>
          <p14:tracePt t="21902" x="10067925" y="3467100"/>
          <p14:tracePt t="21942" x="10067925" y="3475038"/>
          <p14:tracePt t="21973" x="10067925" y="3484563"/>
          <p14:tracePt t="21999" x="10067925" y="3492500"/>
          <p14:tracePt t="22010" x="10067925" y="3502025"/>
          <p14:tracePt t="22034" x="10067925" y="3509963"/>
          <p14:tracePt t="22074" x="10067925" y="3517900"/>
          <p14:tracePt t="22100" x="10067925" y="3527425"/>
          <p14:tracePt t="22135" x="10067925" y="3535363"/>
          <p14:tracePt t="22151" x="10067925" y="3543300"/>
          <p14:tracePt t="22165" x="10067925" y="3552825"/>
          <p14:tracePt t="22182" x="10067925" y="3560763"/>
          <p14:tracePt t="22197" x="10075863" y="3568700"/>
          <p14:tracePt t="22205" x="10075863" y="3578225"/>
          <p14:tracePt t="22212" x="10075863" y="3586163"/>
          <p14:tracePt t="22224" x="10075863" y="3594100"/>
          <p14:tracePt t="22235" x="10075863" y="3603625"/>
          <p14:tracePt t="22244" x="10075863" y="3611563"/>
          <p14:tracePt t="22337" x="10075863" y="3619500"/>
          <p14:tracePt t="22362" x="10075863" y="3629025"/>
          <p14:tracePt t="22383" x="10075863" y="3636963"/>
          <p14:tracePt t="22825" x="10075863" y="3646488"/>
          <p14:tracePt t="22832" x="10075863" y="3654425"/>
          <p14:tracePt t="22856" x="10075863" y="3662363"/>
          <p14:tracePt t="22872" x="10075863" y="3679825"/>
          <p14:tracePt t="22894" x="10075863" y="3697288"/>
          <p14:tracePt t="22901" x="10075863" y="3705225"/>
          <p14:tracePt t="22926" x="10075863" y="3722688"/>
          <p14:tracePt t="22934" x="10075863" y="3730625"/>
          <p14:tracePt t="22942" x="10075863" y="3748088"/>
          <p14:tracePt t="22958" x="10075863" y="3763963"/>
          <p14:tracePt t="22963" x="10085388" y="3773488"/>
          <p14:tracePt t="22982" x="10085388" y="3781425"/>
          <p14:tracePt t="22994" x="10085388" y="3798888"/>
          <p14:tracePt t="23017" x="10085388" y="3824288"/>
          <p14:tracePt t="23034" x="10085388" y="3832225"/>
          <p14:tracePt t="23045" x="10085388" y="3841750"/>
          <p14:tracePt t="23049" x="10085388" y="3849688"/>
          <p14:tracePt t="23056" x="10085388" y="3867150"/>
          <p14:tracePt t="23072" x="10085388" y="3883025"/>
          <p14:tracePt t="23080" x="10085388" y="3892550"/>
          <p14:tracePt t="23090" x="10085388" y="3900488"/>
          <p14:tracePt t="23098" x="10085388" y="3908425"/>
          <p14:tracePt t="23104" x="10085388" y="3917950"/>
          <p14:tracePt t="23123" x="10085388" y="3925888"/>
          <p14:tracePt t="23134" x="10085388" y="3935413"/>
          <p14:tracePt t="23142" x="10085388" y="3943350"/>
          <p14:tracePt t="23155" x="10085388" y="3951288"/>
          <p14:tracePt t="23162" x="10085388" y="3960813"/>
          <p14:tracePt t="23173" x="10085388" y="3976688"/>
          <p14:tracePt t="23183" x="10085388" y="3986213"/>
          <p14:tracePt t="23190" x="10085388" y="3994150"/>
          <p14:tracePt t="23197" x="10085388" y="4002088"/>
          <p14:tracePt t="23214" x="10085388" y="4019550"/>
          <p14:tracePt t="23219" x="10085388" y="4027488"/>
          <p14:tracePt t="23238" x="10085388" y="4044950"/>
          <p14:tracePt t="23250" x="10085388" y="4062413"/>
          <p14:tracePt t="23269" x="10085388" y="4070350"/>
          <p14:tracePt t="23275" x="10085388" y="4079875"/>
          <p14:tracePt t="23298" x="10085388" y="4105275"/>
          <p14:tracePt t="23305" x="10085388" y="4113213"/>
          <p14:tracePt t="23312" x="10085388" y="4121150"/>
          <p14:tracePt t="23330" x="10085388" y="4138613"/>
          <p14:tracePt t="23335" x="10085388" y="4146550"/>
          <p14:tracePt t="23356" x="10085388" y="4164013"/>
          <p14:tracePt t="23363" x="10085388" y="4171950"/>
          <p14:tracePt t="23375" x="10085388" y="4181475"/>
          <p14:tracePt t="23389" x="10085388" y="4197350"/>
          <p14:tracePt t="23397" x="10085388" y="4206875"/>
          <p14:tracePt t="23416" x="10085388" y="4214813"/>
          <p14:tracePt t="23423" x="10085388" y="4224338"/>
          <p14:tracePt t="23468" x="10085388" y="4232275"/>
          <p14:tracePt t="23670" x="10085388" y="4240213"/>
          <p14:tracePt t="24274" x="10075863" y="4240213"/>
          <p14:tracePt t="24282" x="10050463" y="4240213"/>
          <p14:tracePt t="24289" x="10009188" y="4240213"/>
          <p14:tracePt t="24300" x="9890125" y="4240213"/>
          <p14:tracePt t="24309" x="9736138" y="4249738"/>
          <p14:tracePt t="24312" x="9482138" y="4249738"/>
          <p14:tracePt t="24322" x="9158288" y="4249738"/>
          <p14:tracePt t="24331" x="8818563" y="4249738"/>
          <p14:tracePt t="24340" x="8496300" y="4249738"/>
          <p14:tracePt t="24343" x="8156575" y="4249738"/>
          <p14:tracePt t="24351" x="7918450" y="4249738"/>
          <p14:tracePt t="24360" x="7715250" y="4249738"/>
          <p14:tracePt t="24367" x="7561263" y="4265613"/>
          <p14:tracePt t="24375" x="7408863" y="4265613"/>
          <p14:tracePt t="24384" x="7289800" y="4265613"/>
          <p14:tracePt t="24395" x="7153275" y="4265613"/>
          <p14:tracePt t="24399" x="7026275" y="4275138"/>
          <p14:tracePt t="24405" x="6899275" y="4275138"/>
          <p14:tracePt t="24419" x="6788150" y="4283075"/>
          <p14:tracePt t="24428" x="6575425" y="4283075"/>
          <p14:tracePt t="24439" x="6483350" y="4300538"/>
          <p14:tracePt t="24447" x="6389688" y="4308475"/>
          <p14:tracePt t="24455" x="6338888" y="4308475"/>
          <p14:tracePt t="24459" x="6311900" y="4308475"/>
          <p14:tracePt t="24469" x="6278563" y="4316413"/>
          <p14:tracePt t="24483" x="6245225" y="4316413"/>
          <p14:tracePt t="24491" x="6235700" y="4316413"/>
          <p14:tracePt t="24501" x="6219825" y="4316413"/>
          <p14:tracePt t="24531" x="6210300" y="4316413"/>
          <p14:tracePt t="27009" x="0" y="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64DC6E1-60B0-4E57-9EBD-0A29B3B50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006827B-C748-4F05-9B9E-9CC2005B2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84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00"/>
    </mc:Choice>
    <mc:Fallback xmlns="">
      <p:transition spd="slow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5A4D4E-8C48-4BF8-8154-D9C15333C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03941C9-2570-4B05-A18A-9A6F5B6670E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15760" y="5999760"/>
              <a:ext cx="1597680" cy="511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03941C9-2570-4B05-A18A-9A6F5B6670E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06400" y="5990400"/>
                <a:ext cx="1616400" cy="698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B2BD35-88AC-4380-BA7C-95758BCF89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5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35"/>
    </mc:Choice>
    <mc:Fallback xmlns="">
      <p:transition spd="slow" advTm="6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97A561-3871-4273-B745-B91427874F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103978EB-AA09-4647-A917-8C3438CE9CC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6000" y="221040"/>
              <a:ext cx="10637640" cy="60339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103978EB-AA09-4647-A917-8C3438CE9CC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6640" y="211680"/>
                <a:ext cx="10656360" cy="60526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BD155B6-A2CB-4520-BAD4-332B836F65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2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399"/>
    </mc:Choice>
    <mc:Fallback xmlns="">
      <p:transition spd="slow" advTm="126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C980A7-1609-421A-8C06-4E3CCDDBB4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2E2EA5-0719-41EC-B612-256A30C3E6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6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12"/>
    </mc:Choice>
    <mc:Fallback xmlns="">
      <p:transition spd="slow" advTm="22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0F4180-7B53-4B77-8865-98283A91F8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B6CF18C-5A44-420C-A09D-D7EEA96E92D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4040" y="6177960"/>
              <a:ext cx="5930640" cy="2556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B6CF18C-5A44-420C-A09D-D7EEA96E92D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8200" y="6114600"/>
                <a:ext cx="5961960" cy="382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52D1335-222A-434D-BA11-0426350631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0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8"/>
    </mc:Choice>
    <mc:Fallback xmlns="">
      <p:transition spd="slow" advTm="17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58E0EA-C27C-46E7-B403-529395626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3EE6AEE-6BF3-444F-BA66-70936ACA2E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9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33"/>
    </mc:Choice>
    <mc:Fallback xmlns="">
      <p:transition spd="slow" advTm="19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125CD6-2F1A-46E1-A2C6-62AC6F006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C383390-13BB-4CA4-A2A2-B1644963CA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8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46"/>
    </mc:Choice>
    <mc:Fallback xmlns="">
      <p:transition spd="slow" advTm="16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395609-A931-44FA-91F2-2DDE877C64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DA62089-A422-41DF-9B61-6341A4CB84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4"/>
    </mc:Choice>
    <mc:Fallback xmlns="">
      <p:transition spd="slow" advTm="12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0</Words>
  <Application>Microsoft Office PowerPoint</Application>
  <PresentationFormat>Widescreen</PresentationFormat>
  <Paragraphs>0</Paragraphs>
  <Slides>45</Slides>
  <Notes>0</Notes>
  <HiddenSlides>0</HiddenSlides>
  <MMClips>45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11</cp:revision>
  <dcterms:created xsi:type="dcterms:W3CDTF">2021-01-22T15:45:57Z</dcterms:created>
  <dcterms:modified xsi:type="dcterms:W3CDTF">2021-01-23T13:39:51Z</dcterms:modified>
</cp:coreProperties>
</file>