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2DFCE4-E52D-4597-BAEA-5CB8B96709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89665A-159B-4CE8-967D-DF85D199B1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8FD2C4-8B11-4823-828A-F0CD386B54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ED4BC-1B71-4A47-993A-814559AE731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9A753D-4F75-47E1-B626-B29692445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231932-00DB-4A5C-84A7-FC018E7ED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D6B95-5DD7-4440-A60C-604BED7CF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5981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C9F35-E9D3-46E1-8647-0B0E9D8C9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D2C89B-D293-4E89-A898-A431CAF920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8D176C-2D24-4DF7-9E18-FA7E9939D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ED4BC-1B71-4A47-993A-814559AE731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C5E59F-38B4-45E5-AF78-66F365E57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DF724C-1DF4-449B-B7D4-C1F045CC1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D6B95-5DD7-4440-A60C-604BED7CF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254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C4895D-3E27-45A6-BFEE-A52327938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7AB37F-5102-4919-B7BA-0788527274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6BD482-52A0-4E0B-A7D8-5C8B8AB46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ED4BC-1B71-4A47-993A-814559AE731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2E7E53-A8C1-4DDD-880D-9F12B14A4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75386F-B813-4C6F-8D4F-20E7E671F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D6B95-5DD7-4440-A60C-604BED7CF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047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902BBC-2714-49F5-9887-9B51D87A9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5F6E7C-A5E9-4B4D-B955-57DBC5A2A6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DB7198-C080-4006-9F03-EAFED8021E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1BE888-1E8D-4041-AC6C-DBDB7E9FB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ED4BC-1B71-4A47-993A-814559AE731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38FB55-6376-49D7-9BC3-E75A5A1D0B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8E3027-E72A-449B-BAE2-7CBC1FDC4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D6B95-5DD7-4440-A60C-604BED7CF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512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85F40-DA38-4DCC-8BBB-2B9B8A1D13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E9049F-3B0C-4A3E-ACA4-664BAEADA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F514AA-0E1D-4B5A-84C0-D415868D92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7C79A2D-5BC7-49FE-98F4-53E3F24FF8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7EF215-C6A6-4379-B724-36586EA2EF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BA55EBC-AA18-4DDB-978B-85E35D1A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ED4BC-1B71-4A47-993A-814559AE731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B68A969-8218-488F-945A-1279341FA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100FB8-3E83-4F9E-86C8-A5CA80C7B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D6B95-5DD7-4440-A60C-604BED7CF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2231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693A19-0D2F-4A12-9596-2ACE1C337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EEDEC5-4EA2-4447-AD8A-D468315E3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ED4BC-1B71-4A47-993A-814559AE731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94C23E-3C95-4AF5-8CCF-322DD09AB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8D3FE6-F4D2-4696-9D48-6D57592894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D6B95-5DD7-4440-A60C-604BED7CF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043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BCCA64-3E38-43ED-A8BB-6D42F97FF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ED4BC-1B71-4A47-993A-814559AE731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12950F8-79DF-4BC5-8FA3-A9FADF43B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A06D2B-000B-4654-BE60-62AC4B2F5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D6B95-5DD7-4440-A60C-604BED7CF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171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B8AA66-A9ED-40CE-940F-615E96E71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D2E0FE-BCBE-4945-BF61-3FA76A856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87A49C-C0BB-482F-9FDF-21D2CF9C54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C67F74-9069-4A2C-94EA-6988590744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ED4BC-1B71-4A47-993A-814559AE731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D32ED7-2689-4495-9863-B159B4959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9330AC-C5AD-463D-8B0F-534EF14FAC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D6B95-5DD7-4440-A60C-604BED7CF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221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885BB-9757-4703-BCF0-5D7F7BB51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E8DAA9E-FB66-4CA9-9ABB-ADF3D9A091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98652E-326A-4275-85D9-BCD4AF9360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D54101-821D-4044-81F0-6A422B973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ED4BC-1B71-4A47-993A-814559AE731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296A7-3C97-4273-8D11-70F9349382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633E3C-FD8A-4F29-BAF3-CC720FFB3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D6B95-5DD7-4440-A60C-604BED7CF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253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F4C33-1898-47A1-9813-C3512D071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5E4B2D-1D52-478F-BEF0-7DDE11FD86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849F17-0F66-42C6-B22D-EB3998A32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ED4BC-1B71-4A47-993A-814559AE731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BCECC3-A1C4-44D1-BC78-4EEDE32F3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2BD656-D637-4AE1-9498-37611F4B0A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D6B95-5DD7-4440-A60C-604BED7CF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688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14D7D7-4CC7-42CD-B1BE-59180D4AD2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291023-9759-4AE7-8EF7-10C88874D8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2426F0-C2F3-429F-9834-53294B34B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ED4BC-1B71-4A47-993A-814559AE731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6F0343-64DF-45BE-941A-E4F94751F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0991B3-4487-4181-BDD3-1B540DA45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D6B95-5DD7-4440-A60C-604BED7CF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351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F604A11-6276-41AE-A18D-41D2A8E68C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7AED80-C60B-4615-BE9B-7606D892C9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91A4E4-99A7-49A4-823B-12B8296DB5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2ED4BC-1B71-4A47-993A-814559AE731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75BF56-4E86-46C3-A031-CCB612EE85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BA800D-DBD0-4219-ADA0-018AF2D517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D6B95-5DD7-4440-A60C-604BED7CF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882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8979D9F-9291-4288-A659-F220F4CAF5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7364"/>
            <a:ext cx="12192000" cy="596327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7B0E3F6-91C2-4D6B-8384-3C823A235E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264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205"/>
    </mc:Choice>
    <mc:Fallback>
      <p:transition spd="slow" advTm="122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2B269CD-6F5A-447A-890F-34611C1DF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5779" y="108242"/>
            <a:ext cx="3228097" cy="681784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49773BD-A1B0-42C5-9174-A4F5D4E401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627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4365"/>
    </mc:Choice>
    <mc:Fallback>
      <p:transition spd="slow" advTm="2143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25F518-50D2-4CF6-9757-50B2957446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4012" y="790575"/>
            <a:ext cx="8943975" cy="52768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86FD3F2-7D85-401F-A90A-3402E60B55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67389" y="3746699"/>
            <a:ext cx="2652554" cy="262968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C58B9CD-F2E9-4A2A-8B12-B59E5DC46E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36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142"/>
    </mc:Choice>
    <mc:Fallback>
      <p:transition spd="slow" advTm="231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5777B2-12ED-4A68-BDD8-C5E1B82F77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9996" y="0"/>
            <a:ext cx="9312007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B530843-74E3-4978-ABAF-A1166743D7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33214" y="799313"/>
            <a:ext cx="2652554" cy="262968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74B86AA-848B-4B31-AAF4-CAA9C34A8B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74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182"/>
    </mc:Choice>
    <mc:Fallback>
      <p:transition spd="slow" advTm="261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0</Words>
  <Application>Microsoft Office PowerPoint</Application>
  <PresentationFormat>Widescreen</PresentationFormat>
  <Paragraphs>0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3</cp:revision>
  <dcterms:created xsi:type="dcterms:W3CDTF">2021-01-08T14:55:01Z</dcterms:created>
  <dcterms:modified xsi:type="dcterms:W3CDTF">2021-01-10T20:03:47Z</dcterms:modified>
</cp:coreProperties>
</file>