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Action1.xml" ContentType="application/vnd.ms-office.inkAction+xml"/>
  <Override PartName="/ppt/ink/inkAction2.xml" ContentType="application/vnd.ms-office.inkAction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6" r:id="rId3"/>
    <p:sldId id="263" r:id="rId4"/>
    <p:sldId id="264" r:id="rId5"/>
    <p:sldId id="265" r:id="rId6"/>
    <p:sldId id="267" r:id="rId7"/>
    <p:sldId id="266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3"/>
  </p:normalViewPr>
  <p:slideViewPr>
    <p:cSldViewPr snapToGrid="0" snapToObjects="1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1-07T22:28:26.394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0,'0'0</inkml:trace>
</inkml:ink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0T16:11:20.207"/>
    </inkml:context>
    <inkml:brush xml:id="br0">
      <inkml:brushProperty name="width" value="0.05292" units="cm"/>
      <inkml:brushProperty name="height" value="0.05292" units="cm"/>
    </inkml:brush>
    <inkml:brush xml:id="br1">
      <inkml:brushProperty name="width" value="0.05292" units="cm"/>
      <inkml:brushProperty name="height" value="0.05292" units="cm"/>
      <inkml:brushProperty name="color" value="#002060"/>
    </inkml:brush>
    <inkml:brush xml:id="br2">
      <inkml:brushProperty name="width" value="0.05292" units="cm"/>
      <inkml:brushProperty name="height" value="0.05292" units="cm"/>
      <inkml:brushProperty name="color" value="#FF0000"/>
    </inkml:brush>
  </inkml:definitions>
  <iact:action type="add" startTime="27928">
    <iact:property name="dataType"/>
    <iact:actionData xml:id="d0">
      <inkml:trace xmlns:inkml="http://www.w3.org/2003/InkML" xml:id="stk0" contextRef="#ctx0" brushRef="#br0">3446 15745 0,'24'0'223,"-1"0"-160,1 0-32,-24-24-24,23 1 17,1 23-10,-24-24 2,24 24 0,-1 0 7,-23-23-15,24 23 0,-24-24 7,23 24 9,-23-24-1,24 24-15,-24-23 9,0-1-11,24 24 1,-24-23 1,23-25 1,1 48-2,-24-23 1,0-1 0,23 0 0,1 1-1,-24-1 1,24 24 6,-24-23 2,0-1-8,0 0 15,0 1-6,0-1-2,0 48 335,0-1-344,23 25 3,-23-25-3,0 1 3,0-1-1,0 25-2,0-25 2,24 25 1,-24-25-2,0 24 0,0-23 2,0 0-1,0-1 0,0 1-1,0-1 1,0 1-1,0 0 2,0-1-1,23 24-1,-23-23 0,24 47 1,-24 0 1,0-48-1,0 24-1,0-23 0,0 0 1,0 23 1,0-24 14,24 1-16,-24 0 9,0-1-9,0 1 1,0 0 7,0-1-8,0 1 3,23-24-4,-23 23 3,0 1-2,0 0 17,0-1 15,0 1-25,0-1 18,0 1-16,0-48 108,0-23-109,0 0-6,0 23-3,0-23 2,0 24 0,0-1-1,0-23 1,0 23 0,0 0 0,-23-23 0,23 24-1,0-1 2,-24 0-2,24-23 0,0 24 2,0-1 6,0-23-7,-24 47-1,24-24 1,0 1-1,-23 23 1,23-24 0,0 0 1,0 1-2,0-1 9,0-23-9,0 23 10,0 1-11,0-1 5,0-23-6,0 23 2,0 1 1,0-1 0,0 1 8,0-1-1,0 0 9,0 1 6,0-1-22,0 0 8,0 1-9,0-1 1,0 1 9,0-1-11,0 0 19,0 1-9,0-1-10,0 1 33,0-1-31,23 0 14,-23 1-13,24 23-2,0-24 1,-1 24-1,-23-23 2,24 23-2,-1 0 80,1 0-58,0 0-13,-1 0-8,1 0 8,-1 0-9,1 0 79,0 0-79,-1 0 9,-23 23-1,24-23 17,-24 24-24,0-1 7,0 1 8,0 0-16,0-1 9,0 1-9,0-1 2,0 1 6,0 0-6,0-1 6,0 24-8,0-23 17,0 0-17,0-1 1,0 1 7,0 0-7,-24-24 1,24 23-2,-23 1 0,23-1 2,-24-23-2,24 24 1,0 0 0,-24-24 2,1 23-5,23 1 10,-24-24 1,1 0-8,23 23 0,-24-23-1,24 24 0,-24-24 11,1 0-12,-1 0 17,1 0-15,-1 0 8,0 0 38,24 24 373,24-24-420,23 0 2,-23 0-3,-1 0 2,25 0-1,-1 23 11,-24-23-11,1 0 15,0 0-14,-1 0 0,1 0 9,-1 0-2,1 0 0,0 0 1,-1 0 7,1 0 7,-1 0-14,1 0 8,-24-23-17,24-1 1,-1 24 0,-23-24 7,24 1-7,-24-1 0,23 24-1,-23-23 1,0-1 1,24 24-2,0-24 9,-1 1-8,-23-1-2,24 1 10,-1-1-7,1 0 6,0 1-8,-1-1 0,1 0 10,-1 24-11,-23-23 4,24 23-3,-24-24 0,47 24 0,-47-23 1,47 23 1,-23 0-2,23 0 2,0 0-3,1 0 10,-25 0-9,24 0 2,-23 0-1,0 0 0,-1 0-1,1 0 1,-1 23 15,1-23-7,-48 0 209,1 0-209,-1 0-9,1-23 0,-1 23 10,0-24-10,1 24 16,-1 0-7,1 0 22,-1 0-22,0 0 7,1 0 1,-1 0-8,1 0-2,-1 0-5,0 0-2,1 0 17,-1 0-18,1 0 10,23 24-8,-24-24 0,0 0 8,24 23 9,-23-23 4,-1 24 3,24-1-18,0 1 18,-23-24-25,23 24 1,0-1 7,0 1 10,0 0-11,0-1 9,0 1-15,0-1-1,0 1 17,0 0-16,0-1 15,0 1-7,0-1-9,0 1 9,0 0-8,0-1 8,0 1-8,0-1-1,0 1 8,23 0-7,1-24 7,-24 23-7,23 1-1,1-1 2,0-23-2,-1 0 0,1 24 1,-1 0 9,25-24-8,-25 0 12,1 0-13,-1 0 8,1 0 15,0 0-16,-1 0 16,1 0 0,-1 0-15,1 0 8,0-24-17,-24 0 16,23 1-7,-23-1-10,24 1 12,-24-1-11,23 0 17,-23 1-17,0-1 9,0 1 7,0-1-8,0 0 1,0 1-9,0-1 9,0 1 22,0-1-30,24-23 15,-24 23-15,24 1 0,-24-25 0,0 25 1,0-1-3,0 0 3,0 1-1,0-1 53,23 24 466,1 0-515,-1 0-9,25 0 13,-25 0-7,24 0 13,-23 0 2,0 0-17,-1 0 16,-23-23 1,24 23 54,-24 23 100,0 1-172,0-1 3,0 1-1,0 0-1,0-1 2,0 1-1,0 0-1,0 23 0,23-24 1,-23 1 1,0 23-3,0-23 3,0 23-3,0-23 10,0-1-8,0 1 1,0-1 21,0 1-7,0-48 203,0 1-219,0-24 9,0 23 7,0 0-7,0 1-1,0-1 8,0 1-15,24-1 8,-24 0-6,0 1-5,0-1 11,0 1-9,0-1 25,0 0-17,24 1-7,-1 23 8,-23-24-9,0 0 1,24 24-1,-1-23 1,1-1-1,-24 1 1,24 23 0,-1 0-1,-23-24 9,24 24 39,-1 0-48,1 0 96,0 0-81,-1 0-7,1 0 8,-1 0-15,1 0 77,-24 24 9,0-1-87,0 1 1,0 23 9,0-23-10,0-1 7,0 1-6,0 0 9,0-1-10,0 1 1,0-1 7,0 1 0,0 0 40,0-1-23,0 1 6,0-1-15,0 1 9,0 0 5,0-1-22,24-23-6,-24 24 22,0-1-8,0 1 357,23-24-364,1 24 16,-1-24-17,-23 23-7,24-23-1,0 0 16,-1 0-16,-23 24 1,24-24-1,-1 0 2,1 23-2,0-23 9,-1 0-8,1 0 9,-1 0-3,1 0 9,0 0-15,-1 0 1,1 0 5,-1 0-7,1 0 18,0 0-10,-1 0 8,-23-23 47,0-1-55,24-23-7,-24 23 0,0 1 0,0-1-1,0 1 2,0-25-3,0 25 2,23-1 0,-23 1 0,0-25 1,0 25-3,0-24 10,0 23 0,0 0 193,0 1-202,0 46 234,0 1-233,0 0 0,0 23-1,0 0 2,24 24-3,-24-24 2,0 24 0,0-24-1,24-23 2,-24-1-2,0 1 2,0-1-3,0 1 11,0 0-10,0-1 56,23-23-17,1 24-38,0-24 8,23 0-10,-24 0 19,25 0-19,-25 0 19,1 0-11,-1 0 11,1 0-19,0 0 11,-24-24-1,23 24-10,1 0 2,-24-23-1,0-1 1,0 0 0,23 1 0,1-1-1,-24 1 17,24-1-17,-24 0 3,0 1 12,0-1-15,23 1 9,-23-1-8,0 0 54,0 1-39,0-1-14,0 1 5,0-1-6,0 0-1,0 1 164,0-1-154,0 1 6,0-1-16,0 0 1,0 1 7,0-1-7,0 0 31,0 1-16,0 46 171,0 25-178,0-1-1,0 0-7,0-23-1,0 47 3,0-48-4,0 48 1,0 0 2,0-48-2,0 48 1,0-24 0,24-23-1,-24 23 2,0-23-2,0-1 1,0 1 0,23 0-1,-23-1 1,0 1 0,0-1 0,0 1-1,0 0 1,0-1 0,0 1 16,0 0-8,0-1-10,0 1 1,0-1 1,24 25 9,-24-25-10,0 24 9,0-23-9,0 0 11,0-1-13,0 1 4,24-1-3,-24 25 4,0-25-2,0 24-2,0-23 3,0 23-2,0-23 0,0-1 11,0 1-12,0 0 9,0-1-7,0 1 0,0-1 8,0 25-8,0-25 6,0 25 2,0-25-1,0 1-5,0-1-4,0 1 18,0 0-17,-24-24 9,24 23 1,-24 1 5,1-24-16,-1 23 10,1-23-8,-1 0 1,-23 0 7,23 0-10,1 0 3,-1 0-1,0 0-1,-23 0 12,24 0-15,-1 0 19,0 0-6,1 0 5,-1 0-14,24-23 0,0-1 0,-23 24-1,23-23 8,0-1 2,0 0 5,0 1-6,0-1-8,0 1 0,0-1-1,0-23 9,0 23-9,0 0 9,0 1-7,0-1-2,23 1 8,-23-1-7,24 24-1,-1-24 9,1 1-8,23-1 8,-23 1-9,-1-1 1,1 24 1,0-47-4,-1 47 4,-23-24 0,24 24-2,-1 0 1,-23-23 7,24 23-8,-24-24 1,0 0 16,24 24-17,-1 0 0,1-23 9,23-1 0,-23 1 7,-1 23-7,1-24 0,-1 24 0,25-24-10,-48 1 2,23 23 0,1 0-1,-1-24 2,1 24-2,0-23 1,-1 23 10,1-24-13,-1 0 10,1 1 0,23 23 2,-47-24-9,0 1-1,24-1 1,-1 24 0,-23-47-1,24 23 9,0 24 1,-24-24-11,23 24 10,-23-23 100,0-1-93,0 1-16,0-1 2,0-23 6</inkml:trace>
    </iact:actionData>
  </iact:action>
  <iact:action type="add" startTime="56468">
    <iact:property name="dataType"/>
    <iact:actionData xml:id="d1">
      <inkml:trace xmlns:inkml="http://www.w3.org/2003/InkML" xml:id="stk1" contextRef="#ctx0" brushRef="#br1">13901 15414 0,'24'0'124,"-1"0"-117,1 0 0,-1 0-1,1 0 3,0 0-1,23 0 2,0-23-5,-23-1 3,23 24-1,0-23 1,-23-1 0,23 0 0,-24 1 0,1-1 0,0 1-1,-1-1 2,1 0-2,-24 1 0,23-1 3,-23 1-4,24 23 3,-24-24-2,0 0 1,24 24-1,-1-23 2,-23-1-2,24 1 9,-24-1-1,0 0-7,23 1 7,-23-1-7,0 1 1,0-1 5,24-23-6,-24 0 7,0 23 1,0 0-8,0 1-1,0-1 9,0 1-9,0-1 1,0-23 9,0 23-3,0 0 2,0 1 7,0 46 187,0 1-203,0 23 9,0 1-1,0-25-7,0 1-1,0-1 2,0 1-1,0 23-1,0-23 0,0 23 10,0 0-11,0 0 11,0-23-10,0 0 1,0 23 0,0-24-1,0 1 1,0 0 0,0 23 0,0-24 0,0 1 7,24 23-6,-24-23 9,0 23-13,0-23 9,23-1-6,-23 24 7,0-23 1,0 0 0,0-1-8,0 1 7,24 23 2,-24-23-11,0-1 2,0 1 0,0 23 1,0-23-2,0 23 0,0-23 9,0-1-8,0 1 8,0-1-10,0 1 3,0 0 5,0 23-5,0-24 8,0 1-11,0 0 24,0-1-5,0-46 137,0-1-153,0-23-2,0 23 0,0-47 2,0 24-1,-24 24-2,24-48 3,0 24-2,0-1 9,0 25-9,0-1 1,0 1 0,0-1 0,0-23-1,0-1 1,0-22 8,0 46-9,0-23 1,0 23-1,0 1 3,0-1-4,0 0 3,0 1-3,0-1 2,0 1 12,0-1-8,0 0-4,0-23 9,0 24-12,0-1 5,0-23-4,0 23 3,0 1-2,0-1 1,0 0 0,0 1 8,0-1-2,0 1 17,0-1-22,24 0-2,-24 1 0,23-1 2,1 1-2,0-1 1,-24 0 0,23 1-1,1-1 1,-24 0 1,23 24 5,1-23-6,0-1 1,-24 1-2,23 23 9,1-24-9,-1 0 16,1 24-4,0 0-15,-24-23 4,23 23 0,1 0-1,-24-24 1,23 24 0,1 0 8,0 0-8,-1 0 14,1 0-14,-1 0 23,1 0-15,-24 24 8,24-24-17,-24 23 1,0 25-1,0-1 10,0-24-10,0 1 1,0 0 7,0-1 0,0 1-7,0 0 0,0-1 7,0 1-7,0-1 8,0 1-8,0 0-1,0 23 1,0-24 0,0 1 0,0 23 1,0-23-3,-24-1 2,0 1-1,24 0 1,-23 23 8,23-24-9,-24 1 9,24 0-8,-23-24 0,23 23-1,-24 1 9,-23-1-1,23-23 0,1 0-7,-1 0 0,0 0 8,1 0-8,-1 0 0,1 0 2,-1 0-5,0 0 2,-23 0 9,24 0-1,-1 0-7,0 0 0,1 0 16,-1 0-17,1 0 24,-1 0-8,0 0 24,48 0 117,0 0-158,-1 0 12,1 0-12,-1 24 1,1 0 1,23-1 0,-23 1 0,-1-24 0,25 23 0,-25-23-1,1 24 1,-1-24-1,1 24 1,0-24 16,-1 0-17,1 0 24,-1 0-15,1 0-7,-24-24 6,24 0-9,23 1 3,-24-24-2,-23-24 1,48 47 0,-25-23-1,24-24 1,1 24-1,-48 23 1,0 1 2,23-24-3,1 23 8,-1 0-7,-23 1 7,24 23-7,0-24 0,-1 1-1,-23-1 9,47-23-8,-23 23 7,-24 1-7,24-1 0,-1 0-1,1 1 2,-24-1-3,0 0 3,47 1-1,-47-1-1,47 1 2,-47-25-3,47 1 2,1 24 0,-25-1 1,24-23-3,1 23 2,-1-23-1,0 23 3,-23 1-3,23 23 2,0 0-3,-23 0 1,23 0 2,0 0-2,-23 0 9,-1 0-9,1 0 9,-1 0-8,1 0 15,0 0 94,-24 23-79,-24-23 55,0 0-85,1 0-1,-1 0 9,-23 0-7,47-23-3,-24 23 3,1 0 6,-1-24 1,1 24-9,-1 0 2,24-23 7,-24 23-10,1 0 17,-1 0 1,1 0-8,-1 0-8,0 0 16,1 0-17,23 23 9,-24-23-10,1 0 4,-1 24-4,24-1 3,-24-23-3,1 0 2,23 24 8,-24 0 0,24-1 1,-23-23-12,23 24 11,-24 23-8,24-23 8,0 23-10,0-24 2,0 1 1,0 23-1,0 0-1,0-23 0,0 0 2,0 23-1,0 0 7,0-23-8,0-1 2,0 25-2,24-48 1,-24 23 0,23 24-1,1-23 17,-24 0-9,23-24-7,1 23 8,0-23 31,-1 0-41,1 0 19,-1 0-17,1 0-2,0 0 3,-1 0-2,1 0 3,-1 0-5,25 0 3,-48-23 0,0-1-1,23 24 1,1 0 0,-24-24 0,23 1 7,-23-1-7,24 1 8,0-1 0,-24-23 7,0 23-8,23 1 0,-23-1 1,0 0 0,0 1-8,24 23-1,-24-24 2,0 0 28,0 1-21,0-1 140,0 1-71,0-1-70,0 0 16,0 1-14,23 23 393,25 0-403,-25 0 1,1 0-1,23 0 2,-23 0 7,-1 0-10,1 0 2,-1 0 15,1 0-7,0 0 7,-1 0-14,1 0-1,-24-24 6,24 1-6,-1-1 0,-23 0 7,24 24-7,-24-23 0,23 23-1,-23-24 1,0 1-1,24-1 1,0 0 9,-1 1-11,-23-1 10,0 1-8,24-1 0,-24 0 9,0 1-10,23-1 0,-23-23 0,0 23 9,0-23-8,0 24 8,0-1 7,0 0 16,0 1-31,0-1-1,0 0 8,0 1-7,0-1 0,0 1 18,0-1-5,0 0 32,0 72 104,0-25-151,0 1 2,0 23 1,0-23-1,0 23-1,0 24 2,24-24-3,-24 24 2,24 0 0,-24-48-1,0 24 2,0-23-1,0 0 1,0-1-4,0 1 3,0-1 0,0 25 0,0-25 7,0 1-7,0-1-1,0 1 1,0 0 0,0-1 1,0 1-2,0-1 1,0 25 8,0-25-10,0 25 2,0-1 0,0-24 0,0 25 0,0-25-1,0 1 2,0 23-3,0 0 11,0-23-8,0-1 6,0 1 1,23 0-2,-23-1 1,24-23-7,-24 24 0,23-24 16,1 0-17,0 23 8,-1-23 1,1 0-8,-1 0 8,1 0-9,0 0 1,-1 0 9,1 0-11,-1 0 9,1-23-6,0-1 6,-24 1 8,23 23-15,1 0 7,-24-24 24,23 24-31,1 0 77</inkml:trace>
    </iact:actionData>
  </iact:action>
  <iact:action type="add" startTime="64438">
    <iact:property name="dataType"/>
    <iact:actionData xml:id="d2">
      <inkml:trace xmlns:inkml="http://www.w3.org/2003/InkML" xml:id="stk2" contextRef="#ctx0" brushRef="#br1">16710 13975 0,'23'0'115,"1"0"-107,-1 0 8,25 0-9,-1-24 8,-24 24-6,25 0-3,-1 0 3,-24 0-2,48 0 1,-47 0 1,-1 0-3,25 0 2,-25 0 0,1 0 0,23 0 0,0 0 7,-23 0-7,-1 0-1,25 24 3,-25-24-4,1 0 3</inkml:trace>
    </iact:actionData>
  </iact:action>
  <iact:action type="add" startTime="65445">
    <iact:property name="dataType"/>
    <iact:actionData xml:id="d3">
      <inkml:trace xmlns:inkml="http://www.w3.org/2003/InkML" xml:id="stk3" contextRef="#ctx0" brushRef="#br1">17465 13975 0</inkml:trace>
    </iact:actionData>
  </iact:action>
  <iact:action type="add" startTime="84547">
    <iact:property name="dataType"/>
    <iact:actionData xml:id="d4">
      <inkml:trace xmlns:inkml="http://www.w3.org/2003/InkML" xml:id="stk4" contextRef="#ctx0" brushRef="#br2">25324 14754 0,'0'-24'7,"0"0"8,0 1 16,0-1-16,0 1-7,0-1 8,23-23-7,1 47-3,-24-24 3,23 0-2,1 1 8,-24-1-6,24 1-2,-1-1 2,-23 0 7,24 24-10,-24-23 1,23-1 2,-23 1-2,24 23 1,0-24 8,-1 0-9,24 1 9,-23 23 0,0-24-8,-1 24 8,-23-23-10,24 23 25,-1 0-23,1 0 7,0 0 1,-1 0-7,1 0-3,-1 0 10,1 0-5,0 0-6,-1 0 11,1 0-1,-1 23 8,1-23-7,-24 24 8,24-24-17,-24 23 8,23-23 0,-23 24-7,0 0 70,24-24-70,-24 23-1,0 1 41,0-1-25,-24-23 179,24-23-187,-23 23-1,23-24 12,-24 24-5,24-23-13,-24 23-1,1 0 42,-1-24-35,1 24 9,23-24 1,-24 24-17,0 0 0,1 0 25,-1 0-7,1 0 4,-1 0 18,0 0-24,24 24 0,-23-24-6,23 24-3,-24-24-6,24 23-1,-23-23 17,23 24-8,0-1-8,0 1-1,0 0 16,0-1-15,0 1 7,-24-1-6,24 1-3,0 0 11,0-1-11,0 1 10,0 23-7</inkml:trace>
    </iact:actionData>
  </iact:action>
  <iact:action type="add" startTime="86161">
    <iact:property name="dataType"/>
    <iact:actionData xml:id="d5">
      <inkml:trace xmlns:inkml="http://www.w3.org/2003/InkML" xml:id="stk5" contextRef="#ctx0" brushRef="#br2">25654 14824 0,'0'24'14,"0"0"1,0-1 7,24-23-14,-1 0 26,1 24-29,-1-24 11,25 0-9,-25 0 9,1 0-7,-1 0-1,1 0-1,0 0 0,-1 0 9,1 0-9,-1 0 17,1 0-9,0 0 9,-1 0 7,1 0-8,-24-24 1,23 1-2,-23-1-5,24 24-2,-24-24 0,0 1 0,24 23-7</inkml:trace>
    </iact:actionData>
  </iact:action>
  <iact:action type="add" startTime="87508">
    <iact:property name="dataType"/>
    <iact:actionData xml:id="d6">
      <inkml:trace xmlns:inkml="http://www.w3.org/2003/InkML" xml:id="stk6" contextRef="#ctx0" brushRef="#br2">26150 14494 0,'0'-24'77,"0"48"54,0-1-108,0 1-15,0 0 54,0-1-7,0 1 6,0 0-45,0-1-8,0 1 7,0-1-7,0 1 16,0 0-9,0-48 195,0 0-193,0 1-11,0-1 8,0 1-6,0-1 8,0 0 31,0 1 46,0-1-70,0 0-15,0 1 8,0-1 14,0 1-7,0-1 389,0 0-381,23 1 46,1 23-68,-1 0 21,-23-24-22,24 24-1,0-23 9,-1 23-1,1 0-6,-24-24-2,0 0 2,23 24-2,1 0 1,0-23 7,-24-1 0,23 1-7,1-1 8,-24-23-9,23-24 9,-23 47 0,24 1-1,-24-1-7,0 1 23,0-1-22,0 0 4,0 1-4,0-1-1,0 1-1,0-1 2,0 0 7,0 1-10,0-1 10,0 0 30,0 1-30,0-1 55,0 48 129,0-1-192,0 1 8,0 23-8,0-23-1,0 0 0,0-1 1,0 24 0,0 1 0,0-25 0,0 1-1,0 23 2,0 0 7,0-23 2,0 23-14,0-23 19,0-1 1,0 1-2,0-1 32,0 1-38,0 0 15,0-1-5,24 1-5,-24-1-13,0 1 9,0 23-3,0-23-7,0-1 10,23 1-10,-23 0 17,0-1-2,0 1 2,0 0 22,24-24-31,-24 23 9,23 1 6,-23-1-22,0 1 1,24-24-2,0 47 10,-24-23-1,23-24-10,1 23 25,-1-23 39,-23-47-61,0 24 5,0-1-6,0 0 7,0 1-8,24 23 1,-24-24 9,0 1-10,24-1 0,-24 0 10,23 1-10,1 23 2,-24-48-2,23 25 0,1-1 9,0 1-7,-1-1 5,-23 0-7,24 1 1,-1 23 0,-23-24 0,24 24 1,-24-23-1,24-1-2,-1 24 3,1-24-2,0-23 0,23 47 1,0 0 8,0-23-9,-23 23 1,-1 0 0,1 0 0,0 0-1,-1 0 1,1 0 8,-1 0 2,1 0-14,0 0 20,-24 23-17,23 1 9,-23-1 55,-23-23 38,-1 0-102,0 0 0,-23 0 0,0-23 10,23 23-10,1-24 1,-1 24 0,1-23 0,-1 23-1,0 0 2,1 0-2,-1 0 16,1 0 32,-1 0 15,0 23-55,24 1-8,-23-24 10,23 23-10,0 1 1,-24 0 7,24-1-7,0 1-1,0-1 3,-24 1-4,24 0 11,0-1-2,0 1-8,0-1 16,-23-23-16,23 24 1,0 0 9,0 23-8,0 0 5,0-23-7,0-1 9,0 1-9,0 0 24,0-1-23,0 1 16,0 23 0,0-23-10,0-1-7,23 1 2,1-1 6,-24 1 1,24-24 0,-1 0 6,1 0-6,0 0 0,-1 0-9,24 0 10,-23 0-3,0 0 34,-1 0-10,-23-24-30,24-23 8,-24 24-10,0-1 3,0-23-1,0 23 9,0 1-11,0-1 1,23 0 9,-23-23-1,24 24 8,-24-1-15,0 0 0,0 1 0,0-1-1,0 0 2,0 1-3,0-1 5,0-23-6,0 23 3,0 1 0,0-24-1,0 23 9,0-23-8,0 23 7,0 1-8,0-1 1,0 0 10,0 1-12,0-1 19,0 1-4,0-1 3,0 0-8,0 1-9,0-24 1,0 23 0,0 0-1,0 1 2,0-1-2,0 1 0,0-1 9,0 0 7,0 1 24,0-1-7,0 0 13,0 1-29,0-1 6,0 1 9,0-1-31,0 0 7,0-23-7,0 24 31,0 46 93,0 1-125,0-1 9,0 1-7,0 0-3,0-1 10,0 1-8,0 23 8,0-23-10,0-1 10,0 1-8,0 0 0,0-1 15,0 1-8,0-1 1,0 1-1,0 0 9,0-1-16,0 1-1,0-1 1,0 25-1,0-25 1,0 24 0,0-23 1,0 47-2,0 0 1,0-48 0,0 48 0,24-24-2,-24-23 3,0 23 6,0-23 2,0-1 14,0 1-7,0 0 21,0-1-30,0 1 0,0-1 32,23 1-15,-23 0-3,0-1-21,0 1 0,0-1 9,0 1-11,0 0 4,0-1-4,0 1 4,0-1-5,24 1 3,-24 0 1,0-1 20,0 1-20,0-1 30,0 1-16,0 0 31,23-24-46,1 0 9,23 23-11,-23 1 9,-1-24-7,1 0 9,0 0-2,-1 0 0,1 0 16,-1 0-16,1 0 1,-24-24-8,24 1 0,-1-1-1,-23-23 1,24 47 0,-1-24 0,-23 1 0,24 23 0,-24-24 7,0 0 8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0T16:11:20.207"/>
    </inkml:context>
    <inkml:brush xml:id="br0">
      <inkml:brushProperty name="width" value="0.05292" units="cm"/>
      <inkml:brushProperty name="height" value="0.05292" units="cm"/>
    </inkml:brush>
    <inkml:brush xml:id="br1">
      <inkml:brushProperty name="width" value="0.05292" units="cm"/>
      <inkml:brushProperty name="height" value="0.05292" units="cm"/>
      <inkml:brushProperty name="color" value="#002060"/>
    </inkml:brush>
    <inkml:brush xml:id="br2">
      <inkml:brushProperty name="width" value="0.05292" units="cm"/>
      <inkml:brushProperty name="height" value="0.05292" units="cm"/>
      <inkml:brushProperty name="color" value="#00B050"/>
    </inkml:brush>
  </inkml:definitions>
  <iact:action type="add" startTime="19829">
    <iact:property name="dataType"/>
    <iact:actionData xml:id="d0">
      <inkml:trace xmlns:inkml="http://www.w3.org/2003/InkML" xml:id="stk0" contextRef="#ctx0" brushRef="#br0">3446 15296 0,'0'24'29,"24"-24"48,-1 0-45,1 0-25,-1 0 1,1 0 8,0-24-8,-1 24 7,1-23-6,-1-1-3,-23 1 2,24-1 8,-24 0-7,24 1-3,-24-1 2,0 1 1,0-1-1,0 0-2,0 1 3,0-1-2,0 1 2,0-1-3,0 0 3,0-23-2,0 0 8,0 23-7,0-23 8,23 24-7,-23-1-2,0-23 0,0 0 10,24 23-11,-24-23 10,0 23-8,0 0 0,0-23-1,0 24 9,0-1-9,0 0 1,0 1 23,0-1 8,0 71 77,0-23-101,0 23-6,0-23-2,0 23 1,0-23-1,0 23 1,0 24 0,0 0 0,0-1 0,0 1 0,0 0-1,0 0 2,0 0-1,0-48-2,0 48 2,0-24-1,0-23 2,0-1-2,0 1 1,0 0 0,0-1 0,0 1 1,0-1 15,0 1-2,0 0 8,0-1-14,0 1 0,0 0 22,0-1-22,0-46 162,0-1-162,0 0-10,0 1 3,0-1-1,0-23-1,0 0 8,0 23-6,0 0 7,0 1-8,0-1-1,0 1 0,0-1 0,0 0 10,0-23-10,0 24 17,0-1-17,0 0 24,0 1-8,0-1-15,0 1 17,0-1-18,23 0-1,-23 1 3,0-1-1,24 1 7,-24-1-8,24 0 33,-24 1-17,0-1-14,23 1 7,-23-1-2,0 0-7,0 1 10,24-1-11,-24 1 10,23 23 9,-23-24-20,24 0 4,0 24 14,23-23-15,-47-1 0,23 24 1,1-24-3,0 24 80,-1 0-79,1 24 1,-1 47-1,-23-47 1,24 46 0,-24 1 0,24-24-1,-24-23 1,23 47 0,-23-48 1,0 25-2,0-25 1,0 1-1,0-1 1,0 1-1,0 0 18,0-1-3,0 1-7,0-1 16,0 1-22,0 0 6,0 23 1,0-24 23,0-46 85,0-1-117,0 1 1,0-1-1,0-23 1,0 23 8,0 1-7,0-1-3,0 0 2,0 1 0,24-1 0,-24 1-1,0-1 2,23 0 6,-23 1-7,0-1-1,0 1 1,0-1-1,24 0 9,-24 1-1,24 23-7,-24-24-1,0 1 1,23-1 10,1 24-12,-24-24 2,23 24 0,-23-23-1,24-1 33,0 24 6,-24-23-38,23 23 0,1 0 0,-1 0-2,1 0 111,0 0-86,-24 23 8,0 24-32,0 1 2,0-25-3,0 24 3,0-23-1,0 23-1,0 0 1,0 1-1,0-1 1,0-24 0,0 48-1,0 0 2,0-24-2,0 24 1,0 0 0,23-48-1,-23 48 2,0-23-2,0-25 2,0 1-2,0-1 0,0 1 2,0 0-2,0-1 17,0 1 0,47-24 363,-23 0-373,0 0 11,-1 0-19,1 0 18,-1 0-16,1 0 0,0 0-1,23 0 3,-24 0 6,25 0-11,-25 0 11,1 0-7,-1 0 13,1 0-14,0 0 7,-1 0 10,1 0-19,-24-24 5,23 1 16,1 23-10,-24-24 5,24 0-14,-24 1 1,0-24-3,0 23 2,0 0 0,0-23-1,0 23 9,0 1-7,0-1-1,0 1 6,0-1-6,0 0 8,0-23-7,0 24-2,0-25 0,0 25 1,0-24 0,0-1-1,0 25 1,0-24-1,0 23 1,0 0 0,0 1 0,0-1 8,0 1-1,0-1 2,0 0 28,0 1-22,0-1 9,0 1-26,0-1 28,0 48 174,0-1-201,0 1 1,0-1 1,0 1-1,0 0-1,0 23-1,0-24 2,0 25 0,0-25 8,0 24-8,0-23 8,0 0-10,0-1 5,0 1 34,0-1-14,0 1 15,0 0-31,23-1-7,1-23 23,-24 24-23,0-1 15,23-23-14,-23 24-3,24-24 2,-24 24 0,24-1 4,-24 1 37,23-24-40,-23 23 15,24-23-18,-1 0 25,1 24-23,0-24 9,-1 0 5,1 0-14,-1 0 7,1 0-6,0 0-2,-1 0 9,1 0-9,-1 0 9,1-24-8,0 24-1,-24-23 1,23 23 1,1-24-2,-24 1 0,47 23 1,-23-24 0,-1 0 7,24 24-8,-47-23 2,24 23-2,0 0 9,-24-24-1,0 1-7,23-1 0,-23-23 8,0 0-6,0-1-5,0-22 3,0 46 0,0-47-1,0 0 1,0 48 1,0-24-2,0-1 0,0 25 1,0-24 0,0-1 7,0 25-6,-23-1-2,23-23 2,0 23-3,0 1 2,0-1 0,0 0-1,-24 24 2,24-23-2,0-1 1,-24 24-1,24-47 17,0 23-8,0 1-1,0-24-8,0 23 9,0 0-9,0 1 3,0-1 4,0 1-5,0-1 5,0 0-5,0 1-2,0-1 24,0 1-8,-23 23 78,-1 0-77,24 47-18,0 0 12,0-23-12,-23 46 2,23-22 0,0-1-1,0 24 2,0-1-1,0-22 0,0-1-2,0 24 2,0-24-1,0 0 2,0 0-1,0-23-1,0 47 1,0-48 0,0 48 0,0-24-1,0 1 1,0-1 0,0 24 0,0-48-1,0 24 1,0-23-1,0 0 1,0-1 1,0 1-2,0-1 16,0 1-15,0 0 8,0-1-1,23-23-6,-23 24 7,0-1 37,24 1-38,-24 0 3,0-1-13,0 1 3,23 0 0,1 23-2,-24-24 20,0 1-12,24-24 3,-24 24-2,23-24 8,1 0 7,-1 0 18,1 0-17,0 0-16,-1 0 0,1 0-7,-1 0 16,1 0-17,0 0 18,-1 0-19,1 0 10,23 0 7,-47-24-16,24 24 1,-24-47-1,23 47 2,1-47-2,-1-1 2,-23 25-2,0-25 1,0-22-1,0 46 3,0-47-5,0 24 6,0-24-4,0-23-1,0 23 3,0 24-2,0-24 0,0 0 1,0 48 0,0-25 1,0 25-1,0-24-2,0-1 2,0 1 8,0 23-9,0-23 2,0 0-3,0 23 2,0-23 2,0 24-4,0-25 2,0 1 0,0 24-1,0-1 1,0 0 0,0 1 9,0-1-3,0 1 25,0 46 61,0 1-93,0-1 2,0 25 0,0-1-2,0-24 0,0 48 1,0-47 0,0 47-1,0-1 1,0 1 0,0 0 0,0 0-1,0-24 0,0 24 2,0-24-1,0-23-1,24 23 1,-24 0-1,0-23 10,0 23-11,0-23 2,0-1 0,0 1 1,0-1-2,0 25 1,0-25 7,0 1 9,0-1 14,0 1-13,0 0-3,0 23-6,24-24-9,-24 25 0,0-1 2,0-23-1,0 46-1,0-46 1,0 23-1,23-23 1,-23-1 7,0 1 0,0 0 9,0-48 155,0-47-171,0 0-1,0-47 2,0 24-2,0-1 1,0 1-1,0 47 1,0-24 0,0 47 0,0-23-1,0 0 1,0 23 0,0 1 0,0-1-1,0 1 10,0-1-2,0 0 0,0 1 31,0-1-15,24 24-23,-1 0 1,1 0-2,0 0 0,-1 0 1,1 0 0,-1 0 8,1 0-9,0 0 18,-1 0-3,1 0 26,0 0-3,-1 0-38,1 0 24,-1 0-15,-23 24-9,24-1 9,-24 1-8,0 0 8,0-1-2,0 1 2,0-1 17,0 1-19,0 0 1,-24-24-7,1 0-1,23 23 10,-24-23-10,1 24 1,-1-24 17,0 23-19,1 1 5,23 0-5,-24-24 8,24 23-6,-24-23-1,24 24 1,-23-24 17,23 23 261,0 1-271,0 0 1,23-1 6,1 1-13,0-1 6,-1 1-7,1-24 0,-24 47-1,0-23 1,24-1-1,-1 1 1,1 23 2,-24-23-4,23 23 2,-23-23-1,24-24 1,-24 47 0,24-47-1,-24 24 1,23-1 24,-23 1 7,24-24 7,-24 23-31,23-23 47,1 0-30,0 0-9,-1 0 62</inkml:trace>
    </iact:actionData>
  </iact:action>
  <iact:action type="add" startTime="29961">
    <iact:property name="dataType"/>
    <iact:actionData xml:id="d1">
      <inkml:trace xmlns:inkml="http://www.w3.org/2003/InkML" xml:id="stk1" contextRef="#ctx0" brushRef="#br0">5004 14187 0</inkml:trace>
    </iact:actionData>
  </iact:action>
  <iact:action type="add" startTime="44425">
    <iact:property name="dataType"/>
    <iact:actionData xml:id="d2">
      <inkml:trace xmlns:inkml="http://www.w3.org/2003/InkML" xml:id="stk2" contextRef="#ctx0" brushRef="#br1">12957 17138 0,'24'-24'92,"-24"1"-84,23 23-2,-23-24 4,24 0-4,-24 1 1,47-1 2,-23-23-2,23 23 0,-24 1 2,-23-25-2,48 25 1,-25-1 0,1 24 0,-1-23 0,-23-1 0,48 0 0,-25 1 6,1 23-6,-1-24-1,1 1 10,0 23-9,-1 0-1,1 0 9,-1 0-9,1 0 16,0 0-14,-1 0-2,1 0 16,-1 0-16,25 0 9,-25 0-8,-23 47-1,47-24 1,-23 1 8,0-24-7,-24 24-3,23-24 10,-23 23-9,24-23 9,-48 0 180,1 0-174,-1 0-7,0 0 1,24-23 7,-23-1-16,-1 24 3,24-24 12,-23 24-14,-1 0-1,24-23 10,-24 23-3,1 0 33,-1 0-23,1 0-10,-1 0-6,0 0 15,1 0-15,-1 0 0,1 0 24,-1 0-10,0 0 9,1 0-16,-1 0 1,1 0 31,-1 0-31,24 23 6,-24 1-6,24 0-7,-23-1-3,23 1 12,-24-1-13,24 1 11,0 23-9,0-23 18,0-1-17,0 1 6,0 0-6,0-1 0,0 1 8,0 0-8,0-1 7,0 1 0,0-1-7,24 1 16,-1 0-17,1-24 17,0 23-17,-1-23 10,1 24-11,-1-24 3,-23 23-3,24-23 11,0 0-11,-1 0 11,1 24-10,-1-24 1,1 24 15,0-24-15,-1 0 7,1 0-7,-1 0 16,25 0-16,-25 0 6,24 0-6,-23 0 1,23-24-2,24 0 1,-24 1-1,0-1 1,1 1 1,-25 23-3,1-24 10,-1 24-8,1 0 8,-24-24-8,24 24 7,-1-23 1,-23-24-1,0 23 1,24-23-9,-24-1 8,0 25-7,0-1 0,23-23 0,-23 23 0,0 1-1,0-24 0,0 23 3,0 0-3,0 1 0,0-24 2,0-1-2,0 25 1,0-1 0,0-23 0,0 0 0,0 0 3,0 23-8,0-23 5,0 23 8,0 1-9,0-1 1,0 0 0,0 1-1,0-1 2,0-23 7,0 23 5,0 1-12,0-1-2,0 48 227,0 23-226,0 0 6,0 0-6,0 1 0,0-1 0,0-24-2,0 48 4,0-47-3,0-1 1,0 25-1,0-25 9,0 24-9,0-23 9,0 0-7,0-1-3,0 1 11,0 23-8,0-23 6,0 23-9,0 0 9,0-23 1,0 23-8,0 0 7,0-23-7,0-1 10,0 1-13,-23-24 3,23 24 0,0 23 0,0-24 7,0 1-7,0 0 8,0-1 24,0 1-26,0-1 17,0 1-15,0 0 31,0-1-25,0 1 3,0-1 21,0 1-24,0 0 2,0-1-8,0 1 6,-24-24 87,24-24-62,0 1-40,0-1 16,0 0-15,0 1 7,0-1-6,0 1-2,0-1 0,0 0 1,0 1 8,0-1-8,0 1-1,0-1 48,0 0-40,24 24-7,-24-23 0,0-1-1,23 24 2,-23-23-2,24 23 1,-24-24-1,24 0 2,-24 1 29,0-1-15,23 24-15,-23-24 7,24 24-7,-24-23 39,23-1-21,1 24 2,-24-23-5,24 23-15,-1 0 7,-23-24-6,24 24-2,-1 0 24,1-24-24,0 24 11,-1 0-4,1 0-7,-1 0 16,1 0 1,0 0 30,-1 0-23,1 0 0,-1 24 32,-23 0-48,24-24-7,-24 23-1,0 1 10,0 23-2,0-23 0,0-1 0,0 25-7,0-25 8,0 24-9,0 1 9,0-25 0,0 1-10,0-1 11,0 1 29,0 0 0,0-1 365,0 1-394,0-1-10,0 1 31,0 0-30,0-1 32,0 1-18,0-1 9,24-23-8,-1 0 0,1 0-14,-1 24 14,1-24-7,0 0 7,-1 0-16,1 0 9,-1 0 1,1 0-12,0 0 19,-1 0-16,1 0 16,-1-24-2,1 24-14,-24-23 0,24-1 0,-1 24-1,-23-23 0,24-1 19,-1 24-12,-23-24-5,0 1-1,24-1-2,-24 1 3,0-1-3,0 0 3,0 1-2,24-1 1,-24 1 0,0-1-1,0 0 2,0 1 6,0-1-7,0 1 8,0-25-9,0 25 8,0-25-3,0 1 0,0 24-6,0-1 2,0 0 1,0 1 7,0-1-10,0 1 3,0-1 7,0 0-1,0 48 280,0 0-287,0-1-2,0 1 4,0-1-3,0 25-1,0-25 10,0 1-8,0-1 0,0 1-1,0 0 0,0-1 11,0 1-11,0 0 0,0-1 1,0 1 9,0-1-11,0 1 17,0 0-7,23-1 125,-23 1-119,0-1-6,24-23-8,-24 24 7,23 0-7,1-24 7,-24 23-8,0 1 9,0-1-8,24-23 14,-24 24-13,23-24-2,-23 24 4,24-24 2,-1 0 3,-23 23-9,24-23 1,-24 24 16,24-24 7,-1 0-7,1 0 52,-1 0-43,1 0 392,0 0-387,-1 0-7,-23-24 0,24 24-23,-1 0 15,-23-23-16,24-1 1,-24 0 9,24-23-3,-24 24 4,23-25-12,-23 1 9,0-24-7,24 48 1,-24-48-1,0 24-2,0-1 2,23-22 0,-23 22 0,0 1-1,0-24 1,0 24-1,0 24 2,0-25-2,0 1 0,0 24 4,0-25-4,0 25 7,0-24-6,0 23 0,0 0-1,0 1 1,0-24-1,0-1 1,0 25 8,0-25-7,0 25 13,0-1-14,0 1 23,0-1-16,0 0 16,0 48 124,0 0-146,0 23-2,0 0 1,0 0 7,0-23-7,0 0-1,0-1 1,0 1 0,0-1 0,0 1 1,0 0-3,0-1 11,0 1-11,0 23 11,0-23-10,0 23 9,0-24-9,0 25 9,0-25 0,0 1-9,0-1 0,0 1 10,0 0-10,0-1 8,0 1-7,0-1-1,0 1 9,0 0-8,0-1 7,0 1 11,0-1-19,0 1 22,0 0-13,0-1-1,0 1-7,0 0 8,0-1 148,24-23-135,-24 24-13,24-24-8,-24 23 16,23-23-17,-23 24 3,24-24 13,-1 0 14,1 0 10,0 0-39,-1 0 14,24-24-14,-23 24 8,0-23-9,-1-1 1,1 1 8,-1 23-9,-23-24 3,24 0-4,0 24 2,-1-47 0,1 23 7,-1 1-8,1 23 1,-24-24 0,24 1-1,23 23 2,-47-24-1,23 0-2,25 1 11,-25-1-1,1 24-10,-1 0 3,1-23-2,0 23 1,-1 0-1,1 0 1,-1 0 0,1 0 0,23 0 0,-23 0 8,0 0-9,-24 47 0,47-47 3,-24 71-3,25-24 0,-25 0 3,1 0-5,-24-23 4,0 0-2,23-1 1,-23 1-1,0-1 16,0-46 149,0-1-150,0 1-14,-23-1 0,-1 24 9,24-24-10,0 1 0,-23 23 32,23-24-23,-24 0 6,0 24 1,24-23-15,0-1 17,0 1-2,-23 23-9,-1 0-6,1-24 24,-1 24-25,0 0 1,1 0 23,-1 0-22,0 0 13,1 0-15,-1 0 9,1 0 8,-1-24-9,0 24 40,1 0-39,23 24 6,0 0-7,-24 23-6,1-47-3,23 47 3,0-23-2,-24-1 1,24 1 0,0 0-1,0-1 1,0 1 0,0-1 0,0 1 7,0 0 0,0-1 9,0 1-9,0-1 25,0 1-18,24 0 3,-1-24-2,1 0-16,-1 0 9,25 0-1,-25 0 0,1 0-7,-1 0-1,1 0 2,0 0-2,23 0 10,-23 0-11,-1 0 10,1 0-7,-1 0-2,1 0 16,0 0-8,-24-24-6,23 0 13,1 1 9,-24-1-23,0-23 8,23 23-8,-23 1-1,0-24 1,0-1 7,0 1-7,0 0 8,0 23-8,0-23-1,0 0 2,0 0-2,0-24 0,0 0 1,0 47-1,-23-46 1,23 22 0,0 25 0,-24-48 0,24 47-1,0 1 3,-23-1-3,23 1 1,-24-1 0,24 0-2,0 1 3,0-1-3,0 0 3,0 1-1,0-1 7,0 1-8,0-1 25,0 0-8,0 1 22,0-1-23,0 48 132,0 23-139,0-23-9,0 23 1,0 24 0,0-48-1,0 48 1,0 0 0,0-47-1,0 46 1,0-22 0,0-1 0,0 0-1,0 0 2,0 0-1,0-23-1,0 0 0,0 23 1,0-24 0,0 1 0,0 23-1,0-23 9,0-1-8,0 1 24,0 0 21,24-24-22,-24 23-15,23-23 15,1 24-9,-1-24 2,-23 24-8,24-24-1,0 0-8,23 23 9,-24 1-7,1-24-2,0 23 1,-1-23-1,1 0 1,-1 0 0,1 0 7,0 0 8,-1 0-6,1 0 6,-1 0-8,1-23-8,-24-1 0,0-23 10,24 47-10,-24-24 17,23 24-17,-23-23 1,0-1 8,0 0 23,0 1-16</inkml:trace>
    </iact:actionData>
  </iact:action>
  <iact:action type="add" startTime="56462">
    <iact:property name="dataType"/>
    <iact:actionData xml:id="d3">
      <inkml:trace xmlns:inkml="http://www.w3.org/2003/InkML" xml:id="stk3" contextRef="#ctx0" brushRef="#br1">15293 16312 0</inkml:trace>
    </iact:actionData>
  </iact:action>
  <iact:action type="add" startTime="72434">
    <iact:property name="dataType"/>
    <iact:actionData xml:id="d4">
      <inkml:trace xmlns:inkml="http://www.w3.org/2003/InkML" xml:id="stk4" contextRef="#ctx0" brushRef="#br2">21264 17633 0,'24'0'178,"0"-23"-164,-1 23-6,1-24-1,-1 24 32,1-23-15,-24-1 69,24 24-77,-1 0 6,1-24-6,-24 1 7,23 23-14,1 0 7,-24-24-1</inkml:trace>
    </iact:actionData>
  </iact:action>
  <iact:action type="add" startTime="74534">
    <iact:property name="dataType"/>
    <iact:actionData xml:id="d5">
      <inkml:trace xmlns:inkml="http://www.w3.org/2003/InkML" xml:id="stk5" contextRef="#ctx0" brushRef="#br2">23790 15509 0,'47'0'262,"-24"-24"-254,25 24 0,-1-23-1,0 23 9,-23 0 0,-24-24-1,23 24-7,-23-24 6,24 24-5,-24-23 7,23 23-9,1 0 1,0-24 8,-24 1-9,23-1 24,1 24-23,-24-24 0,0 1 3,0-1-7,0 1 4,0-1 8,0 0-9,23 1 1,-23-1 7,0 1 1,0-1 7,0 0 9,0 1-25,24 23 9,-24-24-9,0 1 2,0-1 13,0 0 56,0 48 70,0 0-134,0-1-6,0 1 0,0-1 0,0 1 0,0 23-1,0-23 1,0-1 0,0 1-1,0 0 1,0-1 0,0 1 1,0-1-3,0 1 3,0 0-2,0-1 0,0 24 1,0-23 0,0 47 8,0-24 0,0 24-9,0-47 2,0 23-1,0-24-1,0 1 0,0 23 1,0-23 17,0-1-18,0 1 23,0 0-22,0-1 16,0 1 7,0-1-25,0 1 10,0 0-8,0-1-1,0 1 1,0 23 0,0-23 8,0-1-7,0 1-2,0-1 16,0-46 209,0-1-224,0 1-1,0-25 0,0 1 1,0 24 0,0-48 2,0 24-4,0-24 2,-24 0-1,24 0 1,0 24 0,0-24 0,0 24 0,0 23 1,0 1-3,0-1 1,0 0 2,0 1-2,0-1 1,0 1 0,0-25 0,0 25-1,0-24 1,0-1 0,0 25 0,0-24-1,0 23 9,0 0-8,0 1-1,0-1 18,0 1-18,0-1 8,0 0-8,0 1 1,0-1 0,0 1 1,0-1 6,0 0-8,0 1 9,0-1 31,0 1-32,0-1 1,24 24-8,-24-47 0,0 23 15,24 1-15,-1-1-1,1 24 0,23-24 2,-23 1-3,-1-1 3,48 24-2,-24 0 1,0 0 8,-23-24-9,0 24 9,-1 0 1,1 0 20,-1 0-14,1 0-6,-24 24 12,0 0-20,0-1-3,24-23 3,-24 24-2,23 0 2,-23-1 14,0 1-16,0-1 27,0 1-27,0 0-1,0-1 2,0 1-1,0-1 9,0 1-8,0 0-1,0-1 1,0 1 0,0-1 0,0 25 8,0-25-1,0 1-8,-23-1 1,-1 1 0,24 23 0,-24-47 1,1 24-2,23-1 1,-24 1-2,1-24 2,-1 0-1,24 24 2,-24-1-2,1-23 2,-1 0-2,24 24 4,-47-24-6,23 0 10,-23 0 1,24 0 7,-1 0-16,0 0 1,1 0 15,-1 0 9,48 0 317,-1 23-342,1 1 1,23 0-1,24-24 1,-47 47 1,23-47-2,0 23 2,-47 1-2,47 0 1,-23-24-1,-1 0 18,1 23-19,0-23 18,-1 0-17,1 0 9,-1 0 0,1 0-9,0 0 16,-1-23-16,1-1 1,-24 0-1,0 1 1,23-24 1,-23 23-1,24 0-1,0-23 1,-1 47 1,-23-23-3,0-25 3,24 48 7,-24-23-10,0-1 2,23 1 0,-23-1 8,24 0-9,0 24 1,-24-23 0,23-1-1,-23 1 1,24-1 7,-1 0-5,1 1 12,0-1-15,-1 1 4,24 23 2,-47-24-6,48 0 0,22 24 2,-46-23-2,0 23 1,23 0 1,-24 0 6,1 0 0,0 0-7,-1 0 23,1 0-16,-1 0 9,1 0 0,0 0 14,-1 0-16,-23 23-13,24-23-2,-24 24 3,0 0 12,23-24-14,-23 23 6,24-23 49,-48 0 8,1 0-57,-1-23 2,1-1-10,-1 24 18,0-24-8,1 1 30,-1 23-22,1 0 6,-1 0-14,0 0-1,1 0 9,-1 0-8,1 0 7,-1 0-7,0 0-9,1 0 40,-1 0-24,24 23-9,0 1 11,-23 0-18,23-1 2,0 1 6,0 23-8,0-23 11,0-1-13,0 1 11,0-1-8,0 1-1,0 0 8,0-1-6,0 1 7,0-1-9,0 1 4,0 0 1,0-1 4,23-23-8,-23 24 8,24-24-9,-24 23 1,23-23 9,1 0-11,0 0 2,-24 24-1,23-24 8,1 24 2,-1-24 13,1 0-23,0 0 10,-1 0-9,1 0 0,-1 0 6,1 0-6,0-24 8,-1 0 7,1 1-15,-24-1-1,0 1 1,23-1 0,-23 0 0,0 1 0,24-1-1,-24 1 1,0-25-1,0 25 9,0-24-8,0 23 0,0 0 0,0 1-1,0-1 24,0 1-15,24 23 418,23 23-418,-24-23-9,1 0 0,23 0 2,-23 0-2,-1 0 2,1 0-2,0 0 0,-1 0 2,1 0-2,-24-23 25,23 23-25,1 0 8,-24-24 17,24 24 6,-24-24-30,0 48 202,0 0-204,23 23 3,-23-24-1,0 25-2,0-25 4,0 1-2,0 23-2,0-23 2,0 23-1,0-24 2,0 1-2,0 0 0,0-1 2,0 1 6,0-1 2,0 1-2,0 0 70,0-1-22,0-46 83,0-1-139,0-23 9,0 23-7,0-23-2,0 0 2,0 0 6,0 23-1,0 0-7,0 1 1,0-1 8,0 1 0,0-1-8,0 0 0,24 1 1,-24-1 5,0 1-7,23-1 1,-23 0 0,0 1-1,0-1 1,24 1 9,0-1-3,-24 0-6,23 1 0,24-1-1,1 1 9,-25-1-8,1 0-1,-1 24 1,1 0 0,-24-23-1,24 23 2,-1-24 6,1 24-8,-1 0 17,1 0-8,0 0 7,-1 0-16,1 0 32,-1 0-15,1 24 6,-24-1-14,0 25-4,0-25 0,0 1-5,0-1 0,0 1 1,0 0 0,0-1 23,0 1-23,0-1 7,0 1-7,0 0 0,0 23 0,0-24-1,0 1 1,0 0 0,0-1 8,0 1 7,0-1-7,24-23-9,-24 24 16,0 0-7,23-24-9,-23 23 0,0 1 17,0-1-16,24-23 7,-24 24 1,0 0 10,23-24-20,1 0 32,0 0 16,-1-24-46,1-23 8,-1 0-9,1 47 0,-24-24 1,24 0 1,-24 1 7,0-1 0,0 1 5,23 23-5,-23-24-8,24 0 0,-24 1 8,24-1-8,-1 1-2,1-25 2,-24 25 1,23 23-2,25-47 2,-48 23-3,23 24 2,24-24 0,-23 1 0,23-1-1,0 1 1,-23 23 0,0 0-1,-1-24 1,1 24 0,-1 0 16,1 0-7,0 0-3,-1 0-6,1 0-2,-1 0 11,1 24-2,-24-1-8,24-23 2,-1 24-2,1 23 1,-1-23 15,-23-1-15,24-23 8,-24 24-9,0-1 24,-24-23 116,24-23-131,-23 23-8,-1 0 7,1 0-8,23-24 1,-24 1 1,0 23-2,1 0 16,-1-24-15,1 0 8,23 1 14,-24 23-14,0 0 0,1 0 22,-1 0-14,1 0 15,-1 0-24,0 0-7,1 0 14,-1 23-5,24 1 6,-23-24-8,-1 24 1,0-1-9,24 1 9,-23-1-1,23 1-6,-24-24-2,1 47 1,23-23-2,0-1 6,0 1-7,-24 0 3,24 23 0,0-24 0,-24 1-1,24 23 0,0-23 1,0 23 1,0-23-2,0-1 1,0 1 0,0-1-1,0 1 9,24-24-7,-24 24-4,0-1 12,24-23-10,-1 0 8,-23 24-7,24-24 9,-24 23-11,23-23 3,1 0-2,0 0 11,-1 0-12,1 0 1,-1 0 1,1 0 0,0 0-1,-1 0 3,1 0-3,-1 0 0,1 0 9,0 0-8,-1 0-1,1 0 0,-1 0 9,1 0-9,0-23 2,-24-1-2,23 1 8,1 23-7,-1-48 0,1 25 8,-24-1-7,24 1-3,-24-1 3,23 24-3,-23-24 4,0 1-3,24 23 0,-24-24 9,23 1-7,-23-1 6,0 0-9,0 1 3,0-1 6,24-23-8,-24 23 2,0 1-2,0-1 1,0-23 0,0 23-1,0 1 2,0-24-2,0 23 1,0 0-1,0-46 0,0 46 1,0-23 2,0-1-3,0-22 2,0 22-3,-24-22 2,24 22-1,0 1 1,0 24 0,-23-48 3,23 0-7,-24 0 4,24 24 0,-23 0 5,23-24-11,-24 24 6,24 23 1,0-23-3,-24 23 3,24-23-2,-23 23 1,23 1-1,0-1 2,0 1-3,0-1 12,0 0-13,0 48 253,0 0-251,0 23 0,0 0 1,0 0 0,0 24 0,0-24 0,0 1-1,0 22 1,0-22-1,0-1 1,0 0 0,0-23 8,0-1 0,0 1 22,0-1-30,0 1 23,0 0-16,0-1-7,0 1 23,0-1-24,0 1 9,0 0-6,0-1-4,0 1 0,0 23 3,0-23-1,0 23 0,0-24-1,0 1 1,0 0 0,23-1 1,-23 1 13,0 0-14,0-1 7,24-23-6,-24 24-2,0-1 1,0 1-2,0 0 3,0-1 0,0 1 6,24-1-7,-24 1 14,0 0 2,23-1-10,1 1 10,-24-1-16,0 1 8,0 0-8,23-1-2,1-23 19,-24 24-17,0-1-2,24 1 11,-1 0-9,1-1-2,-24 1 9,0-1-6,23-23-2,-23 24 2,24-24-2,-24 24 8,24-24-7,-1 0 0,1 0 9,-1 0 14,1 0-25,0 0 26,-1 0-24,1 0 7,-24-24-8,23 24 9,1 0-8,-24-24 0,0 1 7,24 23 2,-1 0-11,-23-24 5,24 1 9,-24-1-13,0 0 16,0 1 2,23 23-18,-23-24 15,0 1 43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16B85-A2FC-6A4B-8DEF-AC93C5009E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DB1864-98B4-C440-B924-E43A023F49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4558E0-6ACD-FF43-89C4-9E3257A82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A5B54-8F36-504C-94F7-247FF8C2F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DCFC50-C008-3A49-B849-13477F832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62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F85FA-9337-4B4E-8838-74ADD41E2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88094-4B1B-EF49-B89E-9D3E6F44C2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325393-0680-E840-AA8B-8A4C62A1D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78C6DA-ABAB-7144-AEBB-46AE00437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96A768-BADA-114C-8871-4634011A9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509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AE0C6-7D80-EC4F-B8E2-657BDB48C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67738A-C9C1-F048-BCAC-74EDBFEC7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6D2A58-0F37-EB4C-A588-6C92D862A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E703C-CB03-7344-BB77-B5791FE33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9E8508-1218-4D44-8281-634E709D0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513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BF059-43EE-C24D-8091-B45CDFF90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F8A8A1-7613-1447-AD44-D48A0D4302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824B07-49CB-624E-8A16-D1609DBD54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B5E2E1-8403-7248-9B1F-5919E0AF8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8E4F2F-A3A4-4742-B08D-B60E44A71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14A9DD-2A8B-E643-B4AC-CA9040171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689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4A081-A6FE-184D-A90E-F308273B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78C265-9019-D44E-9BFA-0DA0E9044B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759267-E9E5-0347-B7E1-8DD38C93C0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4EE3B7-BFF1-4E4B-AD13-59C5FFEE87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0E453-1227-2348-9B8C-12401B263F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8ECD66-FFF1-EC49-91D8-BF1A65CD7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534B62-C406-B946-8988-FBDFE7166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2A3F6C-9FD7-2E4C-BBF7-5E425910C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739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45B70-EE72-ED40-864B-96E79DBED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8BEAF9-0957-294A-AAA2-80864EBAC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2F3B31-DA33-8F49-ABE0-3425F3633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A037A4-A16F-0140-AE46-81CBD25ED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04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C1978B-36BF-464C-B841-2D7FE4CCA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DF8196-33CD-4345-B24E-16E0DB816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1E1E78-2621-5342-915D-6B872489D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971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53959-5D62-3E44-A441-9B735EC4D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A3978-A1CF-A84A-B5AF-C4DBCFBCB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32087F-09EB-034E-9806-540C82E81C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727474-E828-2141-8EEE-311B344BE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6E81CD-ED5F-C545-BDAC-2C018D4D0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B13809-BAE8-674B-82F1-908860A85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287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EDD44-B6C7-6D44-ABB7-FC5645D42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816C98-3FAD-9742-AEFD-B3D9B63926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037F38-7D9F-D748-92CB-0FA61549CB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3E3FC7-3170-4E42-8C14-468003ED3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18BFCE-EDA4-F44B-8DC9-7B726CF46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7D4869-F0FC-E14C-9A77-596B400E6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419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632AA-4667-6144-BFB0-92F3F67FA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D62761-689E-8541-8512-8B878C26C4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34502-B25E-7F4B-AB74-E60B5BB62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E2066A-CB67-6546-88E7-777F7E3F2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14C287-9213-0A40-A103-DF0049605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771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8D4EF2-30A4-3246-A0CA-5F362F31ED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480C6F-9009-644E-8B12-46F7D4D9E4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9D529-50E9-2D44-8B61-43F4E8A30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5EB054-D554-C44C-9EC4-9C0E49D1C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695B4-018D-3E4D-A167-7B2DD0417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043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461C1E-306A-E14D-9F99-69EE1FFAB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9841E7-1531-274E-8147-814F254D81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725A9-9216-8B40-BFFC-DC7ECB4F6A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A7F7B-0838-9744-B05A-51E925CDA3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D5251A-EDEB-3146-8A89-7CCA23ED0D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925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customXml" Target="../ink/ink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1.xml"/><Relationship Id="rId7" Type="http://schemas.microsoft.com/office/2011/relationships/inkAction" Target="../ink/inkAction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microsoft.com/office/2011/relationships/inkAction" Target="../ink/inkAction2.xml"/><Relationship Id="rId11" Type="http://schemas.openxmlformats.org/officeDocument/2006/relationships/image" Target="../media/image12.jpeg"/><Relationship Id="rId5" Type="http://schemas.openxmlformats.org/officeDocument/2006/relationships/image" Target="../media/image11.jpeg"/><Relationship Id="rId10" Type="http://schemas.openxmlformats.org/officeDocument/2006/relationships/image" Target="../media/image4.png"/><Relationship Id="rId4" Type="http://schemas.openxmlformats.org/officeDocument/2006/relationships/image" Target="../media/image10.jpe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19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Sassoon Primary" pitchFamily="50" charset="0"/>
              </a:rPr>
              <a:t>Year 1</a:t>
            </a:r>
            <a:br>
              <a:rPr lang="en-GB" dirty="0">
                <a:latin typeface="Sassoon Primary" pitchFamily="50" charset="0"/>
              </a:rPr>
            </a:br>
            <a:r>
              <a:rPr lang="en-GB" dirty="0">
                <a:latin typeface="Sassoon Primary" pitchFamily="50" charset="0"/>
              </a:rPr>
              <a:t>Syllables and Alternative Sounds </a:t>
            </a:r>
            <a:br>
              <a:rPr lang="en-GB" dirty="0">
                <a:latin typeface="Sassoon Primary" pitchFamily="50" charset="0"/>
              </a:rPr>
            </a:br>
            <a:r>
              <a:rPr lang="en-GB" dirty="0">
                <a:latin typeface="Sassoon Primary" pitchFamily="50" charset="0"/>
              </a:rPr>
              <a:t>Picture Quiz!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22156E0F-898F-4EA7-886A-13A1918DA1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8967052" y="2078127"/>
            <a:ext cx="2462407" cy="434870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11119F6-5309-4668-AF78-7E200E8D74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4985" y="2078127"/>
            <a:ext cx="2232264" cy="4348703"/>
          </a:xfrm>
          <a:prstGeom prst="rect">
            <a:avLst/>
          </a:prstGeom>
        </p:spPr>
      </p:pic>
      <p:pic>
        <p:nvPicPr>
          <p:cNvPr id="15" name="Picture 2" descr="Syllable Clapping | Literacy activities, Syllable, Word cards">
            <a:extLst>
              <a:ext uri="{FF2B5EF4-FFF2-40B4-BE49-F238E27FC236}">
                <a16:creationId xmlns:a16="http://schemas.microsoft.com/office/drawing/2014/main" id="{9DFDAF32-5156-4350-A6B8-2347DF234D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569" y="2580839"/>
            <a:ext cx="5243721" cy="2951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2E1C5403-648C-4F93-A8E6-1680F7786A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299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56"/>
    </mc:Choice>
    <mc:Fallback xmlns="">
      <p:transition spd="slow" advTm="189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29" y="584633"/>
            <a:ext cx="10983236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rgbClr val="0070C0"/>
                </a:solidFill>
              </a:rPr>
              <a:t>Let’s Play!     </a:t>
            </a:r>
          </a:p>
          <a:p>
            <a:r>
              <a:rPr lang="en-US" sz="4400" dirty="0">
                <a:latin typeface="Sassoon Infant Std" panose="020B0503020103030203" pitchFamily="34" charset="0"/>
              </a:rPr>
              <a:t>Look at the pictures and write the words. </a:t>
            </a:r>
          </a:p>
        </p:txBody>
      </p:sp>
      <p:pic>
        <p:nvPicPr>
          <p:cNvPr id="2050" name="Picture 2" descr="Handwriting in Year 1 (age 5–6) | Oxford Owl">
            <a:extLst>
              <a:ext uri="{FF2B5EF4-FFF2-40B4-BE49-F238E27FC236}">
                <a16:creationId xmlns:a16="http://schemas.microsoft.com/office/drawing/2014/main" id="{D9530538-03E6-433E-9905-6F25ABF2F2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0667" y="304775"/>
            <a:ext cx="1846814" cy="1038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EFA34C2-E832-4EA9-ACA2-8FE3AD36640C}"/>
              </a:ext>
            </a:extLst>
          </p:cNvPr>
          <p:cNvSpPr txBox="1"/>
          <p:nvPr/>
        </p:nvSpPr>
        <p:spPr>
          <a:xfrm>
            <a:off x="431211" y="2542011"/>
            <a:ext cx="587006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rgbClr val="0070C0"/>
                </a:solidFill>
              </a:rPr>
              <a:t>Say the word out loud and try to hear the correct sound for ‘</a:t>
            </a:r>
            <a:r>
              <a:rPr lang="en-US" sz="5400" dirty="0" err="1">
                <a:solidFill>
                  <a:srgbClr val="0070C0"/>
                </a:solidFill>
              </a:rPr>
              <a:t>i</a:t>
            </a:r>
            <a:r>
              <a:rPr lang="en-US" sz="5400" dirty="0">
                <a:solidFill>
                  <a:srgbClr val="0070C0"/>
                </a:solidFill>
              </a:rPr>
              <a:t>’ or ‘o’?     </a:t>
            </a:r>
          </a:p>
        </p:txBody>
      </p:sp>
      <p:pic>
        <p:nvPicPr>
          <p:cNvPr id="2056" name="Picture 8" descr="Children's Thinking - J. Saenz Portfolio">
            <a:extLst>
              <a:ext uri="{FF2B5EF4-FFF2-40B4-BE49-F238E27FC236}">
                <a16:creationId xmlns:a16="http://schemas.microsoft.com/office/drawing/2014/main" id="{6B8B19F1-B130-4DBC-AC1F-96C61E07A6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863097"/>
            <a:ext cx="5205834" cy="3218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4C916002-FF1D-456D-A6F9-50ABABE38BA8}"/>
                  </a:ext>
                </a:extLst>
              </p14:cNvPr>
              <p14:cNvContentPartPr/>
              <p14:nvPr/>
            </p14:nvContentPartPr>
            <p14:xfrm>
              <a:off x="5047832" y="503662"/>
              <a:ext cx="360" cy="3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4C916002-FF1D-456D-A6F9-50ABABE38BA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038832" y="494662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10" name="Rectangle 9">
            <a:extLst>
              <a:ext uri="{FF2B5EF4-FFF2-40B4-BE49-F238E27FC236}">
                <a16:creationId xmlns:a16="http://schemas.microsoft.com/office/drawing/2014/main" id="{F602A7C4-85CD-4F73-878C-D2C9E0383BB8}"/>
              </a:ext>
            </a:extLst>
          </p:cNvPr>
          <p:cNvSpPr/>
          <p:nvPr/>
        </p:nvSpPr>
        <p:spPr>
          <a:xfrm>
            <a:off x="10870163" y="2733869"/>
            <a:ext cx="507318" cy="50050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3E5C795-C565-47C9-A45D-25B369A734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82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45"/>
    </mc:Choice>
    <mc:Fallback xmlns="">
      <p:transition spd="slow" advTm="180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0" y="304775"/>
            <a:ext cx="57860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Write the words…</a:t>
            </a:r>
          </a:p>
        </p:txBody>
      </p:sp>
      <p:pic>
        <p:nvPicPr>
          <p:cNvPr id="1026" name="Picture 2" descr="MY LITTLE PONY Cheerilee Furry Friend - Build-A-Bear Workshop®">
            <a:extLst>
              <a:ext uri="{FF2B5EF4-FFF2-40B4-BE49-F238E27FC236}">
                <a16:creationId xmlns:a16="http://schemas.microsoft.com/office/drawing/2014/main" id="{AA9E5320-1717-472B-8166-07BA0344A4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84" y="2167208"/>
            <a:ext cx="2975687" cy="2975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n on Teddy Bears">
            <a:extLst>
              <a:ext uri="{FF2B5EF4-FFF2-40B4-BE49-F238E27FC236}">
                <a16:creationId xmlns:a16="http://schemas.microsoft.com/office/drawing/2014/main" id="{DA8D8328-069C-45D2-B3C7-A77E6B67B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217" y="2122735"/>
            <a:ext cx="3485275" cy="2612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Buy Classic terracotta pot : Delivery by Crocus">
            <a:extLst>
              <a:ext uri="{FF2B5EF4-FFF2-40B4-BE49-F238E27FC236}">
                <a16:creationId xmlns:a16="http://schemas.microsoft.com/office/drawing/2014/main" id="{B3D6697A-FD34-4C04-8BDC-D4FA4A37B2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8844" y="1866295"/>
            <a:ext cx="3276600" cy="32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7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20889D24-3D39-4B89-9B57-5814CEAC9EE0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240560" y="4878000"/>
              <a:ext cx="8742960" cy="134280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20889D24-3D39-4B89-9B57-5814CEAC9EE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231200" y="4868640"/>
                <a:ext cx="8761680" cy="1361520"/>
              </a:xfrm>
              <a:prstGeom prst="rect">
                <a:avLst/>
              </a:prstGeom>
            </p:spPr>
          </p:pic>
        </mc:Fallback>
      </mc:AlternateContent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358AAC3B-1AFB-4E60-9648-E07055CC8E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905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670"/>
    </mc:Choice>
    <mc:Fallback xmlns="">
      <p:transition spd="slow" advTm="996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0" y="304775"/>
            <a:ext cx="57860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Write the words…</a:t>
            </a:r>
          </a:p>
        </p:txBody>
      </p:sp>
      <p:pic>
        <p:nvPicPr>
          <p:cNvPr id="2050" name="Picture 2" descr="https://encrypted-tbn0.gstatic.com/images?q=tbn:ANd9GcS3ZewjK4rcniNJoXLThnGU_A2EQN58A9SxrSbyAfJA7F2sdnIF2uVirspxIlc&amp;usqp=CAc">
            <a:extLst>
              <a:ext uri="{FF2B5EF4-FFF2-40B4-BE49-F238E27FC236}">
                <a16:creationId xmlns:a16="http://schemas.microsoft.com/office/drawing/2014/main" id="{7C5681B0-C17F-41BB-B8EF-13E463D2B4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908" y="2240317"/>
            <a:ext cx="2585163" cy="258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Vector illustration of Cartoon school ... | Stock vector | Colourbox">
            <a:extLst>
              <a:ext uri="{FF2B5EF4-FFF2-40B4-BE49-F238E27FC236}">
                <a16:creationId xmlns:a16="http://schemas.microsoft.com/office/drawing/2014/main" id="{EB72E665-642D-4938-9C1D-26B21888C3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375" y="1595535"/>
            <a:ext cx="1776791" cy="4217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6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6C5ECB2D-DC8E-46F6-A84A-D7A379024D5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240560" y="4860720"/>
              <a:ext cx="8946720" cy="148752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6C5ECB2D-DC8E-46F6-A84A-D7A379024D5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231200" y="4851360"/>
                <a:ext cx="8965440" cy="150624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309BB1B-246E-44D3-860F-5C31B68D73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pic>
        <p:nvPicPr>
          <p:cNvPr id="1026" name="Picture 2" descr="NT Labs - How to start a new pond">
            <a:extLst>
              <a:ext uri="{FF2B5EF4-FFF2-40B4-BE49-F238E27FC236}">
                <a16:creationId xmlns:a16="http://schemas.microsoft.com/office/drawing/2014/main" id="{F0F52E29-AE8F-44CF-A81B-97180601C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3105" y="1713690"/>
            <a:ext cx="3470987" cy="2890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2295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122"/>
    </mc:Choice>
    <mc:Fallback xmlns="">
      <p:transition spd="slow" advTm="871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29" y="304775"/>
            <a:ext cx="1027411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Write how many syllables.…</a:t>
            </a:r>
          </a:p>
        </p:txBody>
      </p:sp>
      <p:pic>
        <p:nvPicPr>
          <p:cNvPr id="5128" name="Picture 8" descr="Traditional Diamond Kite - Diabetes UK Shop">
            <a:extLst>
              <a:ext uri="{FF2B5EF4-FFF2-40B4-BE49-F238E27FC236}">
                <a16:creationId xmlns:a16="http://schemas.microsoft.com/office/drawing/2014/main" id="{6A6F06E3-626F-44AA-B08B-5B696620B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159" y="2126253"/>
            <a:ext cx="4222102" cy="4222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49BA7C1-38DD-4188-82E6-5BE0DC0FAA60}"/>
              </a:ext>
            </a:extLst>
          </p:cNvPr>
          <p:cNvSpPr/>
          <p:nvPr/>
        </p:nvSpPr>
        <p:spPr>
          <a:xfrm>
            <a:off x="1380931" y="4945224"/>
            <a:ext cx="2146040" cy="3172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4" name="Picture 2" descr="https://encrypted-tbn0.gstatic.com/images?q=tbn:ANd9GcRNvwQDvSwONwQvP35HPg7aKiS0LxcSLPakZQ_cdQp0oJ6IxMdBVh3-Xr_NPA&amp;usqp=CAc">
            <a:extLst>
              <a:ext uri="{FF2B5EF4-FFF2-40B4-BE49-F238E27FC236}">
                <a16:creationId xmlns:a16="http://schemas.microsoft.com/office/drawing/2014/main" id="{D27534F9-C767-4059-8B6C-78E5071F71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054" y="1524001"/>
            <a:ext cx="4065072" cy="2509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4EDE15F-65E3-42E1-8654-B356C46B1D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04743" y="3518418"/>
            <a:ext cx="3855098" cy="385509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324E871-23B4-4DC3-8267-5058A20BA1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650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900"/>
    </mc:Choice>
    <mc:Fallback xmlns="">
      <p:transition spd="slow" advTm="739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29" y="304775"/>
            <a:ext cx="1027411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Write how many syllables.…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49BA7C1-38DD-4188-82E6-5BE0DC0FAA60}"/>
              </a:ext>
            </a:extLst>
          </p:cNvPr>
          <p:cNvSpPr/>
          <p:nvPr/>
        </p:nvSpPr>
        <p:spPr>
          <a:xfrm>
            <a:off x="1380931" y="4945224"/>
            <a:ext cx="2146040" cy="3172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98" name="Picture 2" descr="Buy John Lewis &amp; Partners Large Police Helicopter Online at johnlewis.com">
            <a:extLst>
              <a:ext uri="{FF2B5EF4-FFF2-40B4-BE49-F238E27FC236}">
                <a16:creationId xmlns:a16="http://schemas.microsoft.com/office/drawing/2014/main" id="{4132C6CD-508A-461B-96EA-01DC20D02E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54" y="1500089"/>
            <a:ext cx="3228393" cy="4304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10 Fascinating Facts About Zebras">
            <a:extLst>
              <a:ext uri="{FF2B5EF4-FFF2-40B4-BE49-F238E27FC236}">
                <a16:creationId xmlns:a16="http://schemas.microsoft.com/office/drawing/2014/main" id="{4B39DDED-82A4-4CA0-940B-D0998B387D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0846" y="2828211"/>
            <a:ext cx="3833327" cy="255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ippo Cartoon Wall Mural • Pixers® • We live to change">
            <a:extLst>
              <a:ext uri="{FF2B5EF4-FFF2-40B4-BE49-F238E27FC236}">
                <a16:creationId xmlns:a16="http://schemas.microsoft.com/office/drawing/2014/main" id="{D38DDB68-0C1A-4148-8118-7FC81F1C5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591" y="2548293"/>
            <a:ext cx="2902985" cy="2902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86554CA-8924-4425-A3A8-D5C8C237FB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50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241"/>
    </mc:Choice>
    <mc:Fallback xmlns="">
      <p:transition spd="slow" advTm="692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0" y="304775"/>
            <a:ext cx="94250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Fantastic effort!</a:t>
            </a:r>
          </a:p>
        </p:txBody>
      </p:sp>
      <p:pic>
        <p:nvPicPr>
          <p:cNvPr id="5122" name="Picture 2" descr="File:Full Star Yellow.svg - Wikimedia Commons">
            <a:extLst>
              <a:ext uri="{FF2B5EF4-FFF2-40B4-BE49-F238E27FC236}">
                <a16:creationId xmlns:a16="http://schemas.microsoft.com/office/drawing/2014/main" id="{CB6D39D6-F7DE-4DA8-95FA-A24F21E3B0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610" y="1149245"/>
            <a:ext cx="5152054" cy="5152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F038A50-0AD2-4BE0-AB31-09007D5E011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0250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59"/>
    </mc:Choice>
    <mc:Fallback xmlns="">
      <p:transition spd="slow" advTm="124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975</TotalTime>
  <Words>64</Words>
  <Application>Microsoft Office PowerPoint</Application>
  <PresentationFormat>Widescreen</PresentationFormat>
  <Paragraphs>9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Sassoon Infant Std</vt:lpstr>
      <vt:lpstr>Sassoon Primary</vt:lpstr>
      <vt:lpstr>Office Theme</vt:lpstr>
      <vt:lpstr>Year 1 Syllables and Alternative Sounds  Picture Quiz!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J. West</cp:lastModifiedBy>
  <cp:revision>51</cp:revision>
  <dcterms:created xsi:type="dcterms:W3CDTF">2021-01-04T15:12:58Z</dcterms:created>
  <dcterms:modified xsi:type="dcterms:W3CDTF">2021-01-10T16:43:31Z</dcterms:modified>
</cp:coreProperties>
</file>