
<file path=[Content_Types].xml><?xml version="1.0" encoding="utf-8"?>
<Types xmlns="http://schemas.openxmlformats.org/package/2006/content-types">
  <Default Extension="png" ContentType="image/png"/>
  <Default Extension="m4a" ContentType="audio/mp4"/>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ags/tag1.xml" ContentType="application/vnd.openxmlformats-officedocument.presentationml.tags+xml"/>
  <Override PartName="/ppt/tags/tag2.xml" ContentType="application/vnd.openxmlformats-officedocument.presentationml.tags+xml"/>
  <Override PartName="/ppt/tags/tag3.xml" ContentType="application/vnd.openxmlformats-officedocument.presentationml.tags+xml"/>
  <Override PartName="/ppt/tags/tag4.xml" ContentType="application/vnd.openxmlformats-officedocument.presentationml.tags+xml"/>
  <Override PartName="/ppt/tags/tag5.xml" ContentType="application/vnd.openxmlformats-officedocument.presentationml.tags+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68" r:id="rId2"/>
    <p:sldId id="257" r:id="rId3"/>
    <p:sldId id="270" r:id="rId4"/>
    <p:sldId id="258" r:id="rId5"/>
    <p:sldId id="279" r:id="rId6"/>
    <p:sldId id="275" r:id="rId7"/>
    <p:sldId id="278" r:id="rId8"/>
    <p:sldId id="269" r:id="rId9"/>
    <p:sldId id="277" r:id="rId10"/>
    <p:sldId id="271" r:id="rId11"/>
    <p:sldId id="280" r:id="rId12"/>
    <p:sldId id="272" r:id="rId13"/>
    <p:sldId id="267" r:id="rId14"/>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CB05A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4995" autoAdjust="0"/>
    <p:restoredTop sz="94660"/>
  </p:normalViewPr>
  <p:slideViewPr>
    <p:cSldViewPr snapToGrid="0">
      <p:cViewPr varScale="1">
        <p:scale>
          <a:sx n="86" d="100"/>
          <a:sy n="86" d="100"/>
        </p:scale>
        <p:origin x="562"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71F84C4-FF35-4325-AF95-0542993346AE}"/>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E421D35C-F09C-4EC1-8322-E63324BDBF7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13A7409B-2E46-40E3-876A-D14C56F824C1}"/>
              </a:ext>
            </a:extLst>
          </p:cNvPr>
          <p:cNvSpPr>
            <a:spLocks noGrp="1"/>
          </p:cNvSpPr>
          <p:nvPr>
            <p:ph type="dt" sz="half" idx="10"/>
          </p:nvPr>
        </p:nvSpPr>
        <p:spPr/>
        <p:txBody>
          <a:bodyPr/>
          <a:lstStyle/>
          <a:p>
            <a:fld id="{57BE4A8E-9543-4699-92AC-3D5E056B2E54}" type="datetimeFigureOut">
              <a:rPr lang="en-GB" smtClean="0"/>
              <a:t>10/02/2021</a:t>
            </a:fld>
            <a:endParaRPr lang="en-GB"/>
          </a:p>
        </p:txBody>
      </p:sp>
      <p:sp>
        <p:nvSpPr>
          <p:cNvPr id="5" name="Footer Placeholder 4">
            <a:extLst>
              <a:ext uri="{FF2B5EF4-FFF2-40B4-BE49-F238E27FC236}">
                <a16:creationId xmlns:a16="http://schemas.microsoft.com/office/drawing/2014/main" id="{74961DD1-D662-4EFD-A537-05D34409C543}"/>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DB84B10-C380-4E49-8CBC-00A5A89EB8C4}"/>
              </a:ext>
            </a:extLst>
          </p:cNvPr>
          <p:cNvSpPr>
            <a:spLocks noGrp="1"/>
          </p:cNvSpPr>
          <p:nvPr>
            <p:ph type="sldNum" sz="quarter" idx="12"/>
          </p:nvPr>
        </p:nvSpPr>
        <p:spPr/>
        <p:txBody>
          <a:bodyPr/>
          <a:lstStyle/>
          <a:p>
            <a:fld id="{415983DC-C098-4D93-B843-D37FF15965D6}" type="slidenum">
              <a:rPr lang="en-GB" smtClean="0"/>
              <a:t>‹#›</a:t>
            </a:fld>
            <a:endParaRPr lang="en-GB"/>
          </a:p>
        </p:txBody>
      </p:sp>
    </p:spTree>
    <p:extLst>
      <p:ext uri="{BB962C8B-B14F-4D97-AF65-F5344CB8AC3E}">
        <p14:creationId xmlns:p14="http://schemas.microsoft.com/office/powerpoint/2010/main" val="118316694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BC00C3-BDAF-4378-BEC3-78F2977B7784}"/>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0A46BA7-6216-4C6D-A4DF-67B0B0B7BE40}"/>
              </a:ext>
            </a:extLst>
          </p:cNvPr>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400E3F36-1C7B-404B-A430-DC3CF873D2B3}"/>
              </a:ext>
            </a:extLst>
          </p:cNvPr>
          <p:cNvSpPr>
            <a:spLocks noGrp="1"/>
          </p:cNvSpPr>
          <p:nvPr>
            <p:ph type="dt" sz="half" idx="10"/>
          </p:nvPr>
        </p:nvSpPr>
        <p:spPr/>
        <p:txBody>
          <a:bodyPr/>
          <a:lstStyle/>
          <a:p>
            <a:fld id="{57BE4A8E-9543-4699-92AC-3D5E056B2E54}" type="datetimeFigureOut">
              <a:rPr lang="en-GB" smtClean="0"/>
              <a:t>10/02/2021</a:t>
            </a:fld>
            <a:endParaRPr lang="en-GB"/>
          </a:p>
        </p:txBody>
      </p:sp>
      <p:sp>
        <p:nvSpPr>
          <p:cNvPr id="5" name="Footer Placeholder 4">
            <a:extLst>
              <a:ext uri="{FF2B5EF4-FFF2-40B4-BE49-F238E27FC236}">
                <a16:creationId xmlns:a16="http://schemas.microsoft.com/office/drawing/2014/main" id="{19A9E70C-3132-4DE3-8FFB-C564D0B1E051}"/>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A390D399-4C76-4379-8EB2-7A0D610B8320}"/>
              </a:ext>
            </a:extLst>
          </p:cNvPr>
          <p:cNvSpPr>
            <a:spLocks noGrp="1"/>
          </p:cNvSpPr>
          <p:nvPr>
            <p:ph type="sldNum" sz="quarter" idx="12"/>
          </p:nvPr>
        </p:nvSpPr>
        <p:spPr/>
        <p:txBody>
          <a:bodyPr/>
          <a:lstStyle/>
          <a:p>
            <a:fld id="{415983DC-C098-4D93-B843-D37FF15965D6}" type="slidenum">
              <a:rPr lang="en-GB" smtClean="0"/>
              <a:t>‹#›</a:t>
            </a:fld>
            <a:endParaRPr lang="en-GB"/>
          </a:p>
        </p:txBody>
      </p:sp>
    </p:spTree>
    <p:extLst>
      <p:ext uri="{BB962C8B-B14F-4D97-AF65-F5344CB8AC3E}">
        <p14:creationId xmlns:p14="http://schemas.microsoft.com/office/powerpoint/2010/main" val="70334040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F72AB0-AFAF-4D26-8EC3-33E2A0CF66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A412E585-7770-454D-A66E-3BC130DB325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a:extLst>
              <a:ext uri="{FF2B5EF4-FFF2-40B4-BE49-F238E27FC236}">
                <a16:creationId xmlns:a16="http://schemas.microsoft.com/office/drawing/2014/main" id="{03E751E0-C153-4BEC-A471-2E2CDDF5F2D2}"/>
              </a:ext>
            </a:extLst>
          </p:cNvPr>
          <p:cNvSpPr>
            <a:spLocks noGrp="1"/>
          </p:cNvSpPr>
          <p:nvPr>
            <p:ph type="dt" sz="half" idx="10"/>
          </p:nvPr>
        </p:nvSpPr>
        <p:spPr/>
        <p:txBody>
          <a:bodyPr/>
          <a:lstStyle/>
          <a:p>
            <a:fld id="{57BE4A8E-9543-4699-92AC-3D5E056B2E54}" type="datetimeFigureOut">
              <a:rPr lang="en-GB" smtClean="0"/>
              <a:t>10/02/2021</a:t>
            </a:fld>
            <a:endParaRPr lang="en-GB"/>
          </a:p>
        </p:txBody>
      </p:sp>
      <p:sp>
        <p:nvSpPr>
          <p:cNvPr id="5" name="Footer Placeholder 4">
            <a:extLst>
              <a:ext uri="{FF2B5EF4-FFF2-40B4-BE49-F238E27FC236}">
                <a16:creationId xmlns:a16="http://schemas.microsoft.com/office/drawing/2014/main" id="{06643762-5398-49C6-A860-117E7161AD18}"/>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EA9DD209-7F5D-4D6C-A8D6-9C2A7185F961}"/>
              </a:ext>
            </a:extLst>
          </p:cNvPr>
          <p:cNvSpPr>
            <a:spLocks noGrp="1"/>
          </p:cNvSpPr>
          <p:nvPr>
            <p:ph type="sldNum" sz="quarter" idx="12"/>
          </p:nvPr>
        </p:nvSpPr>
        <p:spPr/>
        <p:txBody>
          <a:bodyPr/>
          <a:lstStyle/>
          <a:p>
            <a:fld id="{415983DC-C098-4D93-B843-D37FF15965D6}" type="slidenum">
              <a:rPr lang="en-GB" smtClean="0"/>
              <a:t>‹#›</a:t>
            </a:fld>
            <a:endParaRPr lang="en-GB"/>
          </a:p>
        </p:txBody>
      </p:sp>
    </p:spTree>
    <p:extLst>
      <p:ext uri="{BB962C8B-B14F-4D97-AF65-F5344CB8AC3E}">
        <p14:creationId xmlns:p14="http://schemas.microsoft.com/office/powerpoint/2010/main" val="30551402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A2DAA38-68FF-4B41-A820-9B9EEE3EF441}"/>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7A85823C-79C0-4B9C-B8A8-A1B99B7D9880}"/>
              </a:ext>
            </a:extLst>
          </p:cNvPr>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E6948D7D-F3BE-4DFF-BFD0-24CB06110F6B}"/>
              </a:ext>
            </a:extLst>
          </p:cNvPr>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C7935364-EE74-45C6-8D8E-3F3B2CA2CB3A}"/>
              </a:ext>
            </a:extLst>
          </p:cNvPr>
          <p:cNvSpPr>
            <a:spLocks noGrp="1"/>
          </p:cNvSpPr>
          <p:nvPr>
            <p:ph type="dt" sz="half" idx="10"/>
          </p:nvPr>
        </p:nvSpPr>
        <p:spPr/>
        <p:txBody>
          <a:bodyPr/>
          <a:lstStyle/>
          <a:p>
            <a:fld id="{57BE4A8E-9543-4699-92AC-3D5E056B2E54}" type="datetimeFigureOut">
              <a:rPr lang="en-GB" smtClean="0"/>
              <a:t>10/02/2021</a:t>
            </a:fld>
            <a:endParaRPr lang="en-GB"/>
          </a:p>
        </p:txBody>
      </p:sp>
      <p:sp>
        <p:nvSpPr>
          <p:cNvPr id="6" name="Footer Placeholder 5">
            <a:extLst>
              <a:ext uri="{FF2B5EF4-FFF2-40B4-BE49-F238E27FC236}">
                <a16:creationId xmlns:a16="http://schemas.microsoft.com/office/drawing/2014/main" id="{2940DAEA-58BB-456C-ADAD-415E005B8536}"/>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5FA8028E-D0D9-495C-A2B7-BC6482ACF87F}"/>
              </a:ext>
            </a:extLst>
          </p:cNvPr>
          <p:cNvSpPr>
            <a:spLocks noGrp="1"/>
          </p:cNvSpPr>
          <p:nvPr>
            <p:ph type="sldNum" sz="quarter" idx="12"/>
          </p:nvPr>
        </p:nvSpPr>
        <p:spPr/>
        <p:txBody>
          <a:bodyPr/>
          <a:lstStyle/>
          <a:p>
            <a:fld id="{415983DC-C098-4D93-B843-D37FF15965D6}" type="slidenum">
              <a:rPr lang="en-GB" smtClean="0"/>
              <a:t>‹#›</a:t>
            </a:fld>
            <a:endParaRPr lang="en-GB"/>
          </a:p>
        </p:txBody>
      </p:sp>
    </p:spTree>
    <p:extLst>
      <p:ext uri="{BB962C8B-B14F-4D97-AF65-F5344CB8AC3E}">
        <p14:creationId xmlns:p14="http://schemas.microsoft.com/office/powerpoint/2010/main" val="413373981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168635-6908-4BE8-A4E6-A500DB2E090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BA5E63A3-3D4D-4713-99D6-F4DF711746F7}"/>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a:extLst>
              <a:ext uri="{FF2B5EF4-FFF2-40B4-BE49-F238E27FC236}">
                <a16:creationId xmlns:a16="http://schemas.microsoft.com/office/drawing/2014/main" id="{27EC20F5-A6C8-47EA-9E31-8565DC244E5D}"/>
              </a:ext>
            </a:extLst>
          </p:cNvPr>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0B1721AE-F285-458E-B900-43B96E6DD4DD}"/>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a:extLst>
              <a:ext uri="{FF2B5EF4-FFF2-40B4-BE49-F238E27FC236}">
                <a16:creationId xmlns:a16="http://schemas.microsoft.com/office/drawing/2014/main" id="{CEE6D3BC-4674-4A9A-AB76-0DD2FC7DE34E}"/>
              </a:ext>
            </a:extLst>
          </p:cNvPr>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AC38C7D4-8F20-4C21-85DF-A0923268B743}"/>
              </a:ext>
            </a:extLst>
          </p:cNvPr>
          <p:cNvSpPr>
            <a:spLocks noGrp="1"/>
          </p:cNvSpPr>
          <p:nvPr>
            <p:ph type="dt" sz="half" idx="10"/>
          </p:nvPr>
        </p:nvSpPr>
        <p:spPr/>
        <p:txBody>
          <a:bodyPr/>
          <a:lstStyle/>
          <a:p>
            <a:fld id="{57BE4A8E-9543-4699-92AC-3D5E056B2E54}" type="datetimeFigureOut">
              <a:rPr lang="en-GB" smtClean="0"/>
              <a:t>10/02/2021</a:t>
            </a:fld>
            <a:endParaRPr lang="en-GB"/>
          </a:p>
        </p:txBody>
      </p:sp>
      <p:sp>
        <p:nvSpPr>
          <p:cNvPr id="8" name="Footer Placeholder 7">
            <a:extLst>
              <a:ext uri="{FF2B5EF4-FFF2-40B4-BE49-F238E27FC236}">
                <a16:creationId xmlns:a16="http://schemas.microsoft.com/office/drawing/2014/main" id="{0D1D29A6-CAAA-4711-81C5-7955CB5763F7}"/>
              </a:ext>
            </a:extLst>
          </p:cNvPr>
          <p:cNvSpPr>
            <a:spLocks noGrp="1"/>
          </p:cNvSpPr>
          <p:nvPr>
            <p:ph type="ftr" sz="quarter" idx="11"/>
          </p:nvPr>
        </p:nvSpPr>
        <p:spPr/>
        <p:txBody>
          <a:bodyPr/>
          <a:lstStyle/>
          <a:p>
            <a:endParaRPr lang="en-GB"/>
          </a:p>
        </p:txBody>
      </p:sp>
      <p:sp>
        <p:nvSpPr>
          <p:cNvPr id="9" name="Slide Number Placeholder 8">
            <a:extLst>
              <a:ext uri="{FF2B5EF4-FFF2-40B4-BE49-F238E27FC236}">
                <a16:creationId xmlns:a16="http://schemas.microsoft.com/office/drawing/2014/main" id="{048B8894-E91C-4BF3-AB0E-8DD4729847D1}"/>
              </a:ext>
            </a:extLst>
          </p:cNvPr>
          <p:cNvSpPr>
            <a:spLocks noGrp="1"/>
          </p:cNvSpPr>
          <p:nvPr>
            <p:ph type="sldNum" sz="quarter" idx="12"/>
          </p:nvPr>
        </p:nvSpPr>
        <p:spPr/>
        <p:txBody>
          <a:bodyPr/>
          <a:lstStyle/>
          <a:p>
            <a:fld id="{415983DC-C098-4D93-B843-D37FF15965D6}" type="slidenum">
              <a:rPr lang="en-GB" smtClean="0"/>
              <a:t>‹#›</a:t>
            </a:fld>
            <a:endParaRPr lang="en-GB"/>
          </a:p>
        </p:txBody>
      </p:sp>
    </p:spTree>
    <p:extLst>
      <p:ext uri="{BB962C8B-B14F-4D97-AF65-F5344CB8AC3E}">
        <p14:creationId xmlns:p14="http://schemas.microsoft.com/office/powerpoint/2010/main" val="269733560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B00AF7-6EF6-4ABD-8105-0424850C6E04}"/>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678B5118-ACD3-44BA-9911-01DE3BFE43FB}"/>
              </a:ext>
            </a:extLst>
          </p:cNvPr>
          <p:cNvSpPr>
            <a:spLocks noGrp="1"/>
          </p:cNvSpPr>
          <p:nvPr>
            <p:ph type="dt" sz="half" idx="10"/>
          </p:nvPr>
        </p:nvSpPr>
        <p:spPr/>
        <p:txBody>
          <a:bodyPr/>
          <a:lstStyle/>
          <a:p>
            <a:fld id="{57BE4A8E-9543-4699-92AC-3D5E056B2E54}" type="datetimeFigureOut">
              <a:rPr lang="en-GB" smtClean="0"/>
              <a:t>10/02/2021</a:t>
            </a:fld>
            <a:endParaRPr lang="en-GB"/>
          </a:p>
        </p:txBody>
      </p:sp>
      <p:sp>
        <p:nvSpPr>
          <p:cNvPr id="4" name="Footer Placeholder 3">
            <a:extLst>
              <a:ext uri="{FF2B5EF4-FFF2-40B4-BE49-F238E27FC236}">
                <a16:creationId xmlns:a16="http://schemas.microsoft.com/office/drawing/2014/main" id="{A28AD87C-6468-4DCC-AFF8-9BC354C049C0}"/>
              </a:ext>
            </a:extLst>
          </p:cNvPr>
          <p:cNvSpPr>
            <a:spLocks noGrp="1"/>
          </p:cNvSpPr>
          <p:nvPr>
            <p:ph type="ftr" sz="quarter" idx="11"/>
          </p:nvPr>
        </p:nvSpPr>
        <p:spPr/>
        <p:txBody>
          <a:bodyPr/>
          <a:lstStyle/>
          <a:p>
            <a:endParaRPr lang="en-GB"/>
          </a:p>
        </p:txBody>
      </p:sp>
      <p:sp>
        <p:nvSpPr>
          <p:cNvPr id="5" name="Slide Number Placeholder 4">
            <a:extLst>
              <a:ext uri="{FF2B5EF4-FFF2-40B4-BE49-F238E27FC236}">
                <a16:creationId xmlns:a16="http://schemas.microsoft.com/office/drawing/2014/main" id="{F7802599-2D71-406E-9EAC-3ED81A08A6B5}"/>
              </a:ext>
            </a:extLst>
          </p:cNvPr>
          <p:cNvSpPr>
            <a:spLocks noGrp="1"/>
          </p:cNvSpPr>
          <p:nvPr>
            <p:ph type="sldNum" sz="quarter" idx="12"/>
          </p:nvPr>
        </p:nvSpPr>
        <p:spPr/>
        <p:txBody>
          <a:bodyPr/>
          <a:lstStyle/>
          <a:p>
            <a:fld id="{415983DC-C098-4D93-B843-D37FF15965D6}" type="slidenum">
              <a:rPr lang="en-GB" smtClean="0"/>
              <a:t>‹#›</a:t>
            </a:fld>
            <a:endParaRPr lang="en-GB"/>
          </a:p>
        </p:txBody>
      </p:sp>
    </p:spTree>
    <p:extLst>
      <p:ext uri="{BB962C8B-B14F-4D97-AF65-F5344CB8AC3E}">
        <p14:creationId xmlns:p14="http://schemas.microsoft.com/office/powerpoint/2010/main" val="212550738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D2E77331-093A-4874-AA11-14114C4F28BE}"/>
              </a:ext>
            </a:extLst>
          </p:cNvPr>
          <p:cNvSpPr>
            <a:spLocks noGrp="1"/>
          </p:cNvSpPr>
          <p:nvPr>
            <p:ph type="dt" sz="half" idx="10"/>
          </p:nvPr>
        </p:nvSpPr>
        <p:spPr/>
        <p:txBody>
          <a:bodyPr/>
          <a:lstStyle/>
          <a:p>
            <a:fld id="{57BE4A8E-9543-4699-92AC-3D5E056B2E54}" type="datetimeFigureOut">
              <a:rPr lang="en-GB" smtClean="0"/>
              <a:t>10/02/2021</a:t>
            </a:fld>
            <a:endParaRPr lang="en-GB"/>
          </a:p>
        </p:txBody>
      </p:sp>
      <p:sp>
        <p:nvSpPr>
          <p:cNvPr id="3" name="Footer Placeholder 2">
            <a:extLst>
              <a:ext uri="{FF2B5EF4-FFF2-40B4-BE49-F238E27FC236}">
                <a16:creationId xmlns:a16="http://schemas.microsoft.com/office/drawing/2014/main" id="{FB7D42F0-5C0D-4652-B7AD-83646A78985A}"/>
              </a:ext>
            </a:extLst>
          </p:cNvPr>
          <p:cNvSpPr>
            <a:spLocks noGrp="1"/>
          </p:cNvSpPr>
          <p:nvPr>
            <p:ph type="ftr" sz="quarter" idx="11"/>
          </p:nvPr>
        </p:nvSpPr>
        <p:spPr/>
        <p:txBody>
          <a:bodyPr/>
          <a:lstStyle/>
          <a:p>
            <a:endParaRPr lang="en-GB"/>
          </a:p>
        </p:txBody>
      </p:sp>
      <p:sp>
        <p:nvSpPr>
          <p:cNvPr id="4" name="Slide Number Placeholder 3">
            <a:extLst>
              <a:ext uri="{FF2B5EF4-FFF2-40B4-BE49-F238E27FC236}">
                <a16:creationId xmlns:a16="http://schemas.microsoft.com/office/drawing/2014/main" id="{80F16C13-B0E7-460A-B3C5-6A2838D470BB}"/>
              </a:ext>
            </a:extLst>
          </p:cNvPr>
          <p:cNvSpPr>
            <a:spLocks noGrp="1"/>
          </p:cNvSpPr>
          <p:nvPr>
            <p:ph type="sldNum" sz="quarter" idx="12"/>
          </p:nvPr>
        </p:nvSpPr>
        <p:spPr/>
        <p:txBody>
          <a:bodyPr/>
          <a:lstStyle/>
          <a:p>
            <a:fld id="{415983DC-C098-4D93-B843-D37FF15965D6}" type="slidenum">
              <a:rPr lang="en-GB" smtClean="0"/>
              <a:t>‹#›</a:t>
            </a:fld>
            <a:endParaRPr lang="en-GB"/>
          </a:p>
        </p:txBody>
      </p:sp>
    </p:spTree>
    <p:extLst>
      <p:ext uri="{BB962C8B-B14F-4D97-AF65-F5344CB8AC3E}">
        <p14:creationId xmlns:p14="http://schemas.microsoft.com/office/powerpoint/2010/main" val="279303157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6D9CB67-F96D-492D-ABD0-90FCCD8EF34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1D43875C-E9B5-48F2-92FB-F708596600BB}"/>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DE0475B9-12A2-4A11-9991-1A2B86E57103}"/>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6F733D46-86CF-40BF-98A5-6422C425955E}"/>
              </a:ext>
            </a:extLst>
          </p:cNvPr>
          <p:cNvSpPr>
            <a:spLocks noGrp="1"/>
          </p:cNvSpPr>
          <p:nvPr>
            <p:ph type="dt" sz="half" idx="10"/>
          </p:nvPr>
        </p:nvSpPr>
        <p:spPr/>
        <p:txBody>
          <a:bodyPr/>
          <a:lstStyle/>
          <a:p>
            <a:fld id="{57BE4A8E-9543-4699-92AC-3D5E056B2E54}" type="datetimeFigureOut">
              <a:rPr lang="en-GB" smtClean="0"/>
              <a:t>10/02/2021</a:t>
            </a:fld>
            <a:endParaRPr lang="en-GB"/>
          </a:p>
        </p:txBody>
      </p:sp>
      <p:sp>
        <p:nvSpPr>
          <p:cNvPr id="6" name="Footer Placeholder 5">
            <a:extLst>
              <a:ext uri="{FF2B5EF4-FFF2-40B4-BE49-F238E27FC236}">
                <a16:creationId xmlns:a16="http://schemas.microsoft.com/office/drawing/2014/main" id="{D183BEA6-E6A0-4844-A0B8-271593B67AA8}"/>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01879F9A-7CBF-4E55-B63A-FDF1B6E9E88F}"/>
              </a:ext>
            </a:extLst>
          </p:cNvPr>
          <p:cNvSpPr>
            <a:spLocks noGrp="1"/>
          </p:cNvSpPr>
          <p:nvPr>
            <p:ph type="sldNum" sz="quarter" idx="12"/>
          </p:nvPr>
        </p:nvSpPr>
        <p:spPr/>
        <p:txBody>
          <a:bodyPr/>
          <a:lstStyle/>
          <a:p>
            <a:fld id="{415983DC-C098-4D93-B843-D37FF15965D6}" type="slidenum">
              <a:rPr lang="en-GB" smtClean="0"/>
              <a:t>‹#›</a:t>
            </a:fld>
            <a:endParaRPr lang="en-GB"/>
          </a:p>
        </p:txBody>
      </p:sp>
    </p:spTree>
    <p:extLst>
      <p:ext uri="{BB962C8B-B14F-4D97-AF65-F5344CB8AC3E}">
        <p14:creationId xmlns:p14="http://schemas.microsoft.com/office/powerpoint/2010/main" val="13491281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DAB61C-5036-4507-B8B0-F736DE1655A9}"/>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5D8F6EC1-3E2C-4338-8876-50915E0E88D4}"/>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a:extLst>
              <a:ext uri="{FF2B5EF4-FFF2-40B4-BE49-F238E27FC236}">
                <a16:creationId xmlns:a16="http://schemas.microsoft.com/office/drawing/2014/main" id="{D94C8632-38BE-4EF1-A836-FE077864809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a:extLst>
              <a:ext uri="{FF2B5EF4-FFF2-40B4-BE49-F238E27FC236}">
                <a16:creationId xmlns:a16="http://schemas.microsoft.com/office/drawing/2014/main" id="{3BA51DC7-EC4E-4701-9ADB-744B5DFE0868}"/>
              </a:ext>
            </a:extLst>
          </p:cNvPr>
          <p:cNvSpPr>
            <a:spLocks noGrp="1"/>
          </p:cNvSpPr>
          <p:nvPr>
            <p:ph type="dt" sz="half" idx="10"/>
          </p:nvPr>
        </p:nvSpPr>
        <p:spPr/>
        <p:txBody>
          <a:bodyPr/>
          <a:lstStyle/>
          <a:p>
            <a:fld id="{57BE4A8E-9543-4699-92AC-3D5E056B2E54}" type="datetimeFigureOut">
              <a:rPr lang="en-GB" smtClean="0"/>
              <a:t>10/02/2021</a:t>
            </a:fld>
            <a:endParaRPr lang="en-GB"/>
          </a:p>
        </p:txBody>
      </p:sp>
      <p:sp>
        <p:nvSpPr>
          <p:cNvPr id="6" name="Footer Placeholder 5">
            <a:extLst>
              <a:ext uri="{FF2B5EF4-FFF2-40B4-BE49-F238E27FC236}">
                <a16:creationId xmlns:a16="http://schemas.microsoft.com/office/drawing/2014/main" id="{E2DD0826-969F-4BD7-BFB4-0A65A428831B}"/>
              </a:ext>
            </a:extLst>
          </p:cNvPr>
          <p:cNvSpPr>
            <a:spLocks noGrp="1"/>
          </p:cNvSpPr>
          <p:nvPr>
            <p:ph type="ftr" sz="quarter" idx="11"/>
          </p:nvPr>
        </p:nvSpPr>
        <p:spPr/>
        <p:txBody>
          <a:bodyPr/>
          <a:lstStyle/>
          <a:p>
            <a:endParaRPr lang="en-GB"/>
          </a:p>
        </p:txBody>
      </p:sp>
      <p:sp>
        <p:nvSpPr>
          <p:cNvPr id="7" name="Slide Number Placeholder 6">
            <a:extLst>
              <a:ext uri="{FF2B5EF4-FFF2-40B4-BE49-F238E27FC236}">
                <a16:creationId xmlns:a16="http://schemas.microsoft.com/office/drawing/2014/main" id="{E2DE16DB-DFDF-48DA-8CAC-A6D5CF2709AB}"/>
              </a:ext>
            </a:extLst>
          </p:cNvPr>
          <p:cNvSpPr>
            <a:spLocks noGrp="1"/>
          </p:cNvSpPr>
          <p:nvPr>
            <p:ph type="sldNum" sz="quarter" idx="12"/>
          </p:nvPr>
        </p:nvSpPr>
        <p:spPr/>
        <p:txBody>
          <a:bodyPr/>
          <a:lstStyle/>
          <a:p>
            <a:fld id="{415983DC-C098-4D93-B843-D37FF15965D6}" type="slidenum">
              <a:rPr lang="en-GB" smtClean="0"/>
              <a:t>‹#›</a:t>
            </a:fld>
            <a:endParaRPr lang="en-GB"/>
          </a:p>
        </p:txBody>
      </p:sp>
    </p:spTree>
    <p:extLst>
      <p:ext uri="{BB962C8B-B14F-4D97-AF65-F5344CB8AC3E}">
        <p14:creationId xmlns:p14="http://schemas.microsoft.com/office/powerpoint/2010/main" val="335840322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EFD788A-4D12-474C-BBC1-4500584B1F4B}"/>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BCF658AB-3ED8-403A-B92D-72261BC92282}"/>
              </a:ext>
            </a:extLst>
          </p:cNvPr>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53F6E54A-D053-47A6-BC2C-CD4F076EB6A5}"/>
              </a:ext>
            </a:extLst>
          </p:cNvPr>
          <p:cNvSpPr>
            <a:spLocks noGrp="1"/>
          </p:cNvSpPr>
          <p:nvPr>
            <p:ph type="dt" sz="half" idx="10"/>
          </p:nvPr>
        </p:nvSpPr>
        <p:spPr/>
        <p:txBody>
          <a:bodyPr/>
          <a:lstStyle/>
          <a:p>
            <a:fld id="{57BE4A8E-9543-4699-92AC-3D5E056B2E54}" type="datetimeFigureOut">
              <a:rPr lang="en-GB" smtClean="0"/>
              <a:t>10/02/2021</a:t>
            </a:fld>
            <a:endParaRPr lang="en-GB"/>
          </a:p>
        </p:txBody>
      </p:sp>
      <p:sp>
        <p:nvSpPr>
          <p:cNvPr id="5" name="Footer Placeholder 4">
            <a:extLst>
              <a:ext uri="{FF2B5EF4-FFF2-40B4-BE49-F238E27FC236}">
                <a16:creationId xmlns:a16="http://schemas.microsoft.com/office/drawing/2014/main" id="{9AD79DCD-304A-4A74-8148-45B37794A95B}"/>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7D73D103-5269-456E-AB45-29D453D21344}"/>
              </a:ext>
            </a:extLst>
          </p:cNvPr>
          <p:cNvSpPr>
            <a:spLocks noGrp="1"/>
          </p:cNvSpPr>
          <p:nvPr>
            <p:ph type="sldNum" sz="quarter" idx="12"/>
          </p:nvPr>
        </p:nvSpPr>
        <p:spPr/>
        <p:txBody>
          <a:bodyPr/>
          <a:lstStyle/>
          <a:p>
            <a:fld id="{415983DC-C098-4D93-B843-D37FF15965D6}" type="slidenum">
              <a:rPr lang="en-GB" smtClean="0"/>
              <a:t>‹#›</a:t>
            </a:fld>
            <a:endParaRPr lang="en-GB"/>
          </a:p>
        </p:txBody>
      </p:sp>
    </p:spTree>
    <p:extLst>
      <p:ext uri="{BB962C8B-B14F-4D97-AF65-F5344CB8AC3E}">
        <p14:creationId xmlns:p14="http://schemas.microsoft.com/office/powerpoint/2010/main" val="120483981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D17F779-F652-4F2A-AE3B-A287952ADA54}"/>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B8178AE-C6BD-4548-A1EA-47B23F6C0ED2}"/>
              </a:ext>
            </a:extLst>
          </p:cNvPr>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2687E10F-C4A7-4DE0-BE58-745DF5F904C7}"/>
              </a:ext>
            </a:extLst>
          </p:cNvPr>
          <p:cNvSpPr>
            <a:spLocks noGrp="1"/>
          </p:cNvSpPr>
          <p:nvPr>
            <p:ph type="dt" sz="half" idx="10"/>
          </p:nvPr>
        </p:nvSpPr>
        <p:spPr/>
        <p:txBody>
          <a:bodyPr/>
          <a:lstStyle/>
          <a:p>
            <a:fld id="{57BE4A8E-9543-4699-92AC-3D5E056B2E54}" type="datetimeFigureOut">
              <a:rPr lang="en-GB" smtClean="0"/>
              <a:t>10/02/2021</a:t>
            </a:fld>
            <a:endParaRPr lang="en-GB"/>
          </a:p>
        </p:txBody>
      </p:sp>
      <p:sp>
        <p:nvSpPr>
          <p:cNvPr id="5" name="Footer Placeholder 4">
            <a:extLst>
              <a:ext uri="{FF2B5EF4-FFF2-40B4-BE49-F238E27FC236}">
                <a16:creationId xmlns:a16="http://schemas.microsoft.com/office/drawing/2014/main" id="{325D2672-1260-48D3-9D65-2006D9C8FC44}"/>
              </a:ext>
            </a:extLst>
          </p:cNvPr>
          <p:cNvSpPr>
            <a:spLocks noGrp="1"/>
          </p:cNvSpPr>
          <p:nvPr>
            <p:ph type="ftr" sz="quarter" idx="11"/>
          </p:nvPr>
        </p:nvSpPr>
        <p:spPr/>
        <p:txBody>
          <a:bodyPr/>
          <a:lstStyle/>
          <a:p>
            <a:endParaRPr lang="en-GB"/>
          </a:p>
        </p:txBody>
      </p:sp>
      <p:sp>
        <p:nvSpPr>
          <p:cNvPr id="6" name="Slide Number Placeholder 5">
            <a:extLst>
              <a:ext uri="{FF2B5EF4-FFF2-40B4-BE49-F238E27FC236}">
                <a16:creationId xmlns:a16="http://schemas.microsoft.com/office/drawing/2014/main" id="{BB9CB8CC-9BED-40B1-9786-E26514167E6F}"/>
              </a:ext>
            </a:extLst>
          </p:cNvPr>
          <p:cNvSpPr>
            <a:spLocks noGrp="1"/>
          </p:cNvSpPr>
          <p:nvPr>
            <p:ph type="sldNum" sz="quarter" idx="12"/>
          </p:nvPr>
        </p:nvSpPr>
        <p:spPr/>
        <p:txBody>
          <a:bodyPr/>
          <a:lstStyle/>
          <a:p>
            <a:fld id="{415983DC-C098-4D93-B843-D37FF15965D6}" type="slidenum">
              <a:rPr lang="en-GB" smtClean="0"/>
              <a:t>‹#›</a:t>
            </a:fld>
            <a:endParaRPr lang="en-GB"/>
          </a:p>
        </p:txBody>
      </p:sp>
    </p:spTree>
    <p:extLst>
      <p:ext uri="{BB962C8B-B14F-4D97-AF65-F5344CB8AC3E}">
        <p14:creationId xmlns:p14="http://schemas.microsoft.com/office/powerpoint/2010/main" val="169169684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10F4832-DCE4-4CB7-9D6F-1E242C4033DC}"/>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95E4E6CE-A1E1-4BEA-B3A1-D1A1537AA82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610D69DD-F7EA-4A94-A1E7-0A2688B33D64}"/>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BE4A8E-9543-4699-92AC-3D5E056B2E54}" type="datetimeFigureOut">
              <a:rPr lang="en-GB" smtClean="0"/>
              <a:t>10/02/2021</a:t>
            </a:fld>
            <a:endParaRPr lang="en-GB"/>
          </a:p>
        </p:txBody>
      </p:sp>
      <p:sp>
        <p:nvSpPr>
          <p:cNvPr id="5" name="Footer Placeholder 4">
            <a:extLst>
              <a:ext uri="{FF2B5EF4-FFF2-40B4-BE49-F238E27FC236}">
                <a16:creationId xmlns:a16="http://schemas.microsoft.com/office/drawing/2014/main" id="{67120853-DF24-4955-8BF9-277BC9016B5C}"/>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a:extLst>
              <a:ext uri="{FF2B5EF4-FFF2-40B4-BE49-F238E27FC236}">
                <a16:creationId xmlns:a16="http://schemas.microsoft.com/office/drawing/2014/main" id="{55F44457-8DE1-4261-A3DA-3F47C0C5CB8B}"/>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415983DC-C098-4D93-B843-D37FF15965D6}" type="slidenum">
              <a:rPr lang="en-GB" smtClean="0"/>
              <a:t>‹#›</a:t>
            </a:fld>
            <a:endParaRPr lang="en-GB"/>
          </a:p>
        </p:txBody>
      </p:sp>
    </p:spTree>
    <p:extLst>
      <p:ext uri="{BB962C8B-B14F-4D97-AF65-F5344CB8AC3E}">
        <p14:creationId xmlns:p14="http://schemas.microsoft.com/office/powerpoint/2010/main" val="424890935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slideLayout" Target="../slideLayouts/slideLayout1.xml"/><Relationship Id="rId2" Type="http://schemas.openxmlformats.org/officeDocument/2006/relationships/audio" Target="../media/media1.m4a"/><Relationship Id="rId1" Type="http://schemas.microsoft.com/office/2007/relationships/media" Target="../media/media1.m4a"/><Relationship Id="rId6" Type="http://schemas.openxmlformats.org/officeDocument/2006/relationships/image" Target="../media/image2.png"/><Relationship Id="rId5" Type="http://schemas.openxmlformats.org/officeDocument/2006/relationships/hyperlink" Target="https://www.goodfreephotos.com/animals/mammals/panda-beat-eating-bamboo-on-the-ground.jpg.php" TargetMode="External"/><Relationship Id="rId4" Type="http://schemas.openxmlformats.org/officeDocument/2006/relationships/image" Target="../media/image1.jpg"/></Relationships>
</file>

<file path=ppt/slides/_rels/slide2.xml.rels><?xml version="1.0" encoding="UTF-8" standalone="yes"?>
<Relationships xmlns="http://schemas.openxmlformats.org/package/2006/relationships"><Relationship Id="rId8" Type="http://schemas.openxmlformats.org/officeDocument/2006/relationships/hyperlink" Target="https://creativecommons.org/licenses/by-nc-nd/3.0/" TargetMode="External"/><Relationship Id="rId3" Type="http://schemas.openxmlformats.org/officeDocument/2006/relationships/slideLayout" Target="../slideLayouts/slideLayout1.xml"/><Relationship Id="rId7" Type="http://schemas.openxmlformats.org/officeDocument/2006/relationships/hyperlink" Target="http://samogaathome.blogspot.com/2010/04/baby-pandas.html" TargetMode="External"/><Relationship Id="rId2" Type="http://schemas.openxmlformats.org/officeDocument/2006/relationships/audio" Target="../media/media2.m4a"/><Relationship Id="rId1" Type="http://schemas.microsoft.com/office/2007/relationships/media" Target="../media/media2.m4a"/><Relationship Id="rId6" Type="http://schemas.openxmlformats.org/officeDocument/2006/relationships/image" Target="../media/image4.jpg"/><Relationship Id="rId5" Type="http://schemas.openxmlformats.org/officeDocument/2006/relationships/hyperlink" Target="http://casualhardcore.wordpress.com/2009/03/19/is-the-grass-greener-and-a-non-wow-farewell/" TargetMode="External"/><Relationship Id="rId4" Type="http://schemas.openxmlformats.org/officeDocument/2006/relationships/image" Target="../media/image3.jpg"/><Relationship Id="rId9" Type="http://schemas.openxmlformats.org/officeDocument/2006/relationships/image" Target="../media/image2.png"/></Relationships>
</file>

<file path=ppt/slides/_rels/slide3.xml.rels><?xml version="1.0" encoding="UTF-8" standalone="yes"?>
<Relationships xmlns="http://schemas.openxmlformats.org/package/2006/relationships"><Relationship Id="rId8" Type="http://schemas.openxmlformats.org/officeDocument/2006/relationships/hyperlink" Target="https://orangejasminepurpleyam.com/2013/01/06/pandatherapyxiaoliwulittlegift/" TargetMode="External"/><Relationship Id="rId3" Type="http://schemas.openxmlformats.org/officeDocument/2006/relationships/audio" Target="../media/media3.m4a"/><Relationship Id="rId7" Type="http://schemas.openxmlformats.org/officeDocument/2006/relationships/image" Target="../media/image5.jpg"/><Relationship Id="rId2" Type="http://schemas.microsoft.com/office/2007/relationships/media" Target="../media/media3.m4a"/><Relationship Id="rId1" Type="http://schemas.openxmlformats.org/officeDocument/2006/relationships/tags" Target="../tags/tag1.xml"/><Relationship Id="rId6" Type="http://schemas.openxmlformats.org/officeDocument/2006/relationships/hyperlink" Target="http://casualhardcore.wordpress.com/2009/03/19/is-the-grass-greener-and-a-non-wow-farewell/" TargetMode="External"/><Relationship Id="rId5" Type="http://schemas.openxmlformats.org/officeDocument/2006/relationships/image" Target="../media/image3.jpg"/><Relationship Id="rId10" Type="http://schemas.openxmlformats.org/officeDocument/2006/relationships/image" Target="../media/image2.png"/><Relationship Id="rId4" Type="http://schemas.openxmlformats.org/officeDocument/2006/relationships/slideLayout" Target="../slideLayouts/slideLayout1.xml"/><Relationship Id="rId9" Type="http://schemas.openxmlformats.org/officeDocument/2006/relationships/hyperlink" Target="https://creativecommons.org/licenses/by/3.0/" TargetMode="External"/></Relationships>
</file>

<file path=ppt/slides/_rels/slide4.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4.m4a"/><Relationship Id="rId7" Type="http://schemas.openxmlformats.org/officeDocument/2006/relationships/image" Target="../media/image6.jpeg"/><Relationship Id="rId2" Type="http://schemas.microsoft.com/office/2007/relationships/media" Target="../media/media4.m4a"/><Relationship Id="rId1" Type="http://schemas.openxmlformats.org/officeDocument/2006/relationships/tags" Target="../tags/tag2.xml"/><Relationship Id="rId6" Type="http://schemas.openxmlformats.org/officeDocument/2006/relationships/hyperlink" Target="http://casualhardcore.wordpress.com/2009/03/19/is-the-grass-greener-and-a-non-wow-farewell/" TargetMode="External"/><Relationship Id="rId5" Type="http://schemas.openxmlformats.org/officeDocument/2006/relationships/image" Target="../media/image3.jpg"/><Relationship Id="rId4"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5.m4a"/><Relationship Id="rId7" Type="http://schemas.openxmlformats.org/officeDocument/2006/relationships/image" Target="../media/image7.jpeg"/><Relationship Id="rId2" Type="http://schemas.microsoft.com/office/2007/relationships/media" Target="../media/media5.m4a"/><Relationship Id="rId1" Type="http://schemas.openxmlformats.org/officeDocument/2006/relationships/tags" Target="../tags/tag3.xml"/><Relationship Id="rId6" Type="http://schemas.openxmlformats.org/officeDocument/2006/relationships/hyperlink" Target="http://casualhardcore.wordpress.com/2009/03/19/is-the-grass-greener-and-a-non-wow-farewell/" TargetMode="External"/><Relationship Id="rId5" Type="http://schemas.openxmlformats.org/officeDocument/2006/relationships/image" Target="../media/image3.jpg"/><Relationship Id="rId4"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6.m4a"/><Relationship Id="rId1" Type="http://schemas.microsoft.com/office/2007/relationships/media" Target="../media/media6.m4a"/><Relationship Id="rId6" Type="http://schemas.openxmlformats.org/officeDocument/2006/relationships/image" Target="../media/image9.jpeg"/><Relationship Id="rId5" Type="http://schemas.openxmlformats.org/officeDocument/2006/relationships/hyperlink" Target="https://www.publicdomainpictures.net/en/view-image.php?image=212249&amp;picture=green-grass" TargetMode="External"/><Relationship Id="rId4" Type="http://schemas.openxmlformats.org/officeDocument/2006/relationships/image" Target="../media/image8.jpg"/></Relationships>
</file>

<file path=ppt/slides/_rels/slide7.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7.m4a"/><Relationship Id="rId1" Type="http://schemas.microsoft.com/office/2007/relationships/media" Target="../media/media7.m4a"/><Relationship Id="rId6" Type="http://schemas.openxmlformats.org/officeDocument/2006/relationships/image" Target="../media/image10.png"/><Relationship Id="rId5" Type="http://schemas.openxmlformats.org/officeDocument/2006/relationships/hyperlink" Target="https://www.publicdomainpictures.net/en/view-image.php?image=212249&amp;picture=green-grass" TargetMode="External"/><Relationship Id="rId4" Type="http://schemas.openxmlformats.org/officeDocument/2006/relationships/image" Target="../media/image8.jpg"/></Relationships>
</file>

<file path=ppt/slides/_rels/slide8.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8.m4a"/><Relationship Id="rId1" Type="http://schemas.microsoft.com/office/2007/relationships/media" Target="../media/media8.m4a"/><Relationship Id="rId6" Type="http://schemas.openxmlformats.org/officeDocument/2006/relationships/image" Target="../media/image11.jpeg"/><Relationship Id="rId5" Type="http://schemas.openxmlformats.org/officeDocument/2006/relationships/hyperlink" Target="https://www.publicdomainpictures.net/en/view-image.php?image=212249&amp;picture=green-grass" TargetMode="External"/><Relationship Id="rId4" Type="http://schemas.openxmlformats.org/officeDocument/2006/relationships/image" Target="../media/image8.jpg"/></Relationships>
</file>

<file path=ppt/slides/_rels/slide9.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9.m4a"/><Relationship Id="rId1" Type="http://schemas.microsoft.com/office/2007/relationships/media" Target="../media/media9.m4a"/><Relationship Id="rId6" Type="http://schemas.openxmlformats.org/officeDocument/2006/relationships/image" Target="../media/image12.jpeg"/><Relationship Id="rId5" Type="http://schemas.openxmlformats.org/officeDocument/2006/relationships/hyperlink" Target="https://www.publicdomainpictures.net/en/view-image.php?image=212249&amp;picture=green-grass" TargetMode="External"/><Relationship Id="rId4" Type="http://schemas.openxmlformats.org/officeDocument/2006/relationships/image" Target="../media/image8.jpg"/></Relationships>
</file>

<file path=ppt/slides/_rels/slide10.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10.m4a"/><Relationship Id="rId7" Type="http://schemas.openxmlformats.org/officeDocument/2006/relationships/image" Target="../media/image13.jpeg"/><Relationship Id="rId2" Type="http://schemas.microsoft.com/office/2007/relationships/media" Target="../media/media10.m4a"/><Relationship Id="rId1" Type="http://schemas.openxmlformats.org/officeDocument/2006/relationships/tags" Target="../tags/tag4.xml"/><Relationship Id="rId6" Type="http://schemas.openxmlformats.org/officeDocument/2006/relationships/hyperlink" Target="https://www.publicdomainpictures.net/en/view-image.php?image=212249&amp;picture=green-grass" TargetMode="External"/><Relationship Id="rId5" Type="http://schemas.openxmlformats.org/officeDocument/2006/relationships/image" Target="../media/image8.jpg"/><Relationship Id="rId4"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8" Type="http://schemas.openxmlformats.org/officeDocument/2006/relationships/image" Target="../media/image2.png"/><Relationship Id="rId3" Type="http://schemas.openxmlformats.org/officeDocument/2006/relationships/audio" Target="../media/media11.m4a"/><Relationship Id="rId7" Type="http://schemas.openxmlformats.org/officeDocument/2006/relationships/image" Target="../media/image14.png"/><Relationship Id="rId2" Type="http://schemas.microsoft.com/office/2007/relationships/media" Target="../media/media11.m4a"/><Relationship Id="rId1" Type="http://schemas.openxmlformats.org/officeDocument/2006/relationships/tags" Target="../tags/tag5.xml"/><Relationship Id="rId6" Type="http://schemas.openxmlformats.org/officeDocument/2006/relationships/hyperlink" Target="https://www.publicdomainpictures.net/en/view-image.php?image=212249&amp;picture=green-grass" TargetMode="External"/><Relationship Id="rId5" Type="http://schemas.openxmlformats.org/officeDocument/2006/relationships/image" Target="../media/image8.jpg"/><Relationship Id="rId4"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12.m4a"/><Relationship Id="rId1" Type="http://schemas.microsoft.com/office/2007/relationships/media" Target="../media/media12.m4a"/><Relationship Id="rId6" Type="http://schemas.openxmlformats.org/officeDocument/2006/relationships/image" Target="../media/image15.jpeg"/><Relationship Id="rId5" Type="http://schemas.openxmlformats.org/officeDocument/2006/relationships/hyperlink" Target="https://www.publicdomainpictures.net/en/view-image.php?image=212249&amp;picture=green-grass" TargetMode="External"/><Relationship Id="rId4" Type="http://schemas.openxmlformats.org/officeDocument/2006/relationships/image" Target="../media/image8.jpg"/></Relationships>
</file>

<file path=ppt/slides/_rels/slide13.xml.rels><?xml version="1.0" encoding="UTF-8" standalone="yes"?>
<Relationships xmlns="http://schemas.openxmlformats.org/package/2006/relationships"><Relationship Id="rId3" Type="http://schemas.openxmlformats.org/officeDocument/2006/relationships/slideLayout" Target="../slideLayouts/slideLayout1.xml"/><Relationship Id="rId7" Type="http://schemas.openxmlformats.org/officeDocument/2006/relationships/image" Target="../media/image2.png"/><Relationship Id="rId2" Type="http://schemas.openxmlformats.org/officeDocument/2006/relationships/audio" Target="../media/media13.m4a"/><Relationship Id="rId1" Type="http://schemas.microsoft.com/office/2007/relationships/media" Target="../media/media13.m4a"/><Relationship Id="rId6" Type="http://schemas.openxmlformats.org/officeDocument/2006/relationships/image" Target="../media/image16.png"/><Relationship Id="rId5" Type="http://schemas.openxmlformats.org/officeDocument/2006/relationships/hyperlink" Target="https://www.publicdomainpictures.net/en/view-image.php?image=212249&amp;picture=green-grass" TargetMode="External"/><Relationship Id="rId4" Type="http://schemas.openxmlformats.org/officeDocument/2006/relationships/image" Target="../media/image8.jpg"/></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4">
            <a:lum/>
            <a:extLst>
              <a:ext uri="{837473B0-CC2E-450A-ABE3-18F120FF3D39}">
                <a1611:picAttrSrcUrl xmlns:a1611="http://schemas.microsoft.com/office/drawing/2016/11/main" r:id="rId5"/>
              </a:ext>
            </a:extLst>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2CD46-E291-47D6-A9EB-9115B35A724B}"/>
              </a:ext>
            </a:extLst>
          </p:cNvPr>
          <p:cNvSpPr>
            <a:spLocks noGrp="1"/>
          </p:cNvSpPr>
          <p:nvPr>
            <p:ph type="ctrTitle"/>
          </p:nvPr>
        </p:nvSpPr>
        <p:spPr>
          <a:xfrm>
            <a:off x="657225" y="2990850"/>
            <a:ext cx="9144000" cy="1154112"/>
          </a:xfrm>
        </p:spPr>
        <p:txBody>
          <a:bodyPr>
            <a:normAutofit/>
          </a:bodyPr>
          <a:lstStyle/>
          <a:p>
            <a:r>
              <a:rPr lang="en-GB" sz="7200" dirty="0">
                <a:solidFill>
                  <a:schemeClr val="bg1"/>
                </a:solidFill>
              </a:rPr>
              <a:t>English</a:t>
            </a:r>
          </a:p>
        </p:txBody>
      </p:sp>
      <p:pic>
        <p:nvPicPr>
          <p:cNvPr id="3" name="Audio 2">
            <a:hlinkClick r:id="" action="ppaction://media"/>
            <a:extLst>
              <a:ext uri="{FF2B5EF4-FFF2-40B4-BE49-F238E27FC236}">
                <a16:creationId xmlns:a16="http://schemas.microsoft.com/office/drawing/2014/main" id="{5C8DB253-C3CF-4B2E-8D14-FDB760FB5139}"/>
              </a:ext>
            </a:extLst>
          </p:cNvPr>
          <p:cNvPicPr>
            <a:picLocks noChangeAspect="1"/>
          </p:cNvPicPr>
          <p:nvPr>
            <a:audioFile r:link="rId2"/>
            <p:extLst>
              <p:ext uri="{DAA4B4D4-6D71-4841-9C94-3DE7FCFB9230}">
                <p14:media xmlns:p14="http://schemas.microsoft.com/office/powerpoint/2010/main" r:embed="rId1"/>
              </p:ext>
            </p:extLst>
          </p:nvPr>
        </p:nvPicPr>
        <p:blipFill>
          <a:blip r:embed="rId6"/>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505453762"/>
      </p:ext>
    </p:extLst>
  </p:cSld>
  <p:clrMapOvr>
    <a:masterClrMapping/>
  </p:clrMapOvr>
  <mc:AlternateContent xmlns:mc="http://schemas.openxmlformats.org/markup-compatibility/2006">
    <mc:Choice xmlns:p14="http://schemas.microsoft.com/office/powerpoint/2010/main" Requires="p14">
      <p:transition spd="slow" p14:dur="2000" advTm="27146"/>
    </mc:Choice>
    <mc:Fallback>
      <p:transition spd="slow" advTm="2714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bg>
      <p:bgPr>
        <a:blipFill dpi="0" rotWithShape="1">
          <a:blip r:embed="rId4">
            <a:lum/>
            <a:extLst>
              <a:ext uri="{837473B0-CC2E-450A-ABE3-18F120FF3D39}">
                <a1611:picAttrSrcUrl xmlns:a1611="http://schemas.microsoft.com/office/drawing/2016/11/main" r:id="rId5"/>
              </a:ext>
            </a:extLst>
          </a:blip>
          <a:srcRect/>
          <a:stretch>
            <a:fillRect t="-11000" b="-1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2CD46-E291-47D6-A9EB-9115B35A724B}"/>
              </a:ext>
            </a:extLst>
          </p:cNvPr>
          <p:cNvSpPr>
            <a:spLocks noGrp="1"/>
          </p:cNvSpPr>
          <p:nvPr>
            <p:ph type="ctrTitle"/>
          </p:nvPr>
        </p:nvSpPr>
        <p:spPr>
          <a:xfrm>
            <a:off x="1762326" y="371475"/>
            <a:ext cx="9726412" cy="1858962"/>
          </a:xfrm>
        </p:spPr>
        <p:txBody>
          <a:bodyPr>
            <a:normAutofit fontScale="90000"/>
          </a:bodyPr>
          <a:lstStyle/>
          <a:p>
            <a:pPr algn="l"/>
            <a:r>
              <a:rPr lang="en-GB" sz="7200" dirty="0">
                <a:solidFill>
                  <a:schemeClr val="bg1"/>
                </a:solidFill>
              </a:rPr>
              <a:t>Learning Objective: </a:t>
            </a:r>
            <a:br>
              <a:rPr lang="en-GB" sz="7200" dirty="0">
                <a:solidFill>
                  <a:schemeClr val="bg1"/>
                </a:solidFill>
              </a:rPr>
            </a:br>
            <a:r>
              <a:rPr lang="en-GB" sz="7200" dirty="0">
                <a:solidFill>
                  <a:schemeClr val="bg1"/>
                </a:solidFill>
              </a:rPr>
              <a:t>To write non-fiction facts</a:t>
            </a:r>
            <a:r>
              <a:rPr lang="en-GB" sz="7200" dirty="0">
                <a:solidFill>
                  <a:schemeClr val="tx1">
                    <a:lumMod val="95000"/>
                    <a:lumOff val="5000"/>
                  </a:schemeClr>
                </a:solidFill>
              </a:rPr>
              <a:t>.</a:t>
            </a:r>
          </a:p>
        </p:txBody>
      </p:sp>
      <p:pic>
        <p:nvPicPr>
          <p:cNvPr id="4" name="Picture 3">
            <a:extLst>
              <a:ext uri="{FF2B5EF4-FFF2-40B4-BE49-F238E27FC236}">
                <a16:creationId xmlns:a16="http://schemas.microsoft.com/office/drawing/2014/main" id="{A4159E27-3F17-48DA-BFDC-592455574A04}"/>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4038598" y="2481305"/>
            <a:ext cx="3838575" cy="3917114"/>
          </a:xfrm>
          <a:prstGeom prst="rect">
            <a:avLst/>
          </a:prstGeom>
        </p:spPr>
      </p:pic>
      <p:sp>
        <p:nvSpPr>
          <p:cNvPr id="5" name="TextBox 4">
            <a:extLst>
              <a:ext uri="{FF2B5EF4-FFF2-40B4-BE49-F238E27FC236}">
                <a16:creationId xmlns:a16="http://schemas.microsoft.com/office/drawing/2014/main" id="{82982F46-AE52-48AE-BFE0-82071F1666E3}"/>
              </a:ext>
            </a:extLst>
          </p:cNvPr>
          <p:cNvSpPr txBox="1"/>
          <p:nvPr/>
        </p:nvSpPr>
        <p:spPr>
          <a:xfrm>
            <a:off x="4038599" y="6355683"/>
            <a:ext cx="3838575" cy="230832"/>
          </a:xfrm>
          <a:prstGeom prst="rect">
            <a:avLst/>
          </a:prstGeom>
          <a:noFill/>
        </p:spPr>
        <p:txBody>
          <a:bodyPr wrap="square" rtlCol="0">
            <a:spAutoFit/>
          </a:bodyPr>
          <a:lstStyle/>
          <a:p>
            <a:r>
              <a:rPr lang="en-GB" sz="900">
                <a:hlinkClick r:id="rId7" tooltip="http://samogaathome.blogspot.com/2010/04/baby-pandas.html"/>
              </a:rPr>
              <a:t>This Photo</a:t>
            </a:r>
            <a:r>
              <a:rPr lang="en-GB" sz="900"/>
              <a:t> by Unknown Author is licensed under </a:t>
            </a:r>
            <a:r>
              <a:rPr lang="en-GB" sz="900">
                <a:hlinkClick r:id="rId8" tooltip="https://creativecommons.org/licenses/by-nc-nd/3.0/"/>
              </a:rPr>
              <a:t>CC BY-NC-ND</a:t>
            </a:r>
            <a:endParaRPr lang="en-GB" sz="900"/>
          </a:p>
        </p:txBody>
      </p:sp>
      <p:sp>
        <p:nvSpPr>
          <p:cNvPr id="8" name="Rectangle 7">
            <a:extLst>
              <a:ext uri="{FF2B5EF4-FFF2-40B4-BE49-F238E27FC236}">
                <a16:creationId xmlns:a16="http://schemas.microsoft.com/office/drawing/2014/main" id="{7E03AFB7-3CBD-48E8-A198-DD530C28BB9C}"/>
              </a:ext>
            </a:extLst>
          </p:cNvPr>
          <p:cNvSpPr/>
          <p:nvPr/>
        </p:nvSpPr>
        <p:spPr>
          <a:xfrm>
            <a:off x="4038599" y="2466975"/>
            <a:ext cx="3838575" cy="4019550"/>
          </a:xfrm>
          <a:prstGeom prst="rect">
            <a:avLst/>
          </a:prstGeom>
          <a:noFill/>
          <a:ln w="187325" cmpd="sng">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Audio 2">
            <a:hlinkClick r:id="" action="ppaction://media"/>
            <a:extLst>
              <a:ext uri="{FF2B5EF4-FFF2-40B4-BE49-F238E27FC236}">
                <a16:creationId xmlns:a16="http://schemas.microsoft.com/office/drawing/2014/main" id="{50861282-7F6D-40E6-AAEF-AEE51F799308}"/>
              </a:ext>
            </a:extLst>
          </p:cNvPr>
          <p:cNvPicPr>
            <a:picLocks noChangeAspect="1"/>
          </p:cNvPicPr>
          <p:nvPr>
            <a:audioFile r:link="rId2"/>
            <p:extLst>
              <p:ext uri="{DAA4B4D4-6D71-4841-9C94-3DE7FCFB9230}">
                <p14:media xmlns:p14="http://schemas.microsoft.com/office/powerpoint/2010/main" r:embed="rId1"/>
              </p:ext>
            </p:extLst>
          </p:nvPr>
        </p:nvPicPr>
        <p:blipFill>
          <a:blip r:embed="rId9"/>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023293527"/>
      </p:ext>
    </p:extLst>
  </p:cSld>
  <p:clrMapOvr>
    <a:masterClrMapping/>
  </p:clrMapOvr>
  <mc:AlternateContent xmlns:mc="http://schemas.openxmlformats.org/markup-compatibility/2006">
    <mc:Choice xmlns:p14="http://schemas.microsoft.com/office/powerpoint/2010/main" Requires="p14">
      <p:transition spd="slow" p14:dur="2000" advTm="15456"/>
    </mc:Choice>
    <mc:Fallback>
      <p:transition spd="slow" advTm="1545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blipFill dpi="0" rotWithShape="1">
          <a:blip r:embed="rId5">
            <a:lum/>
            <a:extLst>
              <a:ext uri="{837473B0-CC2E-450A-ABE3-18F120FF3D39}">
                <a1611:picAttrSrcUrl xmlns:a1611="http://schemas.microsoft.com/office/drawing/2016/11/main" r:id="rId6"/>
              </a:ext>
            </a:extLst>
          </a:blip>
          <a:srcRect/>
          <a:stretch>
            <a:fillRect t="-11000" b="-1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2CD46-E291-47D6-A9EB-9115B35A724B}"/>
              </a:ext>
            </a:extLst>
          </p:cNvPr>
          <p:cNvSpPr>
            <a:spLocks noGrp="1"/>
          </p:cNvSpPr>
          <p:nvPr>
            <p:ph type="ctrTitle"/>
          </p:nvPr>
        </p:nvSpPr>
        <p:spPr>
          <a:xfrm>
            <a:off x="447674" y="295275"/>
            <a:ext cx="11401425" cy="1154112"/>
          </a:xfrm>
        </p:spPr>
        <p:txBody>
          <a:bodyPr>
            <a:noAutofit/>
          </a:bodyPr>
          <a:lstStyle/>
          <a:p>
            <a:pPr algn="l"/>
            <a:r>
              <a:rPr lang="en-GB" sz="5400" dirty="0">
                <a:solidFill>
                  <a:schemeClr val="bg1"/>
                </a:solidFill>
              </a:rPr>
              <a:t>What do you know about giant pandas?</a:t>
            </a:r>
          </a:p>
        </p:txBody>
      </p:sp>
      <p:sp>
        <p:nvSpPr>
          <p:cNvPr id="6" name="Title 1">
            <a:extLst>
              <a:ext uri="{FF2B5EF4-FFF2-40B4-BE49-F238E27FC236}">
                <a16:creationId xmlns:a16="http://schemas.microsoft.com/office/drawing/2014/main" id="{9E8EEF10-C7AA-4972-96D7-9B67CCDCD380}"/>
              </a:ext>
            </a:extLst>
          </p:cNvPr>
          <p:cNvSpPr txBox="1">
            <a:spLocks/>
          </p:cNvSpPr>
          <p:nvPr/>
        </p:nvSpPr>
        <p:spPr>
          <a:xfrm>
            <a:off x="0" y="295275"/>
            <a:ext cx="10658475" cy="2141538"/>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685800" indent="-685800" algn="l">
              <a:buFont typeface="Arial" panose="020B0604020202020204" pitchFamily="34" charset="0"/>
              <a:buChar char="•"/>
            </a:pPr>
            <a:r>
              <a:rPr lang="en-GB" sz="5400" dirty="0">
                <a:solidFill>
                  <a:schemeClr val="bg1"/>
                </a:solidFill>
              </a:rPr>
              <a:t>Giant pandas are mammals.</a:t>
            </a:r>
          </a:p>
        </p:txBody>
      </p:sp>
      <p:sp>
        <p:nvSpPr>
          <p:cNvPr id="7" name="Title 1">
            <a:extLst>
              <a:ext uri="{FF2B5EF4-FFF2-40B4-BE49-F238E27FC236}">
                <a16:creationId xmlns:a16="http://schemas.microsoft.com/office/drawing/2014/main" id="{F33DF29D-86FE-4A33-8DDE-6DFAAA19226E}"/>
              </a:ext>
            </a:extLst>
          </p:cNvPr>
          <p:cNvSpPr txBox="1">
            <a:spLocks/>
          </p:cNvSpPr>
          <p:nvPr/>
        </p:nvSpPr>
        <p:spPr>
          <a:xfrm>
            <a:off x="625338" y="2867024"/>
            <a:ext cx="7377113" cy="3190875"/>
          </a:xfrm>
          <a:prstGeom prst="rect">
            <a:avLst/>
          </a:prstGeom>
          <a:solidFill>
            <a:schemeClr val="accent4">
              <a:lumMod val="60000"/>
              <a:lumOff val="40000"/>
            </a:schemeClr>
          </a:solidFill>
          <a:ln w="53975" cmpd="sng">
            <a:solidFill>
              <a:srgbClr val="FF0000"/>
            </a:solidFill>
          </a:ln>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sz="5400" dirty="0"/>
              <a:t>A mammal is an animal that gives birth to live young and they feed their babies with milk.</a:t>
            </a:r>
          </a:p>
        </p:txBody>
      </p:sp>
      <p:pic>
        <p:nvPicPr>
          <p:cNvPr id="5" name="Picture 4">
            <a:extLst>
              <a:ext uri="{FF2B5EF4-FFF2-40B4-BE49-F238E27FC236}">
                <a16:creationId xmlns:a16="http://schemas.microsoft.com/office/drawing/2014/main" id="{FD876662-D9A7-46E0-B38C-2AA7DD8E84AC}"/>
              </a:ext>
            </a:extLst>
          </p:cNvPr>
          <p:cNvPicPr>
            <a:picLocks noChangeAspect="1"/>
          </p:cNvPicPr>
          <p:nvPr/>
        </p:nvPicPr>
        <p:blipFill>
          <a:blip r:embed="rId7">
            <a:extLst>
              <a:ext uri="{28A0092B-C50C-407E-A947-70E740481C1C}">
                <a14:useLocalDpi xmlns:a14="http://schemas.microsoft.com/office/drawing/2010/main" val="0"/>
              </a:ext>
              <a:ext uri="{837473B0-CC2E-450A-ABE3-18F120FF3D39}">
                <a1611:picAttrSrcUrl xmlns:a1611="http://schemas.microsoft.com/office/drawing/2016/11/main" r:id="rId8"/>
              </a:ext>
            </a:extLst>
          </a:blip>
          <a:stretch>
            <a:fillRect/>
          </a:stretch>
        </p:blipFill>
        <p:spPr>
          <a:xfrm>
            <a:off x="8745179" y="1752393"/>
            <a:ext cx="2870337" cy="4305506"/>
          </a:xfrm>
          <a:prstGeom prst="rect">
            <a:avLst/>
          </a:prstGeom>
        </p:spPr>
      </p:pic>
      <p:sp>
        <p:nvSpPr>
          <p:cNvPr id="8" name="TextBox 7">
            <a:extLst>
              <a:ext uri="{FF2B5EF4-FFF2-40B4-BE49-F238E27FC236}">
                <a16:creationId xmlns:a16="http://schemas.microsoft.com/office/drawing/2014/main" id="{3A8C887F-FD38-4CCA-97D0-F61295B23AAB}"/>
              </a:ext>
            </a:extLst>
          </p:cNvPr>
          <p:cNvSpPr txBox="1"/>
          <p:nvPr/>
        </p:nvSpPr>
        <p:spPr>
          <a:xfrm>
            <a:off x="7610476" y="12796838"/>
            <a:ext cx="783950" cy="784830"/>
          </a:xfrm>
          <a:prstGeom prst="rect">
            <a:avLst/>
          </a:prstGeom>
          <a:noFill/>
        </p:spPr>
        <p:txBody>
          <a:bodyPr wrap="square" rtlCol="0">
            <a:spAutoFit/>
          </a:bodyPr>
          <a:lstStyle/>
          <a:p>
            <a:r>
              <a:rPr lang="en-GB" sz="900">
                <a:hlinkClick r:id="rId8" tooltip="https://orangejasminepurpleyam.com/2013/01/06/pandatherapyxiaoliwulittlegift/"/>
              </a:rPr>
              <a:t>This Photo</a:t>
            </a:r>
            <a:r>
              <a:rPr lang="en-GB" sz="900"/>
              <a:t> by Unknown Author is licensed under </a:t>
            </a:r>
            <a:r>
              <a:rPr lang="en-GB" sz="900">
                <a:hlinkClick r:id="rId9" tooltip="https://creativecommons.org/licenses/by/3.0/"/>
              </a:rPr>
              <a:t>CC BY</a:t>
            </a:r>
            <a:endParaRPr lang="en-GB" sz="900"/>
          </a:p>
        </p:txBody>
      </p:sp>
      <p:sp>
        <p:nvSpPr>
          <p:cNvPr id="9" name="Rectangle 8">
            <a:extLst>
              <a:ext uri="{FF2B5EF4-FFF2-40B4-BE49-F238E27FC236}">
                <a16:creationId xmlns:a16="http://schemas.microsoft.com/office/drawing/2014/main" id="{69754755-266A-44F2-87D1-78C447904C43}"/>
              </a:ext>
            </a:extLst>
          </p:cNvPr>
          <p:cNvSpPr/>
          <p:nvPr/>
        </p:nvSpPr>
        <p:spPr>
          <a:xfrm>
            <a:off x="8685196" y="1677421"/>
            <a:ext cx="2886075" cy="4419599"/>
          </a:xfrm>
          <a:prstGeom prst="rect">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0" name="Audio 9">
            <a:hlinkClick r:id="" action="ppaction://media"/>
            <a:extLst>
              <a:ext uri="{FF2B5EF4-FFF2-40B4-BE49-F238E27FC236}">
                <a16:creationId xmlns:a16="http://schemas.microsoft.com/office/drawing/2014/main" id="{31535616-AA56-466D-A581-5718A94AE67E}"/>
              </a:ext>
            </a:extLst>
          </p:cNvPr>
          <p:cNvPicPr>
            <a:picLocks noChangeAspect="1"/>
          </p:cNvPicPr>
          <p:nvPr>
            <a:audioFile r:link="rId3"/>
            <p:extLst>
              <p:ext uri="{DAA4B4D4-6D71-4841-9C94-3DE7FCFB9230}">
                <p14:media xmlns:p14="http://schemas.microsoft.com/office/powerpoint/2010/main" r:embed="rId2"/>
              </p:ext>
            </p:extLst>
          </p:nvPr>
        </p:nvPicPr>
        <p:blipFill>
          <a:blip r:embed="rId10"/>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1369090001"/>
      </p:ext>
    </p:extLst>
  </p:cSld>
  <p:clrMapOvr>
    <a:masterClrMapping/>
  </p:clrMapOvr>
  <mc:AlternateContent xmlns:mc="http://schemas.openxmlformats.org/markup-compatibility/2006">
    <mc:Choice xmlns:p14="http://schemas.microsoft.com/office/powerpoint/2010/main" Requires="p14">
      <p:transition spd="slow" p14:dur="2000" advTm="40415"/>
    </mc:Choice>
    <mc:Fallback>
      <p:transition spd="slow" advTm="40415"/>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10"/>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anim calcmode="lin" valueType="num">
                                      <p:cBhvr additive="base">
                                        <p:cTn id="11" dur="500" fill="hold"/>
                                        <p:tgtEl>
                                          <p:spTgt spid="7"/>
                                        </p:tgtEl>
                                        <p:attrNameLst>
                                          <p:attrName>ppt_x</p:attrName>
                                        </p:attrNameLst>
                                      </p:cBhvr>
                                      <p:tavLst>
                                        <p:tav tm="0">
                                          <p:val>
                                            <p:strVal val="#ppt_x"/>
                                          </p:val>
                                        </p:tav>
                                        <p:tav tm="100000">
                                          <p:val>
                                            <p:strVal val="#ppt_x"/>
                                          </p:val>
                                        </p:tav>
                                      </p:tavLst>
                                    </p:anim>
                                    <p:anim calcmode="lin" valueType="num">
                                      <p:cBhvr additive="base">
                                        <p:cTn id="12"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10"/>
                </p:tgtEl>
              </p:cMediaNode>
            </p:audio>
          </p:childTnLst>
        </p:cTn>
      </p:par>
    </p:tnLst>
    <p:bldLst>
      <p:bldP spid="7"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bg>
      <p:bgPr>
        <a:blipFill dpi="0" rotWithShape="1">
          <a:blip r:embed="rId5">
            <a:lum/>
            <a:extLst>
              <a:ext uri="{837473B0-CC2E-450A-ABE3-18F120FF3D39}">
                <a1611:picAttrSrcUrl xmlns:a1611="http://schemas.microsoft.com/office/drawing/2016/11/main" r:id="rId6"/>
              </a:ext>
            </a:extLst>
          </a:blip>
          <a:srcRect/>
          <a:stretch>
            <a:fillRect t="-11000" b="-11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2CD46-E291-47D6-A9EB-9115B35A724B}"/>
              </a:ext>
            </a:extLst>
          </p:cNvPr>
          <p:cNvSpPr>
            <a:spLocks noGrp="1"/>
          </p:cNvSpPr>
          <p:nvPr>
            <p:ph type="ctrTitle"/>
          </p:nvPr>
        </p:nvSpPr>
        <p:spPr>
          <a:xfrm>
            <a:off x="447674" y="295275"/>
            <a:ext cx="11401425" cy="1154112"/>
          </a:xfrm>
        </p:spPr>
        <p:txBody>
          <a:bodyPr>
            <a:noAutofit/>
          </a:bodyPr>
          <a:lstStyle/>
          <a:p>
            <a:pPr algn="l"/>
            <a:r>
              <a:rPr lang="en-GB" sz="5400" dirty="0">
                <a:solidFill>
                  <a:schemeClr val="bg1"/>
                </a:solidFill>
              </a:rPr>
              <a:t>What do you know about giant pandas?</a:t>
            </a:r>
          </a:p>
        </p:txBody>
      </p:sp>
      <p:sp>
        <p:nvSpPr>
          <p:cNvPr id="8" name="Title 1">
            <a:extLst>
              <a:ext uri="{FF2B5EF4-FFF2-40B4-BE49-F238E27FC236}">
                <a16:creationId xmlns:a16="http://schemas.microsoft.com/office/drawing/2014/main" id="{3FA72ECA-5243-4CB8-B34A-CDA1F00447DA}"/>
              </a:ext>
            </a:extLst>
          </p:cNvPr>
          <p:cNvSpPr txBox="1">
            <a:spLocks/>
          </p:cNvSpPr>
          <p:nvPr/>
        </p:nvSpPr>
        <p:spPr>
          <a:xfrm>
            <a:off x="182203" y="177800"/>
            <a:ext cx="10658475" cy="2141538"/>
          </a:xfrm>
          <a:prstGeom prst="rect">
            <a:avLst/>
          </a:prstGeom>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685800" indent="-685800" algn="l">
              <a:buFont typeface="Arial" panose="020B0604020202020204" pitchFamily="34" charset="0"/>
              <a:buChar char="•"/>
            </a:pPr>
            <a:r>
              <a:rPr lang="en-GB" sz="5400" dirty="0">
                <a:solidFill>
                  <a:schemeClr val="bg1"/>
                </a:solidFill>
              </a:rPr>
              <a:t>Giant pandas are omnivores.</a:t>
            </a:r>
          </a:p>
        </p:txBody>
      </p:sp>
      <p:sp>
        <p:nvSpPr>
          <p:cNvPr id="10" name="Title 1">
            <a:extLst>
              <a:ext uri="{FF2B5EF4-FFF2-40B4-BE49-F238E27FC236}">
                <a16:creationId xmlns:a16="http://schemas.microsoft.com/office/drawing/2014/main" id="{A727CD1A-2220-456B-9071-6053002DB413}"/>
              </a:ext>
            </a:extLst>
          </p:cNvPr>
          <p:cNvSpPr txBox="1">
            <a:spLocks/>
          </p:cNvSpPr>
          <p:nvPr/>
        </p:nvSpPr>
        <p:spPr>
          <a:xfrm>
            <a:off x="6148386" y="2358231"/>
            <a:ext cx="5443539" cy="4283076"/>
          </a:xfrm>
          <a:prstGeom prst="rect">
            <a:avLst/>
          </a:prstGeom>
          <a:solidFill>
            <a:schemeClr val="accent4">
              <a:lumMod val="60000"/>
              <a:lumOff val="40000"/>
            </a:schemeClr>
          </a:solidFill>
          <a:ln w="53975" cmpd="sng">
            <a:solidFill>
              <a:srgbClr val="FF0000"/>
            </a:solidFill>
          </a:ln>
        </p:spPr>
        <p:txBody>
          <a:bodyPr vert="horz" lIns="91440" tIns="45720" rIns="91440" bIns="45720" rtlCol="0" anchor="b">
            <a:normAutofit fontScale="82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sz="5400" dirty="0"/>
              <a:t>An omnivore is an animal that eats plants and meat in their daily diet. Pandas eat mainly bamboo shoots. Sometimes they eat small rodents.</a:t>
            </a:r>
          </a:p>
        </p:txBody>
      </p:sp>
      <p:pic>
        <p:nvPicPr>
          <p:cNvPr id="1026" name="Picture 2" descr="Image result for Pandas for children">
            <a:extLst>
              <a:ext uri="{FF2B5EF4-FFF2-40B4-BE49-F238E27FC236}">
                <a16:creationId xmlns:a16="http://schemas.microsoft.com/office/drawing/2014/main" id="{EB956CC5-9A7D-431F-AD03-97390A50D65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695324" y="2678111"/>
            <a:ext cx="5087721" cy="3236913"/>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C6B6FA50-0396-40A8-99DF-AC10BD44ECAA}"/>
              </a:ext>
            </a:extLst>
          </p:cNvPr>
          <p:cNvSpPr/>
          <p:nvPr/>
        </p:nvSpPr>
        <p:spPr>
          <a:xfrm>
            <a:off x="695324" y="2600325"/>
            <a:ext cx="5087721" cy="3348829"/>
          </a:xfrm>
          <a:prstGeom prst="rect">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Audio 2">
            <a:hlinkClick r:id="" action="ppaction://media"/>
            <a:extLst>
              <a:ext uri="{FF2B5EF4-FFF2-40B4-BE49-F238E27FC236}">
                <a16:creationId xmlns:a16="http://schemas.microsoft.com/office/drawing/2014/main" id="{BBF78235-A0BA-435C-9BD5-59538C341F1C}"/>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456941563"/>
      </p:ext>
    </p:extLst>
  </p:cSld>
  <p:clrMapOvr>
    <a:masterClrMapping/>
  </p:clrMapOvr>
  <mc:AlternateContent xmlns:mc="http://schemas.openxmlformats.org/markup-compatibility/2006">
    <mc:Choice xmlns:p14="http://schemas.microsoft.com/office/powerpoint/2010/main" Requires="p14">
      <p:transition spd="slow" p14:dur="2000" advTm="38819"/>
    </mc:Choice>
    <mc:Fallback>
      <p:transition spd="slow" advTm="38819"/>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par>
                    <p:cTn id="7" fill="hold">
                      <p:stCondLst>
                        <p:cond delay="indefinite"/>
                      </p:stCondLst>
                      <p:childTnLst>
                        <p:par>
                          <p:cTn id="8" fill="hold">
                            <p:stCondLst>
                              <p:cond delay="0"/>
                            </p:stCondLst>
                            <p:childTnLst>
                              <p:par>
                                <p:cTn id="9" presetID="2" presetClass="entr" presetSubtype="4" fill="hold" grpId="0" nodeType="clickEffect">
                                  <p:stCondLst>
                                    <p:cond delay="0"/>
                                  </p:stCondLst>
                                  <p:childTnLst>
                                    <p:set>
                                      <p:cBhvr>
                                        <p:cTn id="10" dur="1" fill="hold">
                                          <p:stCondLst>
                                            <p:cond delay="0"/>
                                          </p:stCondLst>
                                        </p:cTn>
                                        <p:tgtEl>
                                          <p:spTgt spid="10"/>
                                        </p:tgtEl>
                                        <p:attrNameLst>
                                          <p:attrName>style.visibility</p:attrName>
                                        </p:attrNameLst>
                                      </p:cBhvr>
                                      <p:to>
                                        <p:strVal val="visible"/>
                                      </p:to>
                                    </p:set>
                                    <p:anim calcmode="lin" valueType="num">
                                      <p:cBhvr additive="base">
                                        <p:cTn id="11" dur="500" fill="hold"/>
                                        <p:tgtEl>
                                          <p:spTgt spid="10"/>
                                        </p:tgtEl>
                                        <p:attrNameLst>
                                          <p:attrName>ppt_x</p:attrName>
                                        </p:attrNameLst>
                                      </p:cBhvr>
                                      <p:tavLst>
                                        <p:tav tm="0">
                                          <p:val>
                                            <p:strVal val="#ppt_x"/>
                                          </p:val>
                                        </p:tav>
                                        <p:tav tm="100000">
                                          <p:val>
                                            <p:strVal val="#ppt_x"/>
                                          </p:val>
                                        </p:tav>
                                      </p:tavLst>
                                    </p:anim>
                                    <p:anim calcmode="lin" valueType="num">
                                      <p:cBhvr additive="base">
                                        <p:cTn id="12"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13" fill="hold" display="0">
                  <p:stCondLst>
                    <p:cond delay="indefinite"/>
                  </p:stCondLst>
                  <p:endCondLst>
                    <p:cond evt="onStopAudio" delay="0">
                      <p:tgtEl>
                        <p:sldTgt/>
                      </p:tgtEl>
                    </p:cond>
                  </p:endCondLst>
                </p:cTn>
                <p:tgtEl>
                  <p:spTgt spid="3"/>
                </p:tgtEl>
              </p:cMediaNode>
            </p:audio>
          </p:childTnLst>
        </p:cTn>
      </p:par>
    </p:tnLst>
    <p:bldLst>
      <p:bldP spid="10"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5">
            <a:lum/>
            <a:extLst>
              <a:ext uri="{837473B0-CC2E-450A-ABE3-18F120FF3D39}">
                <a1611:picAttrSrcUrl xmlns:a1611="http://schemas.microsoft.com/office/drawing/2016/11/main" r:id="rId6"/>
              </a:ext>
            </a:extLst>
          </a:blip>
          <a:srcRect/>
          <a:stretch>
            <a:fillRect t="-11000" b="-11000"/>
          </a:stretch>
        </a:blipFill>
        <a:effectLst/>
      </p:bgPr>
    </p:bg>
    <p:spTree>
      <p:nvGrpSpPr>
        <p:cNvPr id="1" name=""/>
        <p:cNvGrpSpPr/>
        <p:nvPr/>
      </p:nvGrpSpPr>
      <p:grpSpPr>
        <a:xfrm>
          <a:off x="0" y="0"/>
          <a:ext cx="0" cy="0"/>
          <a:chOff x="0" y="0"/>
          <a:chExt cx="0" cy="0"/>
        </a:xfrm>
      </p:grpSpPr>
      <p:sp>
        <p:nvSpPr>
          <p:cNvPr id="10" name="Title 1">
            <a:extLst>
              <a:ext uri="{FF2B5EF4-FFF2-40B4-BE49-F238E27FC236}">
                <a16:creationId xmlns:a16="http://schemas.microsoft.com/office/drawing/2014/main" id="{A727CD1A-2220-456B-9071-6053002DB413}"/>
              </a:ext>
            </a:extLst>
          </p:cNvPr>
          <p:cNvSpPr txBox="1">
            <a:spLocks/>
          </p:cNvSpPr>
          <p:nvPr/>
        </p:nvSpPr>
        <p:spPr>
          <a:xfrm>
            <a:off x="6572408" y="959207"/>
            <a:ext cx="5182968" cy="5161252"/>
          </a:xfrm>
          <a:prstGeom prst="rect">
            <a:avLst/>
          </a:prstGeom>
          <a:solidFill>
            <a:schemeClr val="accent4">
              <a:lumMod val="60000"/>
              <a:lumOff val="40000"/>
            </a:schemeClr>
          </a:solidFill>
          <a:ln w="53975" cmpd="sng">
            <a:solidFill>
              <a:srgbClr val="FF0000"/>
            </a:solidFill>
          </a:ln>
        </p:spPr>
        <p:txBody>
          <a:bodyPr vert="horz" lIns="91440" tIns="45720" rIns="91440" bIns="45720" rtlCol="0" anchor="b">
            <a:normAutofit fontScale="900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sz="5400" dirty="0"/>
              <a:t>Giant pandas live in China. They have been endangered but now there are about 1864 giant pandas living in the wild. They are now known as ‘at risk’.</a:t>
            </a:r>
          </a:p>
        </p:txBody>
      </p:sp>
      <p:pic>
        <p:nvPicPr>
          <p:cNvPr id="2050" name="Picture 2" descr="Image result for wild giant pandas">
            <a:extLst>
              <a:ext uri="{FF2B5EF4-FFF2-40B4-BE49-F238E27FC236}">
                <a16:creationId xmlns:a16="http://schemas.microsoft.com/office/drawing/2014/main" id="{3E8A50BC-FBB1-4D1F-873B-1DD001D67A61}"/>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90879" y="1165277"/>
            <a:ext cx="5605121" cy="4198431"/>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ED55989E-3ABE-42B8-A8C4-7780F2F1DCA4}"/>
              </a:ext>
            </a:extLst>
          </p:cNvPr>
          <p:cNvSpPr/>
          <p:nvPr/>
        </p:nvSpPr>
        <p:spPr>
          <a:xfrm>
            <a:off x="490879" y="1165277"/>
            <a:ext cx="5605121" cy="4198431"/>
          </a:xfrm>
          <a:prstGeom prst="rect">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Audio 8">
            <a:hlinkClick r:id="" action="ppaction://media"/>
            <a:extLst>
              <a:ext uri="{FF2B5EF4-FFF2-40B4-BE49-F238E27FC236}">
                <a16:creationId xmlns:a16="http://schemas.microsoft.com/office/drawing/2014/main" id="{03C0CFDD-6D5A-4838-9665-BDCECAD178B2}"/>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74505358"/>
      </p:ext>
    </p:extLst>
  </p:cSld>
  <p:clrMapOvr>
    <a:masterClrMapping/>
  </p:clrMapOvr>
  <mc:AlternateContent xmlns:mc="http://schemas.openxmlformats.org/markup-compatibility/2006">
    <mc:Choice xmlns:p14="http://schemas.microsoft.com/office/powerpoint/2010/main" Requires="p14">
      <p:transition spd="slow" p14:dur="2000" advTm="51601"/>
    </mc:Choice>
    <mc:Fallback>
      <p:transition spd="slow" advTm="5160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4">
            <a:lum/>
            <a:extLst>
              <a:ext uri="{837473B0-CC2E-450A-ABE3-18F120FF3D39}">
                <a1611:picAttrSrcUrl xmlns:a1611="http://schemas.microsoft.com/office/drawing/2016/11/main" r:id="rId5"/>
              </a:ext>
            </a:extLst>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2CD46-E291-47D6-A9EB-9115B35A724B}"/>
              </a:ext>
            </a:extLst>
          </p:cNvPr>
          <p:cNvSpPr>
            <a:spLocks noGrp="1"/>
          </p:cNvSpPr>
          <p:nvPr>
            <p:ph type="ctrTitle"/>
          </p:nvPr>
        </p:nvSpPr>
        <p:spPr>
          <a:xfrm>
            <a:off x="447674" y="117721"/>
            <a:ext cx="11401425" cy="1154112"/>
          </a:xfrm>
        </p:spPr>
        <p:txBody>
          <a:bodyPr>
            <a:normAutofit/>
          </a:bodyPr>
          <a:lstStyle/>
          <a:p>
            <a:pPr algn="l"/>
            <a:r>
              <a:rPr lang="en-GB" sz="6600" dirty="0">
                <a:solidFill>
                  <a:schemeClr val="bg1"/>
                </a:solidFill>
              </a:rPr>
              <a:t>Did you know</a:t>
            </a:r>
            <a:r>
              <a:rPr lang="en-GB" sz="6600" dirty="0"/>
              <a:t>…</a:t>
            </a:r>
          </a:p>
        </p:txBody>
      </p:sp>
      <p:sp>
        <p:nvSpPr>
          <p:cNvPr id="7" name="Title 1">
            <a:extLst>
              <a:ext uri="{FF2B5EF4-FFF2-40B4-BE49-F238E27FC236}">
                <a16:creationId xmlns:a16="http://schemas.microsoft.com/office/drawing/2014/main" id="{63717514-B2E9-4ACB-ABC9-26CBB95E6948}"/>
              </a:ext>
            </a:extLst>
          </p:cNvPr>
          <p:cNvSpPr txBox="1">
            <a:spLocks/>
          </p:cNvSpPr>
          <p:nvPr/>
        </p:nvSpPr>
        <p:spPr>
          <a:xfrm>
            <a:off x="447674" y="1558635"/>
            <a:ext cx="6282969" cy="4816225"/>
          </a:xfrm>
          <a:prstGeom prst="rect">
            <a:avLst/>
          </a:prstGeom>
          <a:solidFill>
            <a:schemeClr val="accent4">
              <a:lumMod val="60000"/>
              <a:lumOff val="40000"/>
            </a:schemeClr>
          </a:solidFill>
          <a:ln>
            <a:solidFill>
              <a:srgbClr val="FF0000"/>
            </a:solidFill>
          </a:ln>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sz="4800" dirty="0"/>
              <a:t>There is only one kind of Giant panda but although these animals are black and white, there is a rare giant panda that is brown and white.  </a:t>
            </a:r>
          </a:p>
        </p:txBody>
      </p:sp>
      <p:pic>
        <p:nvPicPr>
          <p:cNvPr id="1028" name="Picture 4" descr="Image result for brown and white panda">
            <a:extLst>
              <a:ext uri="{FF2B5EF4-FFF2-40B4-BE49-F238E27FC236}">
                <a16:creationId xmlns:a16="http://schemas.microsoft.com/office/drawing/2014/main" id="{5EAB9937-DEA4-484F-8EBE-A46B8412FEE2}"/>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080453" y="335569"/>
            <a:ext cx="3464643" cy="6186862"/>
          </a:xfrm>
          <a:prstGeom prst="rect">
            <a:avLst/>
          </a:prstGeom>
          <a:noFill/>
          <a:extLst>
            <a:ext uri="{909E8E84-426E-40DD-AFC4-6F175D3DCCD1}">
              <a14:hiddenFill xmlns:a14="http://schemas.microsoft.com/office/drawing/2010/main">
                <a:solidFill>
                  <a:srgbClr val="FFFFFF"/>
                </a:solidFill>
              </a14:hiddenFill>
            </a:ext>
          </a:extLst>
        </p:spPr>
      </p:pic>
      <p:sp>
        <p:nvSpPr>
          <p:cNvPr id="9" name="Rectangle 8">
            <a:extLst>
              <a:ext uri="{FF2B5EF4-FFF2-40B4-BE49-F238E27FC236}">
                <a16:creationId xmlns:a16="http://schemas.microsoft.com/office/drawing/2014/main" id="{E12B1C8D-8674-4A6C-A347-92A5067A9365}"/>
              </a:ext>
            </a:extLst>
          </p:cNvPr>
          <p:cNvSpPr/>
          <p:nvPr/>
        </p:nvSpPr>
        <p:spPr>
          <a:xfrm>
            <a:off x="7080453" y="335570"/>
            <a:ext cx="3464643" cy="6186862"/>
          </a:xfrm>
          <a:prstGeom prst="rect">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Audio 2">
            <a:hlinkClick r:id="" action="ppaction://media"/>
            <a:extLst>
              <a:ext uri="{FF2B5EF4-FFF2-40B4-BE49-F238E27FC236}">
                <a16:creationId xmlns:a16="http://schemas.microsoft.com/office/drawing/2014/main" id="{3E78D169-AE5F-476F-BDFB-CAEB85FA6D2C}"/>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2786524784"/>
      </p:ext>
    </p:extLst>
  </p:cSld>
  <p:clrMapOvr>
    <a:masterClrMapping/>
  </p:clrMapOvr>
  <mc:AlternateContent xmlns:mc="http://schemas.openxmlformats.org/markup-compatibility/2006">
    <mc:Choice xmlns:p14="http://schemas.microsoft.com/office/powerpoint/2010/main" Requires="p14">
      <p:transition spd="slow" p14:dur="2000" advTm="16713"/>
    </mc:Choice>
    <mc:Fallback>
      <p:transition spd="slow" advTm="1671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4">
            <a:lum/>
            <a:extLst>
              <a:ext uri="{837473B0-CC2E-450A-ABE3-18F120FF3D39}">
                <a1611:picAttrSrcUrl xmlns:a1611="http://schemas.microsoft.com/office/drawing/2016/11/main" r:id="rId5"/>
              </a:ext>
            </a:extLst>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2CD46-E291-47D6-A9EB-9115B35A724B}"/>
              </a:ext>
            </a:extLst>
          </p:cNvPr>
          <p:cNvSpPr>
            <a:spLocks noGrp="1"/>
          </p:cNvSpPr>
          <p:nvPr>
            <p:ph type="ctrTitle"/>
          </p:nvPr>
        </p:nvSpPr>
        <p:spPr>
          <a:xfrm>
            <a:off x="447674" y="295275"/>
            <a:ext cx="11401425" cy="1154112"/>
          </a:xfrm>
        </p:spPr>
        <p:txBody>
          <a:bodyPr>
            <a:normAutofit/>
          </a:bodyPr>
          <a:lstStyle/>
          <a:p>
            <a:pPr algn="l"/>
            <a:r>
              <a:rPr lang="en-GB" sz="7200" dirty="0">
                <a:solidFill>
                  <a:schemeClr val="bg1"/>
                </a:solidFill>
              </a:rPr>
              <a:t>The Brown Panda</a:t>
            </a:r>
          </a:p>
        </p:txBody>
      </p:sp>
      <p:pic>
        <p:nvPicPr>
          <p:cNvPr id="3" name="Picture 2">
            <a:extLst>
              <a:ext uri="{FF2B5EF4-FFF2-40B4-BE49-F238E27FC236}">
                <a16:creationId xmlns:a16="http://schemas.microsoft.com/office/drawing/2014/main" id="{9CB0B794-B82C-4A46-BC7F-A42905F04EEC}"/>
              </a:ext>
            </a:extLst>
          </p:cNvPr>
          <p:cNvPicPr>
            <a:picLocks noChangeAspect="1"/>
          </p:cNvPicPr>
          <p:nvPr/>
        </p:nvPicPr>
        <p:blipFill>
          <a:blip r:embed="rId6"/>
          <a:stretch>
            <a:fillRect/>
          </a:stretch>
        </p:blipFill>
        <p:spPr>
          <a:xfrm>
            <a:off x="778969" y="1630281"/>
            <a:ext cx="4919924" cy="4932444"/>
          </a:xfrm>
          <a:prstGeom prst="rect">
            <a:avLst/>
          </a:prstGeom>
        </p:spPr>
      </p:pic>
      <p:sp>
        <p:nvSpPr>
          <p:cNvPr id="6" name="Rectangle 5">
            <a:extLst>
              <a:ext uri="{FF2B5EF4-FFF2-40B4-BE49-F238E27FC236}">
                <a16:creationId xmlns:a16="http://schemas.microsoft.com/office/drawing/2014/main" id="{2879C245-621D-42BB-97DB-423B84234D09}"/>
              </a:ext>
            </a:extLst>
          </p:cNvPr>
          <p:cNvSpPr/>
          <p:nvPr/>
        </p:nvSpPr>
        <p:spPr>
          <a:xfrm>
            <a:off x="778969" y="1630281"/>
            <a:ext cx="4919924" cy="4932444"/>
          </a:xfrm>
          <a:prstGeom prst="rect">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8" name="Title 1">
            <a:extLst>
              <a:ext uri="{FF2B5EF4-FFF2-40B4-BE49-F238E27FC236}">
                <a16:creationId xmlns:a16="http://schemas.microsoft.com/office/drawing/2014/main" id="{3ACAE157-13A6-4511-83CD-37F2B3D7EE0C}"/>
              </a:ext>
            </a:extLst>
          </p:cNvPr>
          <p:cNvSpPr txBox="1">
            <a:spLocks/>
          </p:cNvSpPr>
          <p:nvPr/>
        </p:nvSpPr>
        <p:spPr>
          <a:xfrm>
            <a:off x="6096000" y="1720728"/>
            <a:ext cx="5753099" cy="4751550"/>
          </a:xfrm>
          <a:prstGeom prst="rect">
            <a:avLst/>
          </a:prstGeom>
          <a:solidFill>
            <a:schemeClr val="accent4">
              <a:lumMod val="60000"/>
              <a:lumOff val="40000"/>
            </a:schemeClr>
          </a:solidFill>
          <a:ln w="57150">
            <a:solidFill>
              <a:srgbClr val="FF0000"/>
            </a:solidFill>
          </a:ln>
        </p:spPr>
        <p:txBody>
          <a:bodyPr vert="horz" lIns="91440" tIns="45720" rIns="91440" bIns="45720" rtlCol="0" anchor="b">
            <a:normAutofit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dirty="0"/>
              <a:t>This is </a:t>
            </a:r>
            <a:r>
              <a:rPr lang="en-GB" dirty="0" err="1"/>
              <a:t>Qizai</a:t>
            </a:r>
            <a:r>
              <a:rPr lang="en-GB" dirty="0"/>
              <a:t>. He is 11 years old and he is the only brown and white giant panda in captivity.</a:t>
            </a:r>
          </a:p>
        </p:txBody>
      </p:sp>
      <p:pic>
        <p:nvPicPr>
          <p:cNvPr id="4" name="Audio 3">
            <a:hlinkClick r:id="" action="ppaction://media"/>
            <a:extLst>
              <a:ext uri="{FF2B5EF4-FFF2-40B4-BE49-F238E27FC236}">
                <a16:creationId xmlns:a16="http://schemas.microsoft.com/office/drawing/2014/main" id="{6E07EDE8-813E-42AE-8C0F-FB6EBD050723}"/>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71067481"/>
      </p:ext>
    </p:extLst>
  </p:cSld>
  <p:clrMapOvr>
    <a:masterClrMapping/>
  </p:clrMapOvr>
  <mc:AlternateContent xmlns:mc="http://schemas.openxmlformats.org/markup-compatibility/2006">
    <mc:Choice xmlns:p14="http://schemas.microsoft.com/office/powerpoint/2010/main" Requires="p14">
      <p:transition spd="slow" p14:dur="2000" advTm="33942"/>
    </mc:Choice>
    <mc:Fallback>
      <p:transition spd="slow" advTm="339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bg>
      <p:bgPr>
        <a:blipFill dpi="0" rotWithShape="1">
          <a:blip r:embed="rId4">
            <a:lum/>
            <a:extLst>
              <a:ext uri="{837473B0-CC2E-450A-ABE3-18F120FF3D39}">
                <a1611:picAttrSrcUrl xmlns:a1611="http://schemas.microsoft.com/office/drawing/2016/11/main" r:id="rId5"/>
              </a:ext>
            </a:extLst>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2CD46-E291-47D6-A9EB-9115B35A724B}"/>
              </a:ext>
            </a:extLst>
          </p:cNvPr>
          <p:cNvSpPr>
            <a:spLocks noGrp="1"/>
          </p:cNvSpPr>
          <p:nvPr>
            <p:ph type="ctrTitle"/>
          </p:nvPr>
        </p:nvSpPr>
        <p:spPr>
          <a:xfrm>
            <a:off x="447674" y="295275"/>
            <a:ext cx="11401425" cy="1154112"/>
          </a:xfrm>
        </p:spPr>
        <p:txBody>
          <a:bodyPr>
            <a:normAutofit/>
          </a:bodyPr>
          <a:lstStyle/>
          <a:p>
            <a:pPr algn="l"/>
            <a:r>
              <a:rPr lang="en-GB" sz="7200" dirty="0">
                <a:solidFill>
                  <a:schemeClr val="bg1"/>
                </a:solidFill>
              </a:rPr>
              <a:t>More facts…</a:t>
            </a:r>
          </a:p>
        </p:txBody>
      </p:sp>
      <p:sp>
        <p:nvSpPr>
          <p:cNvPr id="7" name="Title 1">
            <a:extLst>
              <a:ext uri="{FF2B5EF4-FFF2-40B4-BE49-F238E27FC236}">
                <a16:creationId xmlns:a16="http://schemas.microsoft.com/office/drawing/2014/main" id="{63717514-B2E9-4ACB-ABC9-26CBB95E6948}"/>
              </a:ext>
            </a:extLst>
          </p:cNvPr>
          <p:cNvSpPr txBox="1">
            <a:spLocks/>
          </p:cNvSpPr>
          <p:nvPr/>
        </p:nvSpPr>
        <p:spPr>
          <a:xfrm>
            <a:off x="5237018" y="872331"/>
            <a:ext cx="6612081" cy="5507183"/>
          </a:xfrm>
          <a:prstGeom prst="rect">
            <a:avLst/>
          </a:prstGeom>
          <a:solidFill>
            <a:schemeClr val="accent4">
              <a:lumMod val="60000"/>
              <a:lumOff val="40000"/>
            </a:schemeClr>
          </a:solidFill>
          <a:ln w="76200">
            <a:solidFill>
              <a:srgbClr val="FF0000"/>
            </a:solidFill>
          </a:ln>
        </p:spPr>
        <p:txBody>
          <a:bodyPr vert="horz" lIns="91440" tIns="45720" rIns="91440" bIns="45720" rtlCol="0" anchor="b">
            <a:normAutofit fontScale="975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sz="5400" dirty="0"/>
              <a:t>Giant pandas usually give birth to one cub but if they do have two cubs, sadly one usually dies. This is because the giant panda only chooses to look after one of her babies.</a:t>
            </a:r>
          </a:p>
        </p:txBody>
      </p:sp>
      <p:pic>
        <p:nvPicPr>
          <p:cNvPr id="4098" name="Picture 2" descr="Image result for panda and her cub">
            <a:extLst>
              <a:ext uri="{FF2B5EF4-FFF2-40B4-BE49-F238E27FC236}">
                <a16:creationId xmlns:a16="http://schemas.microsoft.com/office/drawing/2014/main" id="{89884803-CD17-4C8F-B28C-3E939C243E1D}"/>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42901" y="1861866"/>
            <a:ext cx="4699717" cy="3528111"/>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1C436B27-75D5-480D-8D3A-547F5569C84B}"/>
              </a:ext>
            </a:extLst>
          </p:cNvPr>
          <p:cNvSpPr/>
          <p:nvPr/>
        </p:nvSpPr>
        <p:spPr>
          <a:xfrm>
            <a:off x="342901" y="1861866"/>
            <a:ext cx="4699717" cy="3528111"/>
          </a:xfrm>
          <a:prstGeom prst="rect">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Audio 3">
            <a:hlinkClick r:id="" action="ppaction://media"/>
            <a:extLst>
              <a:ext uri="{FF2B5EF4-FFF2-40B4-BE49-F238E27FC236}">
                <a16:creationId xmlns:a16="http://schemas.microsoft.com/office/drawing/2014/main" id="{8E23EBA4-C368-4ADF-BD32-2B2D004268ED}"/>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87392378"/>
      </p:ext>
    </p:extLst>
  </p:cSld>
  <p:clrMapOvr>
    <a:masterClrMapping/>
  </p:clrMapOvr>
  <mc:AlternateContent xmlns:mc="http://schemas.openxmlformats.org/markup-compatibility/2006">
    <mc:Choice xmlns:p14="http://schemas.microsoft.com/office/powerpoint/2010/main" Requires="p14">
      <p:transition spd="slow" p14:dur="2000" advTm="18896"/>
    </mc:Choice>
    <mc:Fallback>
      <p:transition spd="slow" advTm="18896"/>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blipFill dpi="0" rotWithShape="1">
          <a:blip r:embed="rId4">
            <a:lum/>
            <a:extLst>
              <a:ext uri="{837473B0-CC2E-450A-ABE3-18F120FF3D39}">
                <a1611:picAttrSrcUrl xmlns:a1611="http://schemas.microsoft.com/office/drawing/2016/11/main" r:id="rId5"/>
              </a:ext>
            </a:extLst>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2CD46-E291-47D6-A9EB-9115B35A724B}"/>
              </a:ext>
            </a:extLst>
          </p:cNvPr>
          <p:cNvSpPr>
            <a:spLocks noGrp="1"/>
          </p:cNvSpPr>
          <p:nvPr>
            <p:ph type="ctrTitle"/>
          </p:nvPr>
        </p:nvSpPr>
        <p:spPr>
          <a:xfrm>
            <a:off x="447674" y="295275"/>
            <a:ext cx="11401425" cy="1154112"/>
          </a:xfrm>
        </p:spPr>
        <p:txBody>
          <a:bodyPr>
            <a:normAutofit/>
          </a:bodyPr>
          <a:lstStyle/>
          <a:p>
            <a:pPr algn="l"/>
            <a:r>
              <a:rPr lang="en-GB" sz="7200" dirty="0">
                <a:solidFill>
                  <a:schemeClr val="bg1"/>
                </a:solidFill>
              </a:rPr>
              <a:t>More facts…</a:t>
            </a:r>
          </a:p>
        </p:txBody>
      </p:sp>
      <p:sp>
        <p:nvSpPr>
          <p:cNvPr id="7" name="Title 1">
            <a:extLst>
              <a:ext uri="{FF2B5EF4-FFF2-40B4-BE49-F238E27FC236}">
                <a16:creationId xmlns:a16="http://schemas.microsoft.com/office/drawing/2014/main" id="{63717514-B2E9-4ACB-ABC9-26CBB95E6948}"/>
              </a:ext>
            </a:extLst>
          </p:cNvPr>
          <p:cNvSpPr txBox="1">
            <a:spLocks/>
          </p:cNvSpPr>
          <p:nvPr/>
        </p:nvSpPr>
        <p:spPr>
          <a:xfrm>
            <a:off x="7086600" y="1241568"/>
            <a:ext cx="4509654" cy="4722813"/>
          </a:xfrm>
          <a:prstGeom prst="rect">
            <a:avLst/>
          </a:prstGeom>
          <a:solidFill>
            <a:schemeClr val="accent4">
              <a:lumMod val="60000"/>
              <a:lumOff val="40000"/>
            </a:schemeClr>
          </a:solidFill>
          <a:ln w="76200">
            <a:solidFill>
              <a:srgbClr val="FF0000"/>
            </a:solidFill>
          </a:ln>
        </p:spPr>
        <p:txBody>
          <a:bodyPr vert="horz" lIns="91440" tIns="45720" rIns="91440" bIns="45720" rtlCol="0" anchor="b">
            <a:normAutofit fontScale="975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sz="5400" dirty="0"/>
              <a:t>Although a giant panda is a huge animal, the baby is tiny! In fact it is minute!</a:t>
            </a:r>
          </a:p>
        </p:txBody>
      </p:sp>
      <p:pic>
        <p:nvPicPr>
          <p:cNvPr id="5124" name="Picture 4" descr="Image result for panda at birth">
            <a:extLst>
              <a:ext uri="{FF2B5EF4-FFF2-40B4-BE49-F238E27FC236}">
                <a16:creationId xmlns:a16="http://schemas.microsoft.com/office/drawing/2014/main" id="{710CD474-0C2E-4F8B-BA8F-A3D96C965780}"/>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393396" y="2124508"/>
            <a:ext cx="6440359" cy="2608984"/>
          </a:xfrm>
          <a:prstGeom prst="rect">
            <a:avLst/>
          </a:prstGeom>
          <a:noFill/>
          <a:extLst>
            <a:ext uri="{909E8E84-426E-40DD-AFC4-6F175D3DCCD1}">
              <a14:hiddenFill xmlns:a14="http://schemas.microsoft.com/office/drawing/2010/main">
                <a:solidFill>
                  <a:srgbClr val="FFFFFF"/>
                </a:solidFill>
              </a14:hiddenFill>
            </a:ext>
          </a:extLst>
        </p:spPr>
      </p:pic>
      <p:sp>
        <p:nvSpPr>
          <p:cNvPr id="5" name="Rectangle 4">
            <a:extLst>
              <a:ext uri="{FF2B5EF4-FFF2-40B4-BE49-F238E27FC236}">
                <a16:creationId xmlns:a16="http://schemas.microsoft.com/office/drawing/2014/main" id="{699CAB57-AD67-44FA-AC80-C0E0FB0B7A2F}"/>
              </a:ext>
            </a:extLst>
          </p:cNvPr>
          <p:cNvSpPr/>
          <p:nvPr/>
        </p:nvSpPr>
        <p:spPr>
          <a:xfrm>
            <a:off x="393396" y="2124508"/>
            <a:ext cx="6440359" cy="2608984"/>
          </a:xfrm>
          <a:prstGeom prst="rect">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Audio 2">
            <a:hlinkClick r:id="" action="ppaction://media"/>
            <a:extLst>
              <a:ext uri="{FF2B5EF4-FFF2-40B4-BE49-F238E27FC236}">
                <a16:creationId xmlns:a16="http://schemas.microsoft.com/office/drawing/2014/main" id="{65DA5014-DEB6-4189-990E-5FF27C2177E7}"/>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3148733701"/>
      </p:ext>
    </p:extLst>
  </p:cSld>
  <p:clrMapOvr>
    <a:masterClrMapping/>
  </p:clrMapOvr>
  <mc:AlternateContent xmlns:mc="http://schemas.openxmlformats.org/markup-compatibility/2006">
    <mc:Choice xmlns:p14="http://schemas.microsoft.com/office/powerpoint/2010/main" Requires="p14">
      <p:transition spd="slow" p14:dur="2000" advTm="18760"/>
    </mc:Choice>
    <mc:Fallback>
      <p:transition spd="slow" advTm="18760"/>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blipFill dpi="0" rotWithShape="1">
          <a:blip r:embed="rId5">
            <a:lum/>
            <a:extLst>
              <a:ext uri="{837473B0-CC2E-450A-ABE3-18F120FF3D39}">
                <a1611:picAttrSrcUrl xmlns:a1611="http://schemas.microsoft.com/office/drawing/2016/11/main" r:id="rId6"/>
              </a:ext>
            </a:extLst>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2CD46-E291-47D6-A9EB-9115B35A724B}"/>
              </a:ext>
            </a:extLst>
          </p:cNvPr>
          <p:cNvSpPr>
            <a:spLocks noGrp="1"/>
          </p:cNvSpPr>
          <p:nvPr>
            <p:ph type="ctrTitle"/>
          </p:nvPr>
        </p:nvSpPr>
        <p:spPr>
          <a:xfrm>
            <a:off x="447674" y="295275"/>
            <a:ext cx="11401425" cy="1154112"/>
          </a:xfrm>
        </p:spPr>
        <p:txBody>
          <a:bodyPr>
            <a:normAutofit/>
          </a:bodyPr>
          <a:lstStyle/>
          <a:p>
            <a:pPr algn="l"/>
            <a:r>
              <a:rPr lang="en-GB" sz="7200" dirty="0">
                <a:solidFill>
                  <a:schemeClr val="bg1"/>
                </a:solidFill>
              </a:rPr>
              <a:t>Giant Panda Cubs</a:t>
            </a:r>
          </a:p>
        </p:txBody>
      </p:sp>
      <p:sp>
        <p:nvSpPr>
          <p:cNvPr id="7" name="Title 1">
            <a:extLst>
              <a:ext uri="{FF2B5EF4-FFF2-40B4-BE49-F238E27FC236}">
                <a16:creationId xmlns:a16="http://schemas.microsoft.com/office/drawing/2014/main" id="{63717514-B2E9-4ACB-ABC9-26CBB95E6948}"/>
              </a:ext>
            </a:extLst>
          </p:cNvPr>
          <p:cNvSpPr txBox="1">
            <a:spLocks/>
          </p:cNvSpPr>
          <p:nvPr/>
        </p:nvSpPr>
        <p:spPr>
          <a:xfrm>
            <a:off x="7710055" y="1662544"/>
            <a:ext cx="4139044" cy="4426529"/>
          </a:xfrm>
          <a:prstGeom prst="rect">
            <a:avLst/>
          </a:prstGeom>
          <a:solidFill>
            <a:srgbClr val="FFC000"/>
          </a:solidFill>
          <a:ln w="76200">
            <a:solidFill>
              <a:srgbClr val="FF0000"/>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dirty="0"/>
              <a:t>Look at the size of the baby to the mother giant panda!</a:t>
            </a:r>
          </a:p>
        </p:txBody>
      </p:sp>
      <p:pic>
        <p:nvPicPr>
          <p:cNvPr id="6" name="Picture 5" descr="Image result for panda at birth">
            <a:extLst>
              <a:ext uri="{FF2B5EF4-FFF2-40B4-BE49-F238E27FC236}">
                <a16:creationId xmlns:a16="http://schemas.microsoft.com/office/drawing/2014/main" id="{25777466-9AF9-497A-9948-BDE7BFFCD9D2}"/>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42901" y="1915101"/>
            <a:ext cx="6868828" cy="4121297"/>
          </a:xfrm>
          <a:prstGeom prst="rect">
            <a:avLst/>
          </a:prstGeom>
          <a:noFill/>
          <a:extLst>
            <a:ext uri="{909E8E84-426E-40DD-AFC4-6F175D3DCCD1}">
              <a14:hiddenFill xmlns:a14="http://schemas.microsoft.com/office/drawing/2010/main">
                <a:solidFill>
                  <a:srgbClr val="FFFFFF"/>
                </a:solidFill>
              </a14:hiddenFill>
            </a:ext>
          </a:extLst>
        </p:spPr>
      </p:pic>
      <p:sp>
        <p:nvSpPr>
          <p:cNvPr id="3" name="Rectangle 2">
            <a:extLst>
              <a:ext uri="{FF2B5EF4-FFF2-40B4-BE49-F238E27FC236}">
                <a16:creationId xmlns:a16="http://schemas.microsoft.com/office/drawing/2014/main" id="{2A88E89E-DCDF-4C33-A85F-18FB60BFCE5E}"/>
              </a:ext>
            </a:extLst>
          </p:cNvPr>
          <p:cNvSpPr/>
          <p:nvPr/>
        </p:nvSpPr>
        <p:spPr>
          <a:xfrm>
            <a:off x="342901" y="1849582"/>
            <a:ext cx="6909954" cy="4239491"/>
          </a:xfrm>
          <a:prstGeom prst="rect">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4" name="Audio 3">
            <a:hlinkClick r:id="" action="ppaction://media"/>
            <a:extLst>
              <a:ext uri="{FF2B5EF4-FFF2-40B4-BE49-F238E27FC236}">
                <a16:creationId xmlns:a16="http://schemas.microsoft.com/office/drawing/2014/main" id="{57A1FDDC-16BD-4059-9559-FC9CBE8E1C68}"/>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3690098441"/>
      </p:ext>
    </p:extLst>
  </p:cSld>
  <p:clrMapOvr>
    <a:masterClrMapping/>
  </p:clrMapOvr>
  <mc:AlternateContent xmlns:mc="http://schemas.openxmlformats.org/markup-compatibility/2006">
    <mc:Choice xmlns:p14="http://schemas.microsoft.com/office/powerpoint/2010/main" Requires="p14">
      <p:transition spd="slow" p14:dur="2000" advTm="16411"/>
    </mc:Choice>
    <mc:Fallback>
      <p:transition spd="slow" advTm="16411"/>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4"/>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4"/>
                </p:tgtEl>
              </p:cMediaNode>
            </p:audio>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bg>
      <p:bgPr>
        <a:blipFill dpi="0" rotWithShape="1">
          <a:blip r:embed="rId5">
            <a:lum/>
            <a:extLst>
              <a:ext uri="{837473B0-CC2E-450A-ABE3-18F120FF3D39}">
                <a1611:picAttrSrcUrl xmlns:a1611="http://schemas.microsoft.com/office/drawing/2016/11/main" r:id="rId6"/>
              </a:ext>
            </a:extLst>
          </a:blip>
          <a:srcRect/>
          <a:stretch>
            <a:fillRect t="-9000" b="-9000"/>
          </a:stretch>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072CD46-E291-47D6-A9EB-9115B35A724B}"/>
              </a:ext>
            </a:extLst>
          </p:cNvPr>
          <p:cNvSpPr>
            <a:spLocks noGrp="1"/>
          </p:cNvSpPr>
          <p:nvPr>
            <p:ph type="ctrTitle"/>
          </p:nvPr>
        </p:nvSpPr>
        <p:spPr>
          <a:xfrm>
            <a:off x="447674" y="295275"/>
            <a:ext cx="11401425" cy="1154112"/>
          </a:xfrm>
        </p:spPr>
        <p:txBody>
          <a:bodyPr>
            <a:normAutofit/>
          </a:bodyPr>
          <a:lstStyle/>
          <a:p>
            <a:pPr algn="l"/>
            <a:r>
              <a:rPr lang="en-GB" sz="7200" dirty="0">
                <a:solidFill>
                  <a:schemeClr val="bg1"/>
                </a:solidFill>
              </a:rPr>
              <a:t>More facts…</a:t>
            </a:r>
          </a:p>
        </p:txBody>
      </p:sp>
      <p:sp>
        <p:nvSpPr>
          <p:cNvPr id="7" name="Title 1">
            <a:extLst>
              <a:ext uri="{FF2B5EF4-FFF2-40B4-BE49-F238E27FC236}">
                <a16:creationId xmlns:a16="http://schemas.microsoft.com/office/drawing/2014/main" id="{63717514-B2E9-4ACB-ABC9-26CBB95E6948}"/>
              </a:ext>
            </a:extLst>
          </p:cNvPr>
          <p:cNvSpPr txBox="1">
            <a:spLocks/>
          </p:cNvSpPr>
          <p:nvPr/>
        </p:nvSpPr>
        <p:spPr>
          <a:xfrm>
            <a:off x="6720396" y="1296140"/>
            <a:ext cx="5128703" cy="5266585"/>
          </a:xfrm>
          <a:prstGeom prst="rect">
            <a:avLst/>
          </a:prstGeom>
          <a:solidFill>
            <a:srgbClr val="FFC000"/>
          </a:solidFill>
          <a:ln w="76200">
            <a:solidFill>
              <a:srgbClr val="FF0000"/>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sz="5400" dirty="0"/>
              <a:t>Giant pandas have a long wrist bone that is like a thumb so that they can hold their bamboo shoots!</a:t>
            </a:r>
          </a:p>
        </p:txBody>
      </p:sp>
      <p:pic>
        <p:nvPicPr>
          <p:cNvPr id="5" name="Picture 4">
            <a:extLst>
              <a:ext uri="{FF2B5EF4-FFF2-40B4-BE49-F238E27FC236}">
                <a16:creationId xmlns:a16="http://schemas.microsoft.com/office/drawing/2014/main" id="{60C88D2B-5E83-4A72-87A1-CEA4DC760009}"/>
              </a:ext>
            </a:extLst>
          </p:cNvPr>
          <p:cNvPicPr>
            <a:picLocks noChangeAspect="1"/>
          </p:cNvPicPr>
          <p:nvPr/>
        </p:nvPicPr>
        <p:blipFill>
          <a:blip r:embed="rId7"/>
          <a:stretch>
            <a:fillRect/>
          </a:stretch>
        </p:blipFill>
        <p:spPr>
          <a:xfrm>
            <a:off x="342901" y="1626325"/>
            <a:ext cx="5955583" cy="4351475"/>
          </a:xfrm>
          <a:prstGeom prst="rect">
            <a:avLst/>
          </a:prstGeom>
        </p:spPr>
      </p:pic>
      <p:sp>
        <p:nvSpPr>
          <p:cNvPr id="8" name="Rectangle 7">
            <a:extLst>
              <a:ext uri="{FF2B5EF4-FFF2-40B4-BE49-F238E27FC236}">
                <a16:creationId xmlns:a16="http://schemas.microsoft.com/office/drawing/2014/main" id="{C735D1E8-AE0E-4C69-AF97-D9E401519A46}"/>
              </a:ext>
            </a:extLst>
          </p:cNvPr>
          <p:cNvSpPr/>
          <p:nvPr/>
        </p:nvSpPr>
        <p:spPr>
          <a:xfrm>
            <a:off x="342901" y="1626325"/>
            <a:ext cx="5955583" cy="4351475"/>
          </a:xfrm>
          <a:prstGeom prst="rect">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9" name="Audio 8">
            <a:hlinkClick r:id="" action="ppaction://media"/>
            <a:extLst>
              <a:ext uri="{FF2B5EF4-FFF2-40B4-BE49-F238E27FC236}">
                <a16:creationId xmlns:a16="http://schemas.microsoft.com/office/drawing/2014/main" id="{58A294C4-92EA-4EBE-AECB-24E03A27B826}"/>
              </a:ext>
            </a:extLst>
          </p:cNvPr>
          <p:cNvPicPr>
            <a:picLocks noChangeAspect="1"/>
          </p:cNvPicPr>
          <p:nvPr>
            <a:audioFile r:link="rId3"/>
            <p:extLst>
              <p:ext uri="{DAA4B4D4-6D71-4841-9C94-3DE7FCFB9230}">
                <p14:media xmlns:p14="http://schemas.microsoft.com/office/powerpoint/2010/main" r:embed="rId2"/>
              </p:ext>
            </p:extLst>
          </p:nvPr>
        </p:nvPicPr>
        <p:blipFill>
          <a:blip r:embed="rId8"/>
          <a:stretch>
            <a:fillRect/>
          </a:stretch>
        </p:blipFill>
        <p:spPr>
          <a:xfrm>
            <a:off x="11488738" y="6154738"/>
            <a:ext cx="487362" cy="487362"/>
          </a:xfrm>
          <a:prstGeom prst="rect">
            <a:avLst/>
          </a:prstGeom>
        </p:spPr>
      </p:pic>
    </p:spTree>
    <p:custDataLst>
      <p:tags r:id="rId1"/>
    </p:custDataLst>
    <p:extLst>
      <p:ext uri="{BB962C8B-B14F-4D97-AF65-F5344CB8AC3E}">
        <p14:creationId xmlns:p14="http://schemas.microsoft.com/office/powerpoint/2010/main" val="1711686628"/>
      </p:ext>
    </p:extLst>
  </p:cSld>
  <p:clrMapOvr>
    <a:masterClrMapping/>
  </p:clrMapOvr>
  <mc:AlternateContent xmlns:mc="http://schemas.openxmlformats.org/markup-compatibility/2006">
    <mc:Choice xmlns:p14="http://schemas.microsoft.com/office/powerpoint/2010/main" Requires="p14">
      <p:transition spd="slow" p14:dur="2000" advTm="13103"/>
    </mc:Choice>
    <mc:Fallback>
      <p:transition spd="slow" advTm="13103"/>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9"/>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9"/>
                </p:tgtEl>
              </p:cMediaNode>
            </p:audio>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blipFill dpi="0" rotWithShape="1">
          <a:blip r:embed="rId4">
            <a:lum/>
            <a:extLst>
              <a:ext uri="{837473B0-CC2E-450A-ABE3-18F120FF3D39}">
                <a1611:picAttrSrcUrl xmlns:a1611="http://schemas.microsoft.com/office/drawing/2016/11/main" r:id="rId5"/>
              </a:ext>
            </a:extLst>
          </a:blip>
          <a:srcRect/>
          <a:stretch>
            <a:fillRect t="-9000" b="-9000"/>
          </a:stretch>
        </a:blipFill>
        <a:effectLst/>
      </p:bgPr>
    </p:bg>
    <p:spTree>
      <p:nvGrpSpPr>
        <p:cNvPr id="1" name=""/>
        <p:cNvGrpSpPr/>
        <p:nvPr/>
      </p:nvGrpSpPr>
      <p:grpSpPr>
        <a:xfrm>
          <a:off x="0" y="0"/>
          <a:ext cx="0" cy="0"/>
          <a:chOff x="0" y="0"/>
          <a:chExt cx="0" cy="0"/>
        </a:xfrm>
      </p:grpSpPr>
      <p:sp>
        <p:nvSpPr>
          <p:cNvPr id="7" name="Title 1">
            <a:extLst>
              <a:ext uri="{FF2B5EF4-FFF2-40B4-BE49-F238E27FC236}">
                <a16:creationId xmlns:a16="http://schemas.microsoft.com/office/drawing/2014/main" id="{63717514-B2E9-4ACB-ABC9-26CBB95E6948}"/>
              </a:ext>
            </a:extLst>
          </p:cNvPr>
          <p:cNvSpPr txBox="1">
            <a:spLocks/>
          </p:cNvSpPr>
          <p:nvPr/>
        </p:nvSpPr>
        <p:spPr>
          <a:xfrm>
            <a:off x="6902245" y="1759986"/>
            <a:ext cx="4812584" cy="3764487"/>
          </a:xfrm>
          <a:prstGeom prst="rect">
            <a:avLst/>
          </a:prstGeom>
          <a:solidFill>
            <a:srgbClr val="FFC000"/>
          </a:solidFill>
          <a:ln w="76200">
            <a:solidFill>
              <a:srgbClr val="FF0000"/>
            </a:solidFill>
          </a:ln>
        </p:spPr>
        <p:txBody>
          <a:bodyPr vert="horz" lIns="91440" tIns="45720" rIns="91440" bIns="45720" rtlCol="0" anchor="b">
            <a:normAutofit fontScale="90000" lnSpcReduction="10000"/>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sz="5400" dirty="0"/>
              <a:t>Giant pandas eat for 12 hours every day. They fill their tummy with 12kg of bamboo shoots!</a:t>
            </a:r>
          </a:p>
        </p:txBody>
      </p:sp>
      <p:pic>
        <p:nvPicPr>
          <p:cNvPr id="7170" name="Picture 2" descr="Image result for giant panda eating bamboo">
            <a:extLst>
              <a:ext uri="{FF2B5EF4-FFF2-40B4-BE49-F238E27FC236}">
                <a16:creationId xmlns:a16="http://schemas.microsoft.com/office/drawing/2014/main" id="{DA60EE75-A65D-4750-8D33-56A55D62F843}"/>
              </a:ext>
            </a:extLst>
          </p:cNvPr>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794255" y="1759985"/>
            <a:ext cx="5677587" cy="3764487"/>
          </a:xfrm>
          <a:prstGeom prst="rect">
            <a:avLst/>
          </a:prstGeom>
          <a:noFill/>
          <a:extLst>
            <a:ext uri="{909E8E84-426E-40DD-AFC4-6F175D3DCCD1}">
              <a14:hiddenFill xmlns:a14="http://schemas.microsoft.com/office/drawing/2010/main">
                <a:solidFill>
                  <a:srgbClr val="FFFFFF"/>
                </a:solidFill>
              </a14:hiddenFill>
            </a:ext>
          </a:extLst>
        </p:spPr>
      </p:pic>
      <p:sp>
        <p:nvSpPr>
          <p:cNvPr id="6" name="Title 1">
            <a:extLst>
              <a:ext uri="{FF2B5EF4-FFF2-40B4-BE49-F238E27FC236}">
                <a16:creationId xmlns:a16="http://schemas.microsoft.com/office/drawing/2014/main" id="{6FD94F60-4338-4C60-8F69-56D018C0EDF5}"/>
              </a:ext>
            </a:extLst>
          </p:cNvPr>
          <p:cNvSpPr txBox="1">
            <a:spLocks/>
          </p:cNvSpPr>
          <p:nvPr/>
        </p:nvSpPr>
        <p:spPr>
          <a:xfrm>
            <a:off x="609906" y="188132"/>
            <a:ext cx="11401425" cy="1154112"/>
          </a:xfrm>
          <a:prstGeom prst="rect">
            <a:avLst/>
          </a:prstGeom>
        </p:spPr>
        <p:txBody>
          <a:bodyPr vert="horz" lIns="91440" tIns="45720" rIns="91440" bIns="45720" rtlCol="0" anchor="b">
            <a:norm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algn="l"/>
            <a:r>
              <a:rPr lang="en-GB" sz="7200" dirty="0">
                <a:solidFill>
                  <a:schemeClr val="bg1"/>
                </a:solidFill>
              </a:rPr>
              <a:t>More facts…</a:t>
            </a:r>
          </a:p>
        </p:txBody>
      </p:sp>
      <p:sp>
        <p:nvSpPr>
          <p:cNvPr id="8" name="Rectangle 7">
            <a:extLst>
              <a:ext uri="{FF2B5EF4-FFF2-40B4-BE49-F238E27FC236}">
                <a16:creationId xmlns:a16="http://schemas.microsoft.com/office/drawing/2014/main" id="{F0E1F183-6CCD-4BF0-94D0-2F1EE131021F}"/>
              </a:ext>
            </a:extLst>
          </p:cNvPr>
          <p:cNvSpPr/>
          <p:nvPr/>
        </p:nvSpPr>
        <p:spPr>
          <a:xfrm>
            <a:off x="766916" y="1759986"/>
            <a:ext cx="5707626" cy="3764487"/>
          </a:xfrm>
          <a:prstGeom prst="rect">
            <a:avLst/>
          </a:prstGeom>
          <a:noFill/>
          <a:ln w="762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3" name="Audio 2">
            <a:hlinkClick r:id="" action="ppaction://media"/>
            <a:extLst>
              <a:ext uri="{FF2B5EF4-FFF2-40B4-BE49-F238E27FC236}">
                <a16:creationId xmlns:a16="http://schemas.microsoft.com/office/drawing/2014/main" id="{E9CEA537-CCD9-4C61-AF79-F20CB40BE32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4255384835"/>
      </p:ext>
    </p:extLst>
  </p:cSld>
  <p:clrMapOvr>
    <a:masterClrMapping/>
  </p:clrMapOvr>
  <mc:AlternateContent xmlns:mc="http://schemas.openxmlformats.org/markup-compatibility/2006">
    <mc:Choice xmlns:p14="http://schemas.microsoft.com/office/powerpoint/2010/main" Requires="p14">
      <p:transition spd="slow" p14:dur="2000" advTm="19232"/>
    </mc:Choice>
    <mc:Fallback>
      <p:transition spd="slow" advTm="1923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3"/>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3"/>
                </p:tgtEl>
              </p:cMediaNode>
            </p:audio>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bg>
      <p:bgPr>
        <a:blipFill>
          <a:blip r:embed="rId4">
            <a:extLst>
              <a:ext uri="{837473B0-CC2E-450A-ABE3-18F120FF3D39}">
                <a1611:picAttrSrcUrl xmlns:a1611="http://schemas.microsoft.com/office/drawing/2016/11/main" r:id="rId5"/>
              </a:ext>
            </a:extLst>
          </a:blip>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9E8EEF10-C7AA-4972-96D7-9B67CCDCD380}"/>
              </a:ext>
            </a:extLst>
          </p:cNvPr>
          <p:cNvSpPr txBox="1">
            <a:spLocks/>
          </p:cNvSpPr>
          <p:nvPr/>
        </p:nvSpPr>
        <p:spPr>
          <a:xfrm>
            <a:off x="6400800" y="249383"/>
            <a:ext cx="5382491" cy="6121194"/>
          </a:xfrm>
          <a:prstGeom prst="rect">
            <a:avLst/>
          </a:prstGeom>
          <a:solidFill>
            <a:srgbClr val="FFC000"/>
          </a:solidFill>
          <a:ln w="76200">
            <a:solidFill>
              <a:srgbClr val="FF0000"/>
            </a:solidFill>
          </a:ln>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pPr marL="571500" indent="-571500" algn="l">
              <a:buFont typeface="Arial" panose="020B0604020202020204" pitchFamily="34" charset="0"/>
              <a:buChar char="•"/>
            </a:pPr>
            <a:r>
              <a:rPr lang="en-GB" sz="4400" dirty="0"/>
              <a:t>Read the information again.</a:t>
            </a:r>
          </a:p>
          <a:p>
            <a:pPr algn="l"/>
            <a:endParaRPr lang="en-GB" sz="4400" dirty="0"/>
          </a:p>
          <a:p>
            <a:pPr marL="571500" indent="-571500" algn="l">
              <a:buFont typeface="Arial" panose="020B0604020202020204" pitchFamily="34" charset="0"/>
              <a:buChar char="•"/>
            </a:pPr>
            <a:r>
              <a:rPr lang="en-GB" sz="4400" dirty="0"/>
              <a:t>Write some non-fiction facts.</a:t>
            </a:r>
          </a:p>
          <a:p>
            <a:pPr algn="l"/>
            <a:endParaRPr lang="en-GB" sz="4400" dirty="0"/>
          </a:p>
          <a:p>
            <a:pPr marL="571500" indent="-571500" algn="l">
              <a:buFont typeface="Arial" panose="020B0604020202020204" pitchFamily="34" charset="0"/>
              <a:buChar char="•"/>
            </a:pPr>
            <a:r>
              <a:rPr lang="en-GB" sz="4400" dirty="0"/>
              <a:t>Remember the sentence rules.</a:t>
            </a:r>
          </a:p>
          <a:p>
            <a:pPr marL="571500" indent="-571500" algn="l">
              <a:buFont typeface="Arial" panose="020B0604020202020204" pitchFamily="34" charset="0"/>
              <a:buChar char="•"/>
            </a:pPr>
            <a:endParaRPr lang="en-GB" sz="4400" dirty="0"/>
          </a:p>
          <a:p>
            <a:pPr marL="571500" indent="-571500" algn="l">
              <a:buFont typeface="Arial" panose="020B0604020202020204" pitchFamily="34" charset="0"/>
              <a:buChar char="•"/>
            </a:pPr>
            <a:r>
              <a:rPr lang="en-GB" sz="4400" dirty="0"/>
              <a:t>Draw a giant panda!</a:t>
            </a:r>
          </a:p>
        </p:txBody>
      </p:sp>
      <p:pic>
        <p:nvPicPr>
          <p:cNvPr id="2" name="Picture 1">
            <a:extLst>
              <a:ext uri="{FF2B5EF4-FFF2-40B4-BE49-F238E27FC236}">
                <a16:creationId xmlns:a16="http://schemas.microsoft.com/office/drawing/2014/main" id="{38DB562F-3C43-4DB0-AF5F-145DC2ECEE43}"/>
              </a:ext>
            </a:extLst>
          </p:cNvPr>
          <p:cNvPicPr>
            <a:picLocks noChangeAspect="1"/>
          </p:cNvPicPr>
          <p:nvPr/>
        </p:nvPicPr>
        <p:blipFill>
          <a:blip r:embed="rId6"/>
          <a:stretch>
            <a:fillRect/>
          </a:stretch>
        </p:blipFill>
        <p:spPr>
          <a:xfrm>
            <a:off x="726280" y="249383"/>
            <a:ext cx="5064921" cy="6121194"/>
          </a:xfrm>
          <a:prstGeom prst="rect">
            <a:avLst/>
          </a:prstGeom>
        </p:spPr>
      </p:pic>
      <p:pic>
        <p:nvPicPr>
          <p:cNvPr id="7" name="Audio 6">
            <a:hlinkClick r:id="" action="ppaction://media"/>
            <a:extLst>
              <a:ext uri="{FF2B5EF4-FFF2-40B4-BE49-F238E27FC236}">
                <a16:creationId xmlns:a16="http://schemas.microsoft.com/office/drawing/2014/main" id="{6E86278A-829B-4E2C-8D24-842E099C0896}"/>
              </a:ext>
            </a:extLst>
          </p:cNvPr>
          <p:cNvPicPr>
            <a:picLocks noChangeAspect="1"/>
          </p:cNvPicPr>
          <p:nvPr>
            <a:audioFile r:link="rId2"/>
            <p:extLst>
              <p:ext uri="{DAA4B4D4-6D71-4841-9C94-3DE7FCFB9230}">
                <p14:media xmlns:p14="http://schemas.microsoft.com/office/powerpoint/2010/main" r:embed="rId1"/>
              </p:ext>
            </p:extLst>
          </p:nvPr>
        </p:nvPicPr>
        <p:blipFill>
          <a:blip r:embed="rId7"/>
          <a:stretch>
            <a:fillRect/>
          </a:stretch>
        </p:blipFill>
        <p:spPr>
          <a:xfrm>
            <a:off x="11488738" y="6154738"/>
            <a:ext cx="487362" cy="487362"/>
          </a:xfrm>
          <a:prstGeom prst="rect">
            <a:avLst/>
          </a:prstGeom>
        </p:spPr>
      </p:pic>
    </p:spTree>
    <p:extLst>
      <p:ext uri="{BB962C8B-B14F-4D97-AF65-F5344CB8AC3E}">
        <p14:creationId xmlns:p14="http://schemas.microsoft.com/office/powerpoint/2010/main" val="579634623"/>
      </p:ext>
    </p:extLst>
  </p:cSld>
  <p:clrMapOvr>
    <a:masterClrMapping/>
  </p:clrMapOvr>
  <mc:AlternateContent xmlns:mc="http://schemas.openxmlformats.org/markup-compatibility/2006">
    <mc:Choice xmlns:p14="http://schemas.microsoft.com/office/powerpoint/2010/main" Requires="p14">
      <p:transition spd="slow" p14:dur="2000" advTm="63007"/>
    </mc:Choice>
    <mc:Fallback>
      <p:transition spd="slow" advTm="63007"/>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mediacall" presetSubtype="0" fill="hold" nodeType="afterEffect">
                                  <p:stCondLst>
                                    <p:cond delay="0"/>
                                  </p:stCondLst>
                                  <p:childTnLst>
                                    <p:cmd type="call" cmd="playFrom(0.0)">
                                      <p:cBhvr>
                                        <p:cTn id="6" dur="1" fill="hold"/>
                                        <p:tgtEl>
                                          <p:spTgt spid="7"/>
                                        </p:tgtEl>
                                      </p:cBhvr>
                                    </p:cmd>
                                  </p:childTnLst>
                                </p:cTn>
                              </p:par>
                            </p:childTnLst>
                          </p:cTn>
                        </p:par>
                      </p:childTnLst>
                    </p:cTn>
                  </p:par>
                </p:childTnLst>
              </p:cTn>
              <p:prevCondLst>
                <p:cond evt="onPrev" delay="0">
                  <p:tgtEl>
                    <p:sldTgt/>
                  </p:tgtEl>
                </p:cond>
              </p:prevCondLst>
              <p:nextCondLst>
                <p:cond evt="onNext" delay="0">
                  <p:tgtEl>
                    <p:sldTgt/>
                  </p:tgtEl>
                </p:cond>
              </p:nextCondLst>
            </p:seq>
            <p:audio isNarration="1">
              <p:cMediaNode vol="80000" showWhenStopped="0">
                <p:cTn id="7" fill="hold" display="0">
                  <p:stCondLst>
                    <p:cond delay="indefinite"/>
                  </p:stCondLst>
                  <p:endCondLst>
                    <p:cond evt="onStopAudio" delay="0">
                      <p:tgtEl>
                        <p:sldTgt/>
                      </p:tgtEl>
                    </p:cond>
                  </p:endCondLst>
                </p:cTn>
                <p:tgtEl>
                  <p:spTgt spid="7"/>
                </p:tgtEl>
              </p:cMediaNode>
            </p:audio>
          </p:childTnLst>
        </p:cTn>
      </p:par>
    </p:tnLst>
  </p:timing>
</p:sld>
</file>

<file path=ppt/tags/tag1.xml><?xml version="1.0" encoding="utf-8"?>
<p:tagLst xmlns:a="http://schemas.openxmlformats.org/drawingml/2006/main" xmlns:r="http://schemas.openxmlformats.org/officeDocument/2006/relationships" xmlns:p="http://schemas.openxmlformats.org/presentationml/2006/main">
  <p:tag name="TIMING" val="|31.1"/>
</p:tagLst>
</file>

<file path=ppt/tags/tag2.xml><?xml version="1.0" encoding="utf-8"?>
<p:tagLst xmlns:a="http://schemas.openxmlformats.org/drawingml/2006/main" xmlns:r="http://schemas.openxmlformats.org/officeDocument/2006/relationships" xmlns:p="http://schemas.openxmlformats.org/presentationml/2006/main">
  <p:tag name="TIMING" val="|13.4"/>
</p:tagLst>
</file>

<file path=ppt/tags/tag3.xml><?xml version="1.0" encoding="utf-8"?>
<p:tagLst xmlns:a="http://schemas.openxmlformats.org/drawingml/2006/main" xmlns:r="http://schemas.openxmlformats.org/officeDocument/2006/relationships" xmlns:p="http://schemas.openxmlformats.org/presentationml/2006/main">
  <p:tag name="TIMING" val="|21.4"/>
</p:tagLst>
</file>

<file path=ppt/tags/tag4.xml><?xml version="1.0" encoding="utf-8"?>
<p:tagLst xmlns:a="http://schemas.openxmlformats.org/drawingml/2006/main" xmlns:r="http://schemas.openxmlformats.org/officeDocument/2006/relationships" xmlns:p="http://schemas.openxmlformats.org/presentationml/2006/main">
  <p:tag name="TIMING" val="|17.6|2.3|2.1"/>
</p:tagLst>
</file>

<file path=ppt/tags/tag5.xml><?xml version="1.0" encoding="utf-8"?>
<p:tagLst xmlns:a="http://schemas.openxmlformats.org/drawingml/2006/main" xmlns:r="http://schemas.openxmlformats.org/officeDocument/2006/relationships" xmlns:p="http://schemas.openxmlformats.org/presentationml/2006/main">
  <p:tag name="TIMING" val="|17.6|2.3|2.1"/>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4695</TotalTime>
  <Words>337</Words>
  <Application>Microsoft Office PowerPoint</Application>
  <PresentationFormat>Widescreen</PresentationFormat>
  <Paragraphs>32</Paragraphs>
  <Slides>13</Slides>
  <Notes>0</Notes>
  <HiddenSlides>0</HiddenSlides>
  <MMClips>13</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13</vt:i4>
      </vt:variant>
    </vt:vector>
  </HeadingPairs>
  <TitlesOfParts>
    <vt:vector size="17" baseType="lpstr">
      <vt:lpstr>Arial</vt:lpstr>
      <vt:lpstr>Calibri</vt:lpstr>
      <vt:lpstr>Calibri Light</vt:lpstr>
      <vt:lpstr>Office Theme</vt:lpstr>
      <vt:lpstr>English</vt:lpstr>
      <vt:lpstr>Learning Objective:  To write non-fiction facts.</vt:lpstr>
      <vt:lpstr>What do you know about giant pandas?</vt:lpstr>
      <vt:lpstr>What do you know about giant pandas?</vt:lpstr>
      <vt:lpstr>PowerPoint Presentation</vt:lpstr>
      <vt:lpstr>Did you know…</vt:lpstr>
      <vt:lpstr>The Brown Panda</vt:lpstr>
      <vt:lpstr>More facts…</vt:lpstr>
      <vt:lpstr>More facts…</vt:lpstr>
      <vt:lpstr>Giant Panda Cubs</vt:lpstr>
      <vt:lpstr>More facts…</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English</dc:title>
  <dc:creator>J. West</dc:creator>
  <cp:lastModifiedBy>J. West</cp:lastModifiedBy>
  <cp:revision>49</cp:revision>
  <dcterms:created xsi:type="dcterms:W3CDTF">2021-01-17T00:09:15Z</dcterms:created>
  <dcterms:modified xsi:type="dcterms:W3CDTF">2021-02-10T20:32:02Z</dcterms:modified>
</cp:coreProperties>
</file>