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wdp" ContentType="image/vnd.ms-photo"/>
  <Default Extension="tiff" ContentType="image/tiff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ink/ink1.xml" ContentType="application/inkml+xml"/>
  <Override PartName="/ppt/ink/ink2.xml" ContentType="application/inkml+xml"/>
  <Override PartName="/ppt/ink/ink3.xml" ContentType="application/inkml+xml"/>
  <Override PartName="/ppt/ink/ink4.xml" ContentType="application/inkml+xml"/>
  <Override PartName="/ppt/ink/ink5.xml" ContentType="application/inkml+xml"/>
  <Override PartName="/ppt/ink/ink6.xml" ContentType="application/inkml+xml"/>
  <Override PartName="/ppt/ink/ink7.xml" ContentType="application/inkml+xml"/>
  <Override PartName="/ppt/ink/ink8.xml" ContentType="application/inkml+xml"/>
  <Override PartName="/ppt/ink/ink9.xml" ContentType="application/inkml+xml"/>
  <Override PartName="/ppt/ink/ink10.xml" ContentType="application/inkml+xml"/>
  <Override PartName="/ppt/ink/ink11.xml" ContentType="application/inkml+xml"/>
  <Override PartName="/ppt/ink/ink12.xml" ContentType="application/inkml+xml"/>
  <Override PartName="/ppt/ink/ink13.xml" ContentType="application/inkml+xml"/>
  <Override PartName="/ppt/ink/ink14.xml" ContentType="application/inkml+xml"/>
  <Override PartName="/ppt/ink/ink15.xml" ContentType="application/inkml+xml"/>
  <Override PartName="/ppt/ink/ink16.xml" ContentType="application/inkml+xml"/>
  <Override PartName="/ppt/ink/ink17.xml" ContentType="application/inkml+xml"/>
  <Override PartName="/ppt/ink/ink18.xml" ContentType="application/inkml+xml"/>
  <Override PartName="/ppt/ink/ink19.xml" ContentType="application/inkml+xml"/>
  <Override PartName="/ppt/ink/ink20.xml" ContentType="application/inkml+xml"/>
  <Override PartName="/ppt/ink/ink21.xml" ContentType="application/inkml+xml"/>
  <Override PartName="/ppt/ink/ink22.xml" ContentType="application/inkml+xml"/>
  <Override PartName="/ppt/ink/ink23.xml" ContentType="application/inkml+xml"/>
  <Override PartName="/ppt/ink/ink24.xml" ContentType="application/inkml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732" r:id="rId1"/>
  </p:sldMasterIdLst>
  <p:sldIdLst>
    <p:sldId id="256" r:id="rId2"/>
    <p:sldId id="257" r:id="rId3"/>
    <p:sldId id="259" r:id="rId4"/>
    <p:sldId id="266" r:id="rId5"/>
    <p:sldId id="260" r:id="rId6"/>
    <p:sldId id="265" r:id="rId7"/>
  </p:sldIdLst>
  <p:sldSz cx="9144000" cy="6858000" type="screen4x3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 xmlns="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xmlns="" val="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1"/>
    <p:restoredTop sz="94643"/>
  </p:normalViewPr>
  <p:slideViewPr>
    <p:cSldViewPr>
      <p:cViewPr>
        <p:scale>
          <a:sx n="137" d="100"/>
          <a:sy n="137" d="100"/>
        </p:scale>
        <p:origin x="-18" y="-72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presProps" Target="pres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tableStyles" Target="tableStyles.xml"/><Relationship Id="rId5" Type="http://schemas.openxmlformats.org/officeDocument/2006/relationships/slide" Target="slides/slide4.xml"/><Relationship Id="rId10" Type="http://schemas.openxmlformats.org/officeDocument/2006/relationships/theme" Target="theme/theme1.xml"/><Relationship Id="rId4" Type="http://schemas.openxmlformats.org/officeDocument/2006/relationships/slide" Target="slides/slide3.xml"/><Relationship Id="rId9" Type="http://schemas.openxmlformats.org/officeDocument/2006/relationships/viewProps" Target="viewProps.xml"/></Relationships>
</file>

<file path=ppt/ink/ink1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  <inkml:channel name="F" type="integer" max="32767" units="dev"/>
        </inkml:traceFormat>
        <inkml:channelProperties>
          <inkml:channelProperty channel="X" name="resolution" value="1000" units="1/cm"/>
          <inkml:channelProperty channel="Y" name="resolution" value="1000" units="1/cm"/>
          <inkml:channelProperty channel="F" name="resolution" value="0" units="1/dev"/>
        </inkml:channelProperties>
      </inkml:inkSource>
      <inkml:timestamp xml:id="ts0" timeString="2020-05-28T10:21:17.668"/>
    </inkml:context>
    <inkml:brush xml:id="br0">
      <inkml:brushProperty name="width" value="0.1" units="cm"/>
      <inkml:brushProperty name="height" value="0.1" units="cm"/>
      <inkml:brushProperty name="color" value="#E71224"/>
    </inkml:brush>
  </inkml:definitions>
  <inkml:trace contextRef="#ctx0" brushRef="#br0">1 895 24575,'0'-20'0,"0"1"0,0 3 0,0 4 0,0-4 0,0 3 0,0-4 0,0-5 0,0 4 0,0-8 0,0 3 0,0-5 0,0 5 0,0-3 0,0 3 0,0-5 0,4 1 0,-3 4 0,7-4 0,-7 9 0,7-4 0,-7 5 0,3 4 0,0-2 0,-3 6 0,6-3 0,-6 0 0,2 4 0,0-4 0,-2 4 0,6-4 0,-6 4 0,7-8 0,-7 7 0,6-7 0,-6 7 0,6-6 0,-2 6 0,-1-3 0,3 4 0,-6-3 0,6 2 0,-7-3 0,4 4 0,-1 0 0,-2 1 0,2-1 0,1 1 0,-3-1 0,2 1 0,0 3 0,2 1 0,2-1 0,10 3 0,-3-2 0,12 3 0,-3-4 0,0 3 0,3-3 0,-3 4 0,0 0 0,4 0 0,-9 0 0,3 0 0,-4 0 0,0 0 0,0 3 0,0 2 0,0 3 0,-5 0 0,4 1 0,-3-1 0,0 0 0,2 0 0,-6 0 0,3 0 0,-5 0 0,5 3 0,-3-2 0,3 7 0,-5-8 0,1 4 0,0 0 0,0 0 0,0 1 0,1 3 0,-2-8 0,2 8 0,-2-7 0,-2 7 0,-2-4 0,1 4 0,-3-4 0,3 0 0,-4-4 0,0-1 0,0 1 0,0-1 0,0 0 0,0 0 0,0 1 0,0-1 0,0 1 0,0 0 0,0-1 0,-8 1 0,2 4 0,-5-3 0,2 3 0,2-5 0,2 1 0,2 0 0,0-1 0,-2 1 0,-2-1 0,-1 1 0,1-1 0,-5 5 0,3 1 0,-7 3 0,3 1 0,-5 5 0,5-4 0,-4 0 0,7-3 0,-6-5 0,11 2 0,-6-4 0,10-1 0,-6-3 0,6 3 0,-2-9 0,3-3 0,0-4 0,0-7 0,4 3 0,-3-8 0,6 2 0,-2-2 0,0 4 0,3-5 0,-4 4 0,5-9 0,0 9 0,0-4 0,0 0 0,-1 4 0,1-4 0,-1 6 0,1-1 0,-1 0 0,0 0 0,1 0 0,-1 0 0,0 0 0,0 4 0,1-3 0,-1 3 0,0 1 0,0-4 0,0 7 0,-3-7 0,2 3 0,-3 0 0,4-3 0,0 8 0,-3-4 0,2 0 0,-3 3 0,0-2 0,3 3 0,-3 1 0,3 3 0,0 1 0,1-1 0,0 3 0,-1-2 0,5-1 0,1 3 0,-1-3 0,4 4 0,-3 0 0,-1 0 0,4 0 0,-3 0 0,0 0 0,2 0 0,-2 0 0,4 0 0,0 0 0,-4 0 0,2 0 0,-6 0 0,3 0 0,-1 0 0,-2 0 0,3 0 0,-5 4 0,1 0 0,-1 3 0,-3 1 0,3-1 0,-6 1 0,6-1 0,-7 1 0,4-1 0,-4 1 0,0 4 0,0-4 0,0 4 0,0-4 0,0 3 0,0-2 0,0 3 0,0-5 0,0 1 0,0 0 0,0-1 0,0 1 0,0-1 0,0 1 0,0 0 0,0-1 0,0 1 0,-4-1 0,4 0 0,-7-2 0,6 1 0,-6-2 0,3 4 0,-4-1 0,1 1 0,-5 0 0,3 0 0,-3 0 0,5-1 0,-1 1 0,4 0 0,-3-1 0,3 1 0,-1-1 0,2 0 0,3 0 0,0 0 0,-3 1 0,2-1 0,-3 0 0,4 1 0,0-1 0,0 0 0,0 1 0,0-1 0,0 0 0,0 0 0,0 1 0,0-1 0,0 1 0,0-1 0,0 1 0,0-1 0,0 1 0,0 0 0,0-1 0,0 1 0,0-1 0,0 1 0,0-1 0,0 1 0,0-1 0,0 0 0,0-6 0,0-10 0,0-4 0,0-13 0,0 8 0,0-4 0,0 1 0,0 3 0,0-9 0,0 4 0,4 0 0,1-4 0,4 9 0,-1-4 0,1 1 0,0 2 0,3-2 0,-2 4 0,2 0 0,-4 0 0,0 4 0,4-3 0,-3 7 0,3-3 0,-4 1 0,-1 2 0,1-3 0,0 8 0,-4-3 0,3 3 0,-3-1 0,0-2 0,3 3 0,-3 0 0,1-3 0,1 3 0,-1-4 0,2 0 0,1 1 0,-1 2 0,1-2 0,0 3 0,-1-4 0,1 1 0,-1-1 0,1 0 0,4 0 0,-4 0 0,4 0 0,-4 1 0,-1-1 0,1 0 0,-1 4 0,1-3 0,0 3 0,-1 0 0,1-3 0,-1 2 0,1 1 0,0-3 0,-1 6 0,1-5 0,-1 5 0,1-6 0,0 6 0,-1-3 0,1 4 0,-1 0 0,0 0 0,0 0 0,1 0 0,-1 0 0,1 7 0,-4 2 0,3 8 0,-2 4 0,0-3 0,-1 9 0,0-4 0,-3 4 0,4 1 0,-1 0 0,-3-1 0,3 1 0,-4-5 0,0 3 0,4-8 0,-4 9 0,4-9 0,-4 4 0,0-5 0,0 4 0,0-3 0,0 4 0,0-5 0,0 0 0,0-5 0,0 4 0,0-7 0,0 7 0,0-8 0,0 4 0,0-4 0,0-1 0,0 1 0,0-1 0,0 1 0,0 0 0,0-1 0,0 1 0,0-1 0,0 1 0,0 0 0,0-1 0,0 1 0,0-1 0,0 0 0,0 0 0,0 1 0,0-1 0,0 1 0,0 0 0,0-1 0,0 1 0,0-1 0,0 1 0,0 0 0,0-7 0,0-15 0,0 0 0,0-16 0,0 7 0,0-5 0,0 0 0,0-5 0,0 4 0,0-5 0,0 7 0,4-1 0,1 5 0,4-4 0,0 9 0,-4-4 0,2 5 0,-2 0 0,0 4 0,2-2 0,-3 6 0,1-7 0,2 7 0,-3-7 0,4 8 0,-3-8 0,2 3 0,-3-4 0,4 4 0,1-3 0,3 7 0,-3-7 0,3 7 0,-4-3 0,3 4 0,-2 0 0,3-4 0,-4 3 0,0-3 0,3 4 0,-2 1 0,3-6 0,0 4 0,-3-3 0,3 4 0,-5 4 0,1-3 0,-1 6 0,1-2 0,-4-1 0,3 3 0,-3-2 0,3 3 0,0 0 0,1 0 0,-1 0 0,1 0 0,0 0 0,-1 3 0,5 2 0,-3 3 0,2 0 0,1 3 0,-3-2 0,2 3 0,-3-1 0,0-2 0,0 7 0,0-7 0,0 2 0,0-3 0,0 4 0,-1-4 0,-2 4 0,2-4 0,-6-1 0,5 1 0,-5-1 0,3 1 0,-4 0 0,0-1 0,0 1 0,0 0 0,0-1 0,0 1 0,0-1 0,0 1 0,0 0 0,0-1 0,0 1 0,0 4 0,0-4 0,0 8 0,0-7 0,0 6 0,0-6 0,0 3 0,0-1 0,-4 2 0,3 0 0,-7 3 0,7-8 0,-6 8 0,6-3 0,-6 0 0,6 2 0,-6-6 0,6 6 0,-6-6 0,6 2 0,-2-4 0,-1 1 0,4-1 0,-4 1 0,1-4 0,2 2 0,-2-2 0,3 3 0,0 1 0,0-1 0,-3 1 0,2 3 0,-2 2 0,-1 0 0,3 3 0,-2-8 0,3 8 0,-4-7 0,4 2 0,-4-3 0,4-4 0,0 0 0</inkml:trace>
</inkml:ink>
</file>

<file path=ppt/ink/ink2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  <inkml:channel name="F" type="integer" max="32767" units="dev"/>
        </inkml:traceFormat>
        <inkml:channelProperties>
          <inkml:channelProperty channel="X" name="resolution" value="1000" units="1/cm"/>
          <inkml:channelProperty channel="Y" name="resolution" value="1000" units="1/cm"/>
          <inkml:channelProperty channel="F" name="resolution" value="0" units="1/dev"/>
        </inkml:channelProperties>
      </inkml:inkSource>
      <inkml:timestamp xml:id="ts0" timeString="2020-05-28T10:21:55.150"/>
    </inkml:context>
    <inkml:brush xml:id="br0">
      <inkml:brushProperty name="width" value="0.1" units="cm"/>
      <inkml:brushProperty name="height" value="0.1" units="cm"/>
      <inkml:brushProperty name="color" value="#E71224"/>
    </inkml:brush>
  </inkml:definitions>
  <inkml:trace contextRef="#ctx0" brushRef="#br0">182 0 24575,'0'20'0,"0"7"0,0 2 0,0 4 0,0-5 0,0 11 0,0-8 0,0 21 0,0-26 0,0 13 0,0-21 0,0 8 0,0-8 0,0 4 0,0-9 0,0 2 0,0-6 0,0 3 0,0-5 0,0 1 0,0-1 0,0 0 0,-3 1 0,2-1 0,-5 0 0,5 1 0,-6-1 0,3 1 0,-4-1 0,0 1 0,-3 4 0,2-4 0,-3 8 0,0-3 0,3-1 0,-3 0 0,4 0 0,-3-4 0,2 4 0,-3 0 0,5-4 0,-1 4 0,0-4 0,4-1 0,-3-2 0,6-5 0,-3-4 0,4-4 0,0-4 0,4 0 0,0-1 0,5-3 0,3 7 0,-3-3 0,6 0 0,-6 3 0,3-3 0,-5 4 0,1 4 0,0-3 0,-1 6 0,1-5 0,-1 5 0,1-6 0,-1 6 0,0-2 0,1 3 0,-1 0 0,1 0 0,9 0 0,-4 0 0,9 0 0,0 0 0,1 4 0,4 1 0,1 4 0,0 1 0,-1 3 0,-4-3 0,4 3 0,-9-4 0,3 3 0,1-2 0,-4 2 0,4-3 0,-5-1 0,-1 1 0,1-1 0,0-3 0,-4 2 0,-1-6 0,-5 2 0,1-3 0,-1 0 0,1 0 0,0 0 0,-1 0 0,1 0 0,0 0 0,-1 0 0,1 0 0,-1 0 0,1 0 0,-1 0 0,0 0 0,1 0 0,-1 0 0,-3 0 0,-1 0 0</inkml:trace>
</inkml:ink>
</file>

<file path=ppt/ink/ink3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  <inkml:channel name="F" type="integer" max="32767" units="dev"/>
        </inkml:traceFormat>
        <inkml:channelProperties>
          <inkml:channelProperty channel="X" name="resolution" value="1000" units="1/cm"/>
          <inkml:channelProperty channel="Y" name="resolution" value="1000" units="1/cm"/>
          <inkml:channelProperty channel="F" name="resolution" value="0" units="1/dev"/>
        </inkml:channelProperties>
      </inkml:inkSource>
      <inkml:timestamp xml:id="ts0" timeString="2020-05-28T10:21:56.673"/>
    </inkml:context>
    <inkml:brush xml:id="br0">
      <inkml:brushProperty name="width" value="0.1" units="cm"/>
      <inkml:brushProperty name="height" value="0.1" units="cm"/>
      <inkml:brushProperty name="color" value="#E71224"/>
    </inkml:brush>
  </inkml:definitions>
  <inkml:trace contextRef="#ctx0" brushRef="#br0">0 0 24575,'0'26'0,"0"0"0,0 1 0,0 1 0,0 0 0,0-6 0,0 5 0,0-4 0,0 0 0,0 3 0,0-8 0,0 4 0,0-5 0,0-1 0,0 1 0,0 0 0,0-4 0,0 3 0,0-4 0,0 5 0,0 0 0,0-4 0,0 3 0,0-8 0,0 8 0,0-3 0,0 0 0,0 2 0,0-2 0,3 0 0,-2 3 0,3-8 0,-1 8 0,-2-7 0,3 3 0,-4-5 0,0 1 0,3-4 0,-2-1 0,2-3 0</inkml:trace>
</inkml:ink>
</file>

<file path=ppt/ink/ink4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  <inkml:channel name="F" type="integer" max="32767" units="dev"/>
        </inkml:traceFormat>
        <inkml:channelProperties>
          <inkml:channelProperty channel="X" name="resolution" value="1000" units="1/cm"/>
          <inkml:channelProperty channel="Y" name="resolution" value="1000" units="1/cm"/>
          <inkml:channelProperty channel="F" name="resolution" value="0" units="1/dev"/>
        </inkml:channelProperties>
      </inkml:inkSource>
      <inkml:timestamp xml:id="ts0" timeString="2020-05-28T10:23:54.587"/>
    </inkml:context>
    <inkml:brush xml:id="br0">
      <inkml:brushProperty name="width" value="0.1" units="cm"/>
      <inkml:brushProperty name="height" value="0.1" units="cm"/>
      <inkml:brushProperty name="color" value="#E71224"/>
    </inkml:brush>
  </inkml:definitions>
  <inkml:trace contextRef="#ctx0" brushRef="#br0">0 919 24575,'0'-21'0,"0"1"0,0 3 0,0-5 0,0 4 0,0 1 0,0-7 0,0 9 0,0-5 0,0 4 0,0 3 0,0-4 0,0 0 0,0 0 0,0 0 0,0 0 0,0 0 0,0 1 0,0-6 0,0 8 0,0-7 0,0 8 0,0-4 0,0 1 0,0-1 0,0 4 0,0-3 0,0 3 0,0-3 0,0-1 0,0 0 0,0 0 0,4-8 0,-3 7 0,6-7 0,-6 8 0,6 4 0,-6-2 0,6 6 0,-2-7 0,2 7 0,-3-2 0,3 3 0,-3 4 0,3 1 0,1-1 0,0 4 0,3-4 0,2 0 0,9 3 0,-4-2 0,3 3 0,1 0 0,1 0 0,0 0 0,3 0 0,-3 0 0,5 0 0,-1 0 0,-4 0 0,4 0 0,-9 0 0,3 0 0,-4 3 0,-4 2 0,3 3 0,-7 0 0,2 0 0,-3-1 0,4 1 0,-4 0 0,4 0 0,-4 0 0,-1-1 0,1 1 0,-4-1 0,3 1 0,-3 0 0,0-1 0,0 1 0,-1 0 0,-2-1 0,2 1 0,1-1 0,-4 5 0,4-3 0,-4 7 0,3-8 0,-2 8 0,2-3 0,-3 4 0,0 4 0,0-3 0,0 9 0,0-4 0,0 4 0,0 1 0,0 5 0,0-9 0,0 9 0,-3-15 0,2 3 0,-3-8 0,0 3 0,3-8 0,-3 4 0,4-4 0,0-7 0,0-18 0,0-4 0,0-20 0,0 7 0,0-13 0,0 5 0,0-11 0,0 11 0,0-5 0,0 12 0,0 2 0,0 5 0,0 5 0,4 1 0,-3 6 0,6 3 0,-3 1 0,4 0 0,0 3 0,0-3 0,0 5 0,-1-1 0,1 0 0,4-4 0,0 3 0,5-3 0,-4 4 0,3-4 0,-3 3 0,3-4 0,1 5 0,-4-5 0,3 4 0,-3-3 0,0 3 0,3 1 0,-7 0 0,6 4 0,-6-3 0,3 2 0,-5 1 0,1 1 0,-4-1 0,3 3 0,-3-2 0,3 3 0,1 0 0,-1 0 0,5 0 0,-3 0 0,6 4 0,-2 4 0,4 5 0,1 9 0,-5-4 0,4 8 0,-7-3 0,4 11 0,-1-5 0,-2 9 0,3-9 0,-4 10 0,-1-10 0,1 10 0,-1-10 0,1 10 0,-1-10 0,1 0 0,-1-3 0,0-3 0,-4 0 0,3-1 0,-7-5 0,6-1 0,-6 1 0,7 0 0,-8-4 0,4-1 0,-4-5 0,4 1 0,-4-1 0,4 1 0,-4-1 0,0 0 0,0 1 0,0-1 0,0 0 0,0 1 0,0 4 0,0 1 0,0 8 0,0-3 0,0 9 0,0-9 0,0 3 0,0-8 0,0 3 0,0-7 0,0 2 0,0-3 0,0 0 0,0-1 0,0-6 0,0-9 0,0-6 0,0-6 0,0 3 0,0 0 0,0 0 0,0-5 0,0 4 0,4-9 0,1-1 0,1-1 0,2-5 0,-2 1 0,3 4 0,1-5 0,-1 6 0,0-5 0,5 4 0,0 0 0,4 3 0,-5 3 0,9-1 0,-7 2 0,11 4 0,-7-4 0,7 7 0,-7-6 0,8 6 0,-9 2 0,3 0 0,-4 4 0,5 1 0,-4-1 0,4 0 0,-6 1 0,-3 3 0,3-3 0,-7 7 0,6-6 0,-6 6 0,3-3 0,-5 4 0,1 0 0,0 0 0,-1 0 0,1 0 0,-1 0 0,1 0 0,0 0 0,-1 0 0,1 0 0,0 3 0,-4 6 0,3 3 0,-6 5 0,2 5 0,-3 6 0,0 1 0,0 5 0,0-1 0,0 1 0,0 1 0,0-2 0,0 13 0,0-14 0,0 9 0,0-15 0,0-8 0,0 4 0,0-9 0,0 2 0,0-6 0,0 7 0,0-7 0,-3 6 0,2-6 0,-3 7 0,4-3 0,0-1 0,0 4 0,-4-7 0,4 7 0,-4-8 0,4 8 0,0-7 0,0 2 0,0-3 0,0-1 0,0 1 0,0 0 0,0-1 0,0 0 0,0-6 0,0-14 0,0-6 0,0-11 0,0 2 0,0 0 0,0 0 0,0 0 0,0 1 0,0 4 0,0 1 0,0 0 0,0 4 0,0-4 0,0 5 0,0-5 0,0 4 0,4-4 0,-3 10 0,6-4 0,-2 3 0,3-4 0,-3 4 0,3-3 0,-4 7 0,4-7 0,0 8 0,4-8 0,-3 3 0,7 0 0,-3-3 0,4 6 0,0-6 0,-1 3 0,6-1 0,-4-2 0,4 7 0,-5-4 0,-1 5 0,1-1 0,0 1 0,0-1 0,-4 1 0,3-1 0,-8 2 0,8-2 0,-7 1 0,2 4 0,-3-3 0,-1 3 0,1 0 0,-1-3 0,0 6 0,1-6 0,-1 3 0,1 0 0,-4-3 0,3 6 0,-4-2 0,5 3 0,-1 0 0,1 0 0,0 7 0,0 3 0,1 11 0,-5 2 0,4 0 0,-7 4 0,3-4 0,0 4 0,-3 6 0,3-4 0,-4 5 0,0-7 0,0-4 0,0-1 0,0-5 0,0-5 0,0 4 0,0-7 0,0 2 0,0-3 0,0-1 0,0 1 0,0-1 0,0 5 0,0 1 0,0 4 0,0-1 0,0 1 0,0 0 0,0 0 0,0 0 0,0 0 0,0-1 0,0-3 0,0 3 0,4-3 0,-3-1 0,6 0 0,-2 0 0,-1-4 0,3 4 0,-3-4 0,0-1 0,3 1 0,-3 0 0,4-1 0,-4 1 0,3-1 0,-3 1 0,4 0 0,-4-1 0,3 1 0,-6-1 0,5 1 0,-5-1 0,3-3 0,-4 0 0</inkml:trace>
</inkml:ink>
</file>

<file path=ppt/ink/ink5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  <inkml:channel name="F" type="integer" max="32767" units="dev"/>
        </inkml:traceFormat>
        <inkml:channelProperties>
          <inkml:channelProperty channel="X" name="resolution" value="1000" units="1/cm"/>
          <inkml:channelProperty channel="Y" name="resolution" value="1000" units="1/cm"/>
          <inkml:channelProperty channel="F" name="resolution" value="0" units="1/dev"/>
        </inkml:channelProperties>
      </inkml:inkSource>
      <inkml:timestamp xml:id="ts0" timeString="2020-05-28T10:23:58.261"/>
    </inkml:context>
    <inkml:brush xml:id="br0">
      <inkml:brushProperty name="width" value="0.1" units="cm"/>
      <inkml:brushProperty name="height" value="0.1" units="cm"/>
      <inkml:brushProperty name="color" value="#E71224"/>
    </inkml:brush>
  </inkml:definitions>
  <inkml:trace contextRef="#ctx0" brushRef="#br0">0 0 24575,'0'21'0,"0"9"0,0-11 0,0 18 0,0-7 0,0 17 0,0-11 0,0 9 0,0-10 0,0 5 0,0-6 0,0 5 0,0-4 0,0 0 0,0 3 0,0-3 0,0 0 0,0-2 0,0 0 0,0-4 0,0 4 0,0-5 0,0 5 0,0-13 0,0 11 0,0-12 0,0 0 0,0 1 0,0-2 0,0 0 0,0 0 0,0-3 0,0-2 0,0 4 0,4-4 0,-4 3 0,7-8 0,-6 8 0,6-7 0,-6 2 0,6 1 0,-3-3 0,1 7 0,1-8 0,-1 8 0,-1-7 0,4 7 0,-7-8 0,6 4 0,-6-5 0,2 1 0,-3-1 0,0 0 0,0-3 0,0-1 0</inkml:trace>
</inkml:ink>
</file>

<file path=ppt/ink/ink6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  <inkml:channel name="F" type="integer" max="32767" units="dev"/>
        </inkml:traceFormat>
        <inkml:channelProperties>
          <inkml:channelProperty channel="X" name="resolution" value="1000" units="1/cm"/>
          <inkml:channelProperty channel="Y" name="resolution" value="1000" units="1/cm"/>
          <inkml:channelProperty channel="F" name="resolution" value="0" units="1/dev"/>
        </inkml:channelProperties>
      </inkml:inkSource>
      <inkml:timestamp xml:id="ts0" timeString="2020-05-28T10:24:00.506"/>
    </inkml:context>
    <inkml:brush xml:id="br0">
      <inkml:brushProperty name="width" value="0.1" units="cm"/>
      <inkml:brushProperty name="height" value="0.1" units="cm"/>
      <inkml:brushProperty name="color" value="#E71224"/>
    </inkml:brush>
  </inkml:definitions>
  <inkml:trace contextRef="#ctx0" brushRef="#br0">0 135 24575,'0'-15'0,"0"3"0,0-3 0,0 7 0,0-4 0,0 4 0,0 0 0,0-3 0,8 6 0,-3-5 0,7 9 0,-1-6 0,2 2 0,9 0 0,-4 2 0,8-2 0,-8 4 0,9-3 0,-9 4 0,8 0 0,-8 0 0,4 0 0,0 0 0,-8 0 0,6 0 0,-7 0 0,4 0 0,-5 0 0,4 0 0,-3 0 0,0 0 0,3 0 0,-4 0 0,5 0 0,-4 4 0,3 0 0,-4 8 0,2 1 0,-2 9 0,0-4 0,-2 8 0,3-3 0,-3 10 0,-5-3 0,4 8 0,-8-3 0,3 0 0,-4 3 0,0-3 0,0 5 0,0 1 0,0-7 0,0-1 0,0 1 0,-4-5 0,-1-1 0,-8-2 0,-1-3 0,-4 0 0,4 4 0,-2-9 0,2 3 0,-3-4 0,-5 1 0,4-1 0,-3 0 0,4 0 0,-5-4 0,4 3 0,-4-2 0,5 3 0,0-4 0,4-1 0,-3 0 0,7-4 0,-2 4 0,-1-4 0,3 0 0,-3 0 0,5-1 0,-1 1 0,4-1 0,-3-2 0,6 1 0,-6-5 0,6 6 0,-9-3 0,5 4 0,-6-1 0,-1 1 0,3 0 0,-3 0 0,5 0 0,-1-1 0,0 1 0,0-1 0,4 1 0,7-7 0,6 2 0,6-10 0,7 2 0,1 0 0,4-3 0,1 7 0,0-8 0,-1 8 0,7-3 0,-5 4 0,10 0 0,-10 0 0,4 0 0,-5 0 0,-1 0 0,1 0 0,-5 0 0,-2 0 0,-4 4 0,-4-3 0,3 6 0,-3-6 0,3 3 0,1-4 0,0 4 0,0-3 0,5 3 0,1-4 0,4 0 0,6 0 0,-3 0 0,8 0 0,-8-5 0,3 4 0,-5-7 0,-6 3 0,0-4 0,-5 5 0,-4 0 0,-2 0 0,-3 3 0,-1-2 0,-2 3 0,-2 0 0</inkml:trace>
</inkml:ink>
</file>

<file path=ppt/ink/ink7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  <inkml:channel name="F" type="integer" max="32767" units="dev"/>
        </inkml:traceFormat>
        <inkml:channelProperties>
          <inkml:channelProperty channel="X" name="resolution" value="1000" units="1/cm"/>
          <inkml:channelProperty channel="Y" name="resolution" value="1000" units="1/cm"/>
          <inkml:channelProperty channel="F" name="resolution" value="0" units="1/dev"/>
        </inkml:channelProperties>
      </inkml:inkSource>
      <inkml:timestamp xml:id="ts0" timeString="2020-05-28T10:24:01.637"/>
    </inkml:context>
    <inkml:brush xml:id="br0">
      <inkml:brushProperty name="width" value="0.1" units="cm"/>
      <inkml:brushProperty name="height" value="0.1" units="cm"/>
      <inkml:brushProperty name="color" value="#E71224"/>
    </inkml:brush>
  </inkml:definitions>
  <inkml:trace contextRef="#ctx0" brushRef="#br0">1 0 24575,'0'12'0,"0"7"0,0-5 0,0 13 0,0-5 0,0 11 0,0-3 0,0 8 0,0-3 0,0 5 0,0 1 0,0-1 0,0 0 0,0 0 0,0 7 0,0-5 0,0 11 0,0-17 0,0 9 0,0-16 0,0 16 0,0-19 0,0 13 0,0-11 0,0-4 0,0 8 0,0-9 0,0 5 0,0-1 0,0 1 0,0-5 0,0-1 0,0-1 0,0-3 0,0 0 0,0-6 0,0-5 0,0 1 0,0 0 0,0-1 0,0 0 0,0 0 0,0-3 0,0-1 0</inkml:trace>
</inkml:ink>
</file>

<file path=ppt/ink/ink8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  <inkml:channel name="F" type="integer" max="32767" units="dev"/>
        </inkml:traceFormat>
        <inkml:channelProperties>
          <inkml:channelProperty channel="X" name="resolution" value="1000" units="1/cm"/>
          <inkml:channelProperty channel="Y" name="resolution" value="1000" units="1/cm"/>
          <inkml:channelProperty channel="F" name="resolution" value="0" units="1/dev"/>
        </inkml:channelProperties>
      </inkml:inkSource>
      <inkml:timestamp xml:id="ts0" timeString="2020-05-28T10:24:03.129"/>
    </inkml:context>
    <inkml:brush xml:id="br0">
      <inkml:brushProperty name="width" value="0.1" units="cm"/>
      <inkml:brushProperty name="height" value="0.1" units="cm"/>
      <inkml:brushProperty name="color" value="#E71224"/>
    </inkml:brush>
  </inkml:definitions>
  <inkml:trace contextRef="#ctx0" brushRef="#br0">0 0 24575,'19'0'0,"4"0"0,0 0 0,10 0 0,-4 0 0,10 0 0,-10 0 0,4 0 0,-5 0 0,-5 0 0,-2 0 0,-4 0 0,0 0 0,0 0 0,5 0 0,-9 0 0,8 0 0,-3 0 0,-4 0 0,11 0 0,-11 0 0,8 0 0,-5 0 0,-1 0 0,1 0 0,0 0 0,-4 0 0,-2 0 0,-3 0 0,-1 0 0,0 0 0,1 0 0,-1 0 0,0 0 0,0 0 0,0 0 0,1 0 0,-1 0 0,1 0 0,-1 0 0,-3 0 0,-1 0 0</inkml:trace>
</inkml:ink>
</file>

<file path=ppt/ink/ink9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  <inkml:channel name="F" type="integer" max="32767" units="dev"/>
        </inkml:traceFormat>
        <inkml:channelProperties>
          <inkml:channelProperty channel="X" name="resolution" value="1000" units="1/cm"/>
          <inkml:channelProperty channel="Y" name="resolution" value="1000" units="1/cm"/>
          <inkml:channelProperty channel="F" name="resolution" value="0" units="1/dev"/>
        </inkml:channelProperties>
      </inkml:inkSource>
      <inkml:timestamp xml:id="ts0" timeString="2020-05-28T10:24:05.057"/>
    </inkml:context>
    <inkml:brush xml:id="br0">
      <inkml:brushProperty name="width" value="0.1" units="cm"/>
      <inkml:brushProperty name="height" value="0.1" units="cm"/>
      <inkml:brushProperty name="color" value="#E71224"/>
    </inkml:brush>
  </inkml:definitions>
  <inkml:trace contextRef="#ctx0" brushRef="#br0">26 1 24575,'0'44'0,"0"5"0,0 0 0,0 20 0,0-11 0,0 18 0,0-26 0,0 10 0,0-12 0,0 7 0,0-7 0,0 5 0,0-17 0,0 9 0,0-16 0,0 0 0,0-8 0,0 1 0,0-4 0,0 4 0,0-5 0,0-5 0,0 3 0,0-2 0,0-1 0,0 4 0,0-3 0,0-1 0,0 9 0,-3-7 0,2 8 0,-11-9 0,10-2 0,-5-3 0,7 0 0,0 0 0,3-10 0,5-4 0,9-11 0,7-6 0,10 3 0,2-5 0,10 4 0,10 5 0,0 0 0,12 4 0,-5 6 0,1 1 0,-3 5 0,-7 0 0,-6 0 0,-2 0 0,-6 0 0,-5 0 0,-6 0 0,-8 0 0,-4 3 0,-4-2 0,3 3 0,-8-4 0,8 0 0,-7 0 0,3 0 0,-1 0 0,-2 0 0,3 0 0,-5 0 0,5 0 0,-3 0 0,6 0 0,-6 0 0,7 0 0,-8 0 0,4 0 0,-4-4 0,-1 4 0,1-4 0,-4 1 0,0 2 0,-4-2 0</inkml:trace>
</inkml:ink>
</file>

<file path=ppt/ink/ink10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  <inkml:channel name="F" type="integer" max="32767" units="dev"/>
        </inkml:traceFormat>
        <inkml:channelProperties>
          <inkml:channelProperty channel="X" name="resolution" value="1000" units="1/cm"/>
          <inkml:channelProperty channel="Y" name="resolution" value="1000" units="1/cm"/>
          <inkml:channelProperty channel="F" name="resolution" value="0" units="1/dev"/>
        </inkml:channelProperties>
      </inkml:inkSource>
      <inkml:timestamp xml:id="ts0" timeString="2020-05-28T10:24:06.180"/>
    </inkml:context>
    <inkml:brush xml:id="br0">
      <inkml:brushProperty name="width" value="0.1" units="cm"/>
      <inkml:brushProperty name="height" value="0.1" units="cm"/>
      <inkml:brushProperty name="color" value="#E71224"/>
    </inkml:brush>
  </inkml:definitions>
  <inkml:trace contextRef="#ctx0" brushRef="#br0">0 0 24575,'0'17'0,"0"-2"0,0 2 0,0-7 0,0 10 0,0-2 0,0 5 0,0 4 0,0-4 0,0 4 0,0-4 0,0 4 0,0 1 0,0 0 0,0-5 0,0 3 0,0-3 0,0 5 0,0-1 0,0-4 0,0 9 0,0-12 0,0 7 0,0-10 0,0 4 0,0-7 0,0 7 0,0-9 0,0 5 0,0 0 0,0-4 0,0 7 0,0-1 0,0 4 0,0-1 0,0-1 0,0 2 0,0 5 0,0-5 0,0 3 0,0-8 0,0 0 0,0-7 0,0-3 0,0 0 0,0-1 0,0-3 0,0 0 0</inkml:trace>
</inkml:ink>
</file>

<file path=ppt/ink/ink11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  <inkml:channel name="F" type="integer" max="32767" units="dev"/>
        </inkml:traceFormat>
        <inkml:channelProperties>
          <inkml:channelProperty channel="X" name="resolution" value="1000" units="1/cm"/>
          <inkml:channelProperty channel="Y" name="resolution" value="1000" units="1/cm"/>
          <inkml:channelProperty channel="F" name="resolution" value="0" units="1/dev"/>
        </inkml:channelProperties>
      </inkml:inkSource>
      <inkml:timestamp xml:id="ts0" timeString="2020-05-28T10:24:07.590"/>
    </inkml:context>
    <inkml:brush xml:id="br0">
      <inkml:brushProperty name="width" value="0.1" units="cm"/>
      <inkml:brushProperty name="height" value="0.1" units="cm"/>
      <inkml:brushProperty name="color" value="#E71224"/>
    </inkml:brush>
  </inkml:definitions>
  <inkml:trace contextRef="#ctx0" brushRef="#br0">0 41 24575,'39'0'0,"9"0"0,-18 0 0,22 0 0,-16-4 0,17-2 0,-11-4 0,4-1 0,-11 6 0,3 0 0,-13 5 0,2 0 0,-11 0 0,-3 0 0,-1 0 0,-5 0 0,1 0 0,-4 0 0,-1 0 0</inkml:trace>
</inkml:ink>
</file>

<file path=ppt/ink/ink12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  <inkml:channel name="F" type="integer" max="32767" units="dev"/>
        </inkml:traceFormat>
        <inkml:channelProperties>
          <inkml:channelProperty channel="X" name="resolution" value="1000" units="1/cm"/>
          <inkml:channelProperty channel="Y" name="resolution" value="1000" units="1/cm"/>
          <inkml:channelProperty channel="F" name="resolution" value="0" units="1/dev"/>
        </inkml:channelProperties>
      </inkml:inkSource>
      <inkml:timestamp xml:id="ts0" timeString="2020-05-28T10:24:08.579"/>
    </inkml:context>
    <inkml:brush xml:id="br0">
      <inkml:brushProperty name="width" value="0.1" units="cm"/>
      <inkml:brushProperty name="height" value="0.1" units="cm"/>
      <inkml:brushProperty name="color" value="#E71224"/>
    </inkml:brush>
  </inkml:definitions>
  <inkml:trace contextRef="#ctx0" brushRef="#br0">1 0 24575,'24'0'0,"0"0"0,10 0 0,0 0 0,7 0 0,-12 0 0,9 0 0,-8 0 0,5 0 0,-2 0 0,-5 0 0,-6 0 0,0 0 0,-5 0 0,0 0 0,-5 0 0,0 0 0,-4 0 0,-1 0 0,-3 0 0,0 0 0</inkml:trace>
</inkml:ink>
</file>

<file path=ppt/ink/ink13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  <inkml:channel name="F" type="integer" max="32767" units="dev"/>
        </inkml:traceFormat>
        <inkml:channelProperties>
          <inkml:channelProperty channel="X" name="resolution" value="1000" units="1/cm"/>
          <inkml:channelProperty channel="Y" name="resolution" value="1000" units="1/cm"/>
          <inkml:channelProperty channel="F" name="resolution" value="0" units="1/dev"/>
        </inkml:channelProperties>
      </inkml:inkSource>
      <inkml:timestamp xml:id="ts0" timeString="2020-05-28T10:24:09.972"/>
    </inkml:context>
    <inkml:brush xml:id="br0">
      <inkml:brushProperty name="width" value="0.1" units="cm"/>
      <inkml:brushProperty name="height" value="0.1" units="cm"/>
      <inkml:brushProperty name="color" value="#E71224"/>
    </inkml:brush>
  </inkml:definitions>
  <inkml:trace contextRef="#ctx0" brushRef="#br0">1 0 24575,'0'31'0,"0"-8"0,0 14 0,0-7 0,0 10 0,0-5 0,0 3 0,0-8 0,0 8 0,0-3 0,0 0 0,0 4 0,0-5 0,0 1 0,0-2 0,0-5 0,0 5 0,0-4 0,0 5 0,0-12 0,0 5 0,0-9 0,0 8 0,0-3 0,0 0 0,0-5 0,0 2 0,0-10 0,0 11 0,0-13 0,0 8 0,0-7 0,0 2 0,0 1 0,0-3 0,0 7 0,0-4 0,0 5 0,0 0 0,0 0 0,0-1 0,3 1 0,-2 0 0,3 0 0,0 0 0,-3-4 0,2 2 0,-3-6 0,0 3 0,4-5 0,-3 1 0,2-1 0,-3 1 0,0 0 0,0-1 0,3 1 0,-2-1 0,3-3 0,-4-1 0</inkml:trace>
</inkml:ink>
</file>

<file path=ppt/ink/ink14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  <inkml:channel name="F" type="integer" max="32767" units="dev"/>
        </inkml:traceFormat>
        <inkml:channelProperties>
          <inkml:channelProperty channel="X" name="resolution" value="1000" units="1/cm"/>
          <inkml:channelProperty channel="Y" name="resolution" value="1000" units="1/cm"/>
          <inkml:channelProperty channel="F" name="resolution" value="0" units="1/dev"/>
        </inkml:channelProperties>
      </inkml:inkSource>
      <inkml:timestamp xml:id="ts0" timeString="2020-05-28T10:24:12.425"/>
    </inkml:context>
    <inkml:brush xml:id="br0">
      <inkml:brushProperty name="width" value="0.1" units="cm"/>
      <inkml:brushProperty name="height" value="0.1" units="cm"/>
      <inkml:brushProperty name="color" value="#E71224"/>
    </inkml:brush>
  </inkml:definitions>
  <inkml:trace contextRef="#ctx0" brushRef="#br0">126 1 24575,'0'20'0,"-8"1"0,2 7 0,-8 11 0,4-3 0,-5 11 0,4-7 0,1 7 0,-4-6 0,12 0 0,-7-2 0,9-15 0,0 8 0,0-14 0,0 4 0,0-5 0,0 0 0,0-5 0,0 4 0,0 2 0,-4 0 0,3 4 0,-3-6 0,0 6 0,3-4 0,-7 4 0,7-5 0,-2-1 0,3-3 0,0 3 0,0-3 0,0-1 0,0 4 0,0-7 0,0 7 0,0-8 0,0 8 0,0-8 0,0 8 0,3-3 0,6 0 0,0 3 0,7-3 0,-3 0 0,4 3 0,0-7 0,4 4 0,5 3 0,-3-5 0,2 4 0,-13-7 0,4 1 0,-7-2 0,3-2 0,-5-2 0,1 1 0,-1-3 0,1 2 0,0-3 0,-1 0 0,5 0 0,5 0 0,2-4 0,7-5 0,4-11 0,-1-1 0,13-10 0,-11 6 0,5-7 0,0 1 0,-9 2 0,6 3 0,-14 4 0,3 4 0,-9 1 0,-1 0 0,-4 0 0,0 4 0,1-3 0,-5 4 0,0-5 0,-4-8 0,0 10 0,0-8 0,0 10 0,0-4 0,0 0 0,-4 0 0,-1 0 0,-3 0 0,-4 0 0,2 5 0,-5-4 0,6 7 0,-7-3 0,7 4 0,-7 0 0,3 3 0,-4-2 0,1 6 0,-1-3 0,4 4 0,-3 0 0,3 0 0,-4 0 0,0 0 0,0 0 0,1 0 0,-1 0 0,0 4 0,0 0 0,0 5 0,0-1 0,4 0 0,-3 0 0,0 4 0,2-3 0,-1 2 0,7-3 0,1-4 0,-1 2 0,0-5 0,4 6 0,-2-3 0,2 4 0,-4-1 0,0 5 0,0 0 0,-4 1 0,2 3 0,-2-2 0,4-2 0,3 0 0,-2-4 0,6-1 0,-2 1 0,3-1 0,-3-3 0,-1 0 0,-4-4 0,4 0 0,0 0 0</inkml:trace>
</inkml:ink>
</file>

<file path=ppt/ink/ink15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  <inkml:channel name="F" type="integer" max="32767" units="dev"/>
        </inkml:traceFormat>
        <inkml:channelProperties>
          <inkml:channelProperty channel="X" name="resolution" value="1000" units="1/cm"/>
          <inkml:channelProperty channel="Y" name="resolution" value="1000" units="1/cm"/>
          <inkml:channelProperty channel="F" name="resolution" value="0" units="1/dev"/>
        </inkml:channelProperties>
      </inkml:inkSource>
      <inkml:timestamp xml:id="ts0" timeString="2020-05-28T10:24:16.668"/>
    </inkml:context>
    <inkml:brush xml:id="br0">
      <inkml:brushProperty name="width" value="0.1" units="cm"/>
      <inkml:brushProperty name="height" value="0.1" units="cm"/>
      <inkml:brushProperty name="color" value="#E71224"/>
    </inkml:brush>
  </inkml:definitions>
  <inkml:trace contextRef="#ctx0" brushRef="#br0">40 0 24575,'0'27'0,"0"6"0,0-4 0,0 10 0,0-10 0,0 10 0,0-10 0,0 10 0,0-10 0,0 4 0,0-5 0,0 0 0,0-5 0,0 9 0,0-8 0,0 9 0,0 0 0,0-4 0,-5 10 0,0-4 0,-1 5 0,-3 0 0,8-10 0,-4 8 0,1-14 0,3 4 0,-3-6 0,4-9 0,0-2 0,0-3 0,0 0 0,0-1 0,13-3 0,2 0 0,25-9 0,2 4 0,13-9 0,-1 9 0,8-9 0,-6 3 0,5 1 0,-13-3 0,5 7 0,-11-2 0,5-1 0,-13 4 0,0-3 0,-7 4 0,1 0 0,0-4 0,-5 3 0,-2-4 0,-4 2 0,0 2 0,-4-3 0,-2 1 0,-3 2 0,0-3 0,-1 1 0,1 2 0,-1-6 0,5 6 0,-3-6 0,7 3 0,-4-5 0,5 1 0,0-1 0,-4 1 0,3 0 0,-8 3 0,4-2 0,-4 6 0,-4-2 0,-1 3 0</inkml:trace>
</inkml:ink>
</file>

<file path=ppt/ink/ink16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  <inkml:channel name="F" type="integer" max="32767" units="dev"/>
        </inkml:traceFormat>
        <inkml:channelProperties>
          <inkml:channelProperty channel="X" name="resolution" value="1000" units="1/cm"/>
          <inkml:channelProperty channel="Y" name="resolution" value="1000" units="1/cm"/>
          <inkml:channelProperty channel="F" name="resolution" value="0" units="1/dev"/>
        </inkml:channelProperties>
      </inkml:inkSource>
      <inkml:timestamp xml:id="ts0" timeString="2020-05-28T10:24:17.842"/>
    </inkml:context>
    <inkml:brush xml:id="br0">
      <inkml:brushProperty name="width" value="0.1" units="cm"/>
      <inkml:brushProperty name="height" value="0.1" units="cm"/>
      <inkml:brushProperty name="color" value="#E71224"/>
    </inkml:brush>
  </inkml:definitions>
  <inkml:trace contextRef="#ctx0" brushRef="#br0">0 0 24575,'0'20'0,"0"-3"0,0 10 0,0-4 0,0 4 0,0-4 0,0 9 0,0-8 0,0 10 0,0-1 0,0-9 0,0 8 0,0-9 0,0 5 0,0 0 0,0-1 0,0 1 0,0-5 0,0-1 0,0 5 0,0-8 0,0 9 0,0-7 0,0-7 0,0 12 0,0-8 0,0 1 0,0 6 0,0-11 0,0 7 0,0-8 0,0-2 0,0-4 0,0 1 0,0-1 0,0 0 0,3 1 0,-2 0 0,6-1 0,-3 1 0,1-1 0,-2 1 0,-3 0 0,0-4 0,0-1 0</inkml:trace>
</inkml:ink>
</file>

<file path=ppt/ink/ink17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  <inkml:channel name="F" type="integer" max="32767" units="dev"/>
        </inkml:traceFormat>
        <inkml:channelProperties>
          <inkml:channelProperty channel="X" name="resolution" value="1000" units="1/cm"/>
          <inkml:channelProperty channel="Y" name="resolution" value="1000" units="1/cm"/>
          <inkml:channelProperty channel="F" name="resolution" value="0" units="1/dev"/>
        </inkml:channelProperties>
      </inkml:inkSource>
      <inkml:timestamp xml:id="ts0" timeString="2020-05-28T10:24:19.225"/>
    </inkml:context>
    <inkml:brush xml:id="br0">
      <inkml:brushProperty name="width" value="0.1" units="cm"/>
      <inkml:brushProperty name="height" value="0.1" units="cm"/>
      <inkml:brushProperty name="color" value="#E71224"/>
    </inkml:brush>
  </inkml:definitions>
  <inkml:trace contextRef="#ctx0" brushRef="#br0">1 1 24575,'0'52'0,"0"-10"0,0 6 0,0-2 0,0-4 0,0 13 0,0-1 0,0 0 0,0-6 0,0 5 0,0-5 0,0-5 0,0-4 0,0-11 0,0-5 0,0-1 0,0-6 0,0-3 0,0-1 0,0-5 0,0 0 0,0 1 0,0-1 0,0 1 0,0-1 0,0 1 0,0 0 0,0-1 0,0 1 0,0-1 0,0 1 0,0-4 0,0 0 0</inkml:trace>
</inkml:ink>
</file>

<file path=ppt/ink/ink18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  <inkml:channel name="F" type="integer" max="32767" units="dev"/>
        </inkml:traceFormat>
        <inkml:channelProperties>
          <inkml:channelProperty channel="X" name="resolution" value="1000" units="1/cm"/>
          <inkml:channelProperty channel="Y" name="resolution" value="1000" units="1/cm"/>
          <inkml:channelProperty channel="F" name="resolution" value="0" units="1/dev"/>
        </inkml:channelProperties>
      </inkml:inkSource>
      <inkml:timestamp xml:id="ts0" timeString="2020-05-28T10:24:20.553"/>
    </inkml:context>
    <inkml:brush xml:id="br0">
      <inkml:brushProperty name="width" value="0.1" units="cm"/>
      <inkml:brushProperty name="height" value="0.1" units="cm"/>
      <inkml:brushProperty name="color" value="#E71224"/>
    </inkml:brush>
  </inkml:definitions>
  <inkml:trace contextRef="#ctx0" brushRef="#br0">1 7 24575,'11'0'0,"3"0"0,-1 0 0,4 0 0,0 0 0,0 0 0,0 0 0,4 0 0,-3 0 0,0 0 0,-2 0 0,-4 0 0,1 0 0,3 0 0,-8 0 0,4 0 0,-5 0 0,1 0 0,3 0 0,-2 0 0,3 0 0,4 0 0,-6 0 0,21 0 0,-16 0 0,17 0 0,-9 0 0,0 0 0,4 0 0,-4 0 0,-1 0 0,0 0 0,-9 0 0,3 0 0,-8 0 0,4 0 0,-5 0 0,1 0 0,-4-3 0,2 2 0,-2-2 0,4 3 0,-1 0 0,1 0 0,-1 0 0,0 0 0,-3 0 0,-1 0 0</inkml:trace>
</inkml:ink>
</file>

<file path=ppt/ink/ink19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  <inkml:channel name="F" type="integer" max="32767" units="dev"/>
        </inkml:traceFormat>
        <inkml:channelProperties>
          <inkml:channelProperty channel="X" name="resolution" value="1000" units="1/cm"/>
          <inkml:channelProperty channel="Y" name="resolution" value="1000" units="1/cm"/>
          <inkml:channelProperty channel="F" name="resolution" value="0" units="1/dev"/>
        </inkml:channelProperties>
      </inkml:inkSource>
      <inkml:timestamp xml:id="ts0" timeString="2020-05-28T10:24:22.053"/>
    </inkml:context>
    <inkml:brush xml:id="br0">
      <inkml:brushProperty name="width" value="0.1" units="cm"/>
      <inkml:brushProperty name="height" value="0.1" units="cm"/>
      <inkml:brushProperty name="color" value="#E71224"/>
    </inkml:brush>
  </inkml:definitions>
  <inkml:trace contextRef="#ctx0" brushRef="#br0">0 1 24575,'0'35'0,"0"-1"0,0 18 0,0-10 0,0 26 0,0-23 0,0 23 0,0-20 0,0 7 0,0-1 0,0 1 0,0-7 0,0-2 0,0 1 0,0-11 0,0 9 0,0-16 0,0 10 0,0-15 0,0 4 0,0-7 0,0-7 0,0 7 0,0-12 0,0 2 0,0-3 0,0 4 0,0-4 0,0 4 0,0-4 0,0 3 0,0-2 0,0 3 0,0-5 0,0 1 0,0-1 0,0 1 0,0-4 0,0-1 0</inkml:trace>
</inkml:ink>
</file>

<file path=ppt/ink/ink20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  <inkml:channel name="F" type="integer" max="32767" units="dev"/>
        </inkml:traceFormat>
        <inkml:channelProperties>
          <inkml:channelProperty channel="X" name="resolution" value="1000" units="1/cm"/>
          <inkml:channelProperty channel="Y" name="resolution" value="1000" units="1/cm"/>
          <inkml:channelProperty channel="F" name="resolution" value="0" units="1/dev"/>
        </inkml:channelProperties>
      </inkml:inkSource>
      <inkml:timestamp xml:id="ts0" timeString="2020-05-28T10:24:24.466"/>
    </inkml:context>
    <inkml:brush xml:id="br0">
      <inkml:brushProperty name="width" value="0.1" units="cm"/>
      <inkml:brushProperty name="height" value="0.1" units="cm"/>
      <inkml:brushProperty name="color" value="#E71224"/>
    </inkml:brush>
  </inkml:definitions>
  <inkml:trace contextRef="#ctx0" brushRef="#br0">125 387 24575,'0'-21'0,"0"-3"0,0 9 0,0-10 0,0 11 0,0-18 0,0 12 0,0-12 0,0 14 0,0 0 0,0-3 0,3 7 0,2-3 0,7 1 0,1 6 0,3-5 0,6 1 0,-8 4 0,11-2 0,-11 3 0,4 0 0,3 0 0,-8 2 0,9 6 0,0-3 0,-4 4 0,8 0 0,-8 0 0,9 0 0,-9 0 0,8 0 0,-8 0 0,4 0 0,-5 0 0,1 13 0,-5-3 0,4 17 0,-7-9 0,3 8 0,-4 3 0,0 0 0,-3 4 0,-2 0 0,-4 2 0,0-1 0,0 5 0,0-4 0,0-1 0,0 5 0,0-10 0,-4 10 0,-2-10 0,-8 10 0,-1-10 0,0 10 0,-3-10 0,3 5 0,-4-1 0,0-4 0,0 4 0,-5-4 0,3 5 0,-8-3 0,3 4 0,-5 1 0,0-5 0,5 5 0,-3-7 0,10-5 0,-5 3 0,11-9 0,0 0 0,5-7 0,1-3 0,-1 3 0,4-3 0,0 3 0,1-3 0,-2 0 0,-2-1 0,-1 1 0,-4 3 0,-1 2 0,-4 4 0,4 0 0,-3 0 0,3 0 0,0-1 0,0 1 0,5-4 0,0 3 0,0-8 0,3 4 0,2-4 0,0-4 0,2-4 0,-2-4 0,3-4 0,0-4 0,7 3 0,2-7 0,13 6 0,1-2 0,5 2 0,-1 1 0,1 0 0,5 4 0,-4 0 0,5 5 0,-7 0 0,-4 0 0,4 0 0,-5 0 0,1 0 0,-1 0 0,0 4 0,-4 1 0,3 4 0,-4-4 0,-4 2 0,3-6 0,-8 2 0,4-3 0,-4 0 0,-1 0 0,1 3 0,0-2 0,-1 3 0,5-4 0,-4 0 0,8 0 0,2 0 0,0 0 0,8 0 0,-3 0 0,5 0 0,0 0 0,-1 0 0,-4 0 0,-5 0 0,-7 0 0,-3 0 0,0 0 0,-1 0 0,1-4 0,-4-4 0,-1-5 0,-3-8 0,0-2 0,0 7 0,0 4 0</inkml:trace>
</inkml:ink>
</file>

<file path=ppt/ink/ink21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  <inkml:channel name="F" type="integer" max="32767" units="dev"/>
        </inkml:traceFormat>
        <inkml:channelProperties>
          <inkml:channelProperty channel="X" name="resolution" value="1000" units="1/cm"/>
          <inkml:channelProperty channel="Y" name="resolution" value="1000" units="1/cm"/>
          <inkml:channelProperty channel="F" name="resolution" value="0" units="1/dev"/>
        </inkml:channelProperties>
      </inkml:inkSource>
      <inkml:timestamp xml:id="ts0" timeString="2020-05-28T10:24:25.398"/>
    </inkml:context>
    <inkml:brush xml:id="br0">
      <inkml:brushProperty name="width" value="0.1" units="cm"/>
      <inkml:brushProperty name="height" value="0.1" units="cm"/>
      <inkml:brushProperty name="color" value="#E71224"/>
    </inkml:brush>
  </inkml:definitions>
  <inkml:trace contextRef="#ctx0" brushRef="#br0">1 1 24575,'15'0'0,"5"0"0,3 0 0,10 0 0,-9 0 0,8 0 0,-9 0 0,5 0 0,0 0 0,-6 0 0,-4 0 0,-6 0 0,-1 0 0,-6 0 0,2 0 0</inkml:trace>
</inkml:ink>
</file>

<file path=ppt/ink/ink22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  <inkml:channel name="F" type="integer" max="32767" units="dev"/>
        </inkml:traceFormat>
        <inkml:channelProperties>
          <inkml:channelProperty channel="X" name="resolution" value="1000" units="1/cm"/>
          <inkml:channelProperty channel="Y" name="resolution" value="1000" units="1/cm"/>
          <inkml:channelProperty channel="F" name="resolution" value="0" units="1/dev"/>
        </inkml:channelProperties>
      </inkml:inkSource>
      <inkml:timestamp xml:id="ts0" timeString="2020-05-28T10:24:26.303"/>
    </inkml:context>
    <inkml:brush xml:id="br0">
      <inkml:brushProperty name="width" value="0.1" units="cm"/>
      <inkml:brushProperty name="height" value="0.1" units="cm"/>
      <inkml:brushProperty name="color" value="#E71224"/>
    </inkml:brush>
  </inkml:definitions>
  <inkml:trace contextRef="#ctx0" brushRef="#br0">0 1 24575,'11'0'0,"8"0"0,-5 0 0,8 0 0,-5 0 0,0 0 0,-1 0 0,1 0 0,-4 0 0,3 0 0,-8 0 0,4 0 0,-4 0 0,-1 0 0,5 0 0,-4 0 0,4 0 0,-5 0 0,1 0 0,-1 0 0,0 0 0,1 0 0,-1 0 0,1 0 0,-4 0 0,-1 0 0</inkml:trace>
</inkml:ink>
</file>

<file path=ppt/ink/ink23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  <inkml:channel name="F" type="integer" max="32767" units="dev"/>
        </inkml:traceFormat>
        <inkml:channelProperties>
          <inkml:channelProperty channel="X" name="resolution" value="1000" units="1/cm"/>
          <inkml:channelProperty channel="Y" name="resolution" value="1000" units="1/cm"/>
          <inkml:channelProperty channel="F" name="resolution" value="0" units="1/dev"/>
        </inkml:channelProperties>
      </inkml:inkSource>
      <inkml:timestamp xml:id="ts0" timeString="2020-05-28T10:24:27.591"/>
    </inkml:context>
    <inkml:brush xml:id="br0">
      <inkml:brushProperty name="width" value="0.1" units="cm"/>
      <inkml:brushProperty name="height" value="0.1" units="cm"/>
      <inkml:brushProperty name="color" value="#E71224"/>
    </inkml:brush>
  </inkml:definitions>
  <inkml:trace contextRef="#ctx0" brushRef="#br0">1 0 24575,'0'36'0,"0"-3"0,0 27 0,0-10 0,0 26 0,0-3 0,0-6 0,0 7 0,0-9 0,0 0 0,0 11 0,0-26 0,0 4 0,0-14 0,0-5 0,0-2 0,0-10 0,0 3 0,0-8 0,0 9 0,0-9 0,0 4 0,0-10 0,0 0 0,0-5 0,0 1 0,0 0 0,0-1 0,0 1 0,0-4 0,0-1 0</inkml:trace>
</inkml:ink>
</file>

<file path=ppt/ink/ink24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  <inkml:channel name="F" type="integer" max="32767" units="dev"/>
        </inkml:traceFormat>
        <inkml:channelProperties>
          <inkml:channelProperty channel="X" name="resolution" value="1000" units="1/cm"/>
          <inkml:channelProperty channel="Y" name="resolution" value="1000" units="1/cm"/>
          <inkml:channelProperty channel="F" name="resolution" value="0" units="1/dev"/>
        </inkml:channelProperties>
      </inkml:inkSource>
      <inkml:timestamp xml:id="ts0" timeString="2020-05-28T10:24:29.980"/>
    </inkml:context>
    <inkml:brush xml:id="br0">
      <inkml:brushProperty name="width" value="0.1" units="cm"/>
      <inkml:brushProperty name="height" value="0.1" units="cm"/>
      <inkml:brushProperty name="color" value="#E71224"/>
    </inkml:brush>
  </inkml:definitions>
  <inkml:trace contextRef="#ctx0" brushRef="#br0">0 0 24575,'0'20'0,"0"-3"0,0 9 0,0-3 0,0 5 0,0-1 0,0 1 0,0 0 0,0-1 0,0 1 0,0-6 0,0 10 0,0-7 0,0 8 0,0-10 0,0 9 0,0-8 0,0 15 0,0-15 0,0 14 0,0-14 0,0 5 0,0-3 0,0-8 0,0 9 0,0-5 0,0 1 0,0-1 0,0 0 0,0-4 0,0 3 0,0-4 0,0 0 0,0 0 0,0-4 0,0 2 0,0-6 0,0 3 0,4-5 0,0 1 0,0 4 0,3-4 0,-3 8 0,4-3 0,0-1 0,1 4 0,-1-3 0,0 4 0,1 0 0,-1-5 0,0 4 0,0-7 0,0 3 0,3-1 0,1-6 0,0 1 0,4-6 0,-3 0 0,9 0 0,-4 0 0,8 0 0,-3-8 0,5-2 0,-1-9 0,1 1 0,-5 0 0,3-1 0,-8 6 0,4-4 0,-4-1 0,-5 4 0,3-7 0,-7 9 0,3-5 0,-3 0 0,-5 0 0,0 4 0,0-3 0,-3 3 0,3-4 0,-4 0 0,0 0 0,0-5 0,0 4 0,0-3 0,0 4 0,0-5 0,-4-4 0,-1 2 0,-4 0 0,1 7 0,0 4 0,-4 1 0,2 0 0,-1 3 0,-2-3 0,0 3 0,-3 5 0,3-3 0,-3 6 0,3-7 0,0 7 0,-3-2 0,7 3 0,-7 0 0,8 0 0,-4 0 0,0 0 0,3 0 0,-7 0 0,8 0 0,-8 0 0,3 3 0,0 2 0,-3 3 0,3 0 0,-4 1 0,4 3 0,-3-3 0,7 3 0,-3-4 0,4-1 0,0 1 0,1 3 0,-1-6 0,4 5 0,0-6 0,4 0 0,0-1 0</inkml:trace>
</inkml:ink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xmlns="" id="{7AADD2AA-9E80-D948-AC45-EE9737DC4D97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143000" y="1122363"/>
            <a:ext cx="6858000" cy="2387600"/>
          </a:xfrm>
        </p:spPr>
        <p:txBody>
          <a:bodyPr anchor="b"/>
          <a:lstStyle>
            <a:lvl1pPr algn="ctr">
              <a:defRPr sz="4500"/>
            </a:lvl1pPr>
          </a:lstStyle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xmlns="" id="{72E030B9-D47C-DB44-8033-ED0EFDFA2ADE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143000" y="3602038"/>
            <a:ext cx="6858000" cy="1655762"/>
          </a:xfrm>
        </p:spPr>
        <p:txBody>
          <a:bodyPr/>
          <a:lstStyle>
            <a:lvl1pPr marL="0" indent="0" algn="ctr">
              <a:buNone/>
              <a:defRPr sz="1800"/>
            </a:lvl1pPr>
            <a:lvl2pPr marL="342900" indent="0" algn="ctr">
              <a:buNone/>
              <a:defRPr sz="1500"/>
            </a:lvl2pPr>
            <a:lvl3pPr marL="685800" indent="0" algn="ctr">
              <a:buNone/>
              <a:defRPr sz="1350"/>
            </a:lvl3pPr>
            <a:lvl4pPr marL="1028700" indent="0" algn="ctr">
              <a:buNone/>
              <a:defRPr sz="1200"/>
            </a:lvl4pPr>
            <a:lvl5pPr marL="1371600" indent="0" algn="ctr">
              <a:buNone/>
              <a:defRPr sz="1200"/>
            </a:lvl5pPr>
            <a:lvl6pPr marL="1714500" indent="0" algn="ctr">
              <a:buNone/>
              <a:defRPr sz="1200"/>
            </a:lvl6pPr>
            <a:lvl7pPr marL="2057400" indent="0" algn="ctr">
              <a:buNone/>
              <a:defRPr sz="1200"/>
            </a:lvl7pPr>
            <a:lvl8pPr marL="2400300" indent="0" algn="ctr">
              <a:buNone/>
              <a:defRPr sz="1200"/>
            </a:lvl8pPr>
            <a:lvl9pPr marL="2743200" indent="0" algn="ctr">
              <a:buNone/>
              <a:defRPr sz="1200"/>
            </a:lvl9pPr>
          </a:lstStyle>
          <a:p>
            <a:r>
              <a:rPr lang="en-GB"/>
              <a:t>Click to edit Master subtitle style</a:t>
            </a:r>
            <a:endParaRPr lang="en-US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xmlns="" id="{147F742A-0F92-194E-978E-C287E142A3A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DC213A7-1B21-4CE8-AAA8-28299631160B}" type="datetimeFigureOut">
              <a:rPr lang="en-GB" smtClean="0"/>
              <a:t>31/05/2020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xmlns="" id="{741D1738-320C-A24E-B9ED-F272B1B71C3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xmlns="" id="{C5A83285-DB0E-724E-BE32-3E202AA6995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C82D380-058E-4D59-9F53-51C244C887AE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541575696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xmlns="" id="{61ED3008-C06A-5A4F-A91C-2704B22ECA89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xmlns="" id="{3054E1D6-B179-7D4F-9E4A-34487006B14D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xmlns="" id="{4C502C16-F7B0-3648-992A-7A7786E9699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DC213A7-1B21-4CE8-AAA8-28299631160B}" type="datetimeFigureOut">
              <a:rPr lang="en-GB" smtClean="0"/>
              <a:t>31/05/2020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xmlns="" id="{7A5A1857-9A49-DB47-A607-FE1139A61D1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xmlns="" id="{C9CB6177-0EA2-AE43-899E-71DFFE7CCCA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C82D380-058E-4D59-9F53-51C244C887AE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216256941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xmlns="" id="{C5BE0638-3B67-B649-BB7C-FE61922D1F8D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23888" y="1709739"/>
            <a:ext cx="7886700" cy="2852737"/>
          </a:xfrm>
        </p:spPr>
        <p:txBody>
          <a:bodyPr anchor="b"/>
          <a:lstStyle>
            <a:lvl1pPr>
              <a:defRPr sz="4500"/>
            </a:lvl1pPr>
          </a:lstStyle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xmlns="" id="{B2DFAF35-C326-9A4F-BDAB-AD8B1278ADE1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623888" y="4589464"/>
            <a:ext cx="7886700" cy="1500187"/>
          </a:xfrm>
        </p:spPr>
        <p:txBody>
          <a:bodyPr/>
          <a:lstStyle>
            <a:lvl1pPr marL="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1pPr>
            <a:lvl2pPr marL="342900" indent="0">
              <a:buNone/>
              <a:defRPr sz="1500">
                <a:solidFill>
                  <a:schemeClr val="tx1">
                    <a:tint val="75000"/>
                  </a:schemeClr>
                </a:solidFill>
              </a:defRPr>
            </a:lvl2pPr>
            <a:lvl3pPr marL="685800" indent="0">
              <a:buNone/>
              <a:defRPr sz="1350">
                <a:solidFill>
                  <a:schemeClr val="tx1">
                    <a:tint val="75000"/>
                  </a:schemeClr>
                </a:solidFill>
              </a:defRPr>
            </a:lvl3pPr>
            <a:lvl4pPr marL="10287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4pPr>
            <a:lvl5pPr marL="13716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5pPr>
            <a:lvl6pPr marL="17145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6pPr>
            <a:lvl7pPr marL="20574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7pPr>
            <a:lvl8pPr marL="24003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8pPr>
            <a:lvl9pPr marL="27432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xmlns="" id="{965BBD2D-F307-3540-BC53-502084877C64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DC213A7-1B21-4CE8-AAA8-28299631160B}" type="datetimeFigureOut">
              <a:rPr lang="en-GB" smtClean="0"/>
              <a:t>31/05/2020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xmlns="" id="{73C1FE18-6B97-7549-B061-61B86449690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xmlns="" id="{07F48312-CF6C-5447-989D-732A7C1768A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C82D380-058E-4D59-9F53-51C244C887AE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185567226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xmlns="" id="{5A511A51-6BCC-3A43-8C2E-B6F0F2F953C6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xmlns="" id="{019CDD64-5465-6D4B-8930-21936615C686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628650" y="1825625"/>
            <a:ext cx="3886200" cy="4351338"/>
          </a:xfrm>
        </p:spPr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xmlns="" id="{B806F0D7-39FF-4945-A3FF-BF9B474F041D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4629150" y="1825625"/>
            <a:ext cx="3886200" cy="4351338"/>
          </a:xfrm>
        </p:spPr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xmlns="" id="{F1BFD547-6A6B-294F-9FAC-160CC183B8E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DC213A7-1B21-4CE8-AAA8-28299631160B}" type="datetimeFigureOut">
              <a:rPr lang="en-GB" smtClean="0"/>
              <a:t>31/05/2020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xmlns="" id="{0DC98686-FAF7-8E46-ABD4-591A4529398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xmlns="" id="{9A9B5F1D-3ED1-D44A-BB20-0D07E3D9EDA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C82D380-058E-4D59-9F53-51C244C887AE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026817589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xmlns="" id="{D7F8B1CA-FB11-4A44-A83F-2E3DBB83BBA7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29841" y="365126"/>
            <a:ext cx="7886700" cy="1325563"/>
          </a:xfrm>
        </p:spPr>
        <p:txBody>
          <a:bodyPr/>
          <a:lstStyle/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xmlns="" id="{26D4BEA2-8CEA-0348-8A38-524E96E5266A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629842" y="1681163"/>
            <a:ext cx="3868340" cy="823912"/>
          </a:xfrm>
        </p:spPr>
        <p:txBody>
          <a:bodyPr anchor="b"/>
          <a:lstStyle>
            <a:lvl1pPr marL="0" indent="0">
              <a:buNone/>
              <a:defRPr sz="1800" b="1"/>
            </a:lvl1pPr>
            <a:lvl2pPr marL="342900" indent="0">
              <a:buNone/>
              <a:defRPr sz="1500" b="1"/>
            </a:lvl2pPr>
            <a:lvl3pPr marL="685800" indent="0">
              <a:buNone/>
              <a:defRPr sz="1350" b="1"/>
            </a:lvl3pPr>
            <a:lvl4pPr marL="1028700" indent="0">
              <a:buNone/>
              <a:defRPr sz="1200" b="1"/>
            </a:lvl4pPr>
            <a:lvl5pPr marL="1371600" indent="0">
              <a:buNone/>
              <a:defRPr sz="1200" b="1"/>
            </a:lvl5pPr>
            <a:lvl6pPr marL="1714500" indent="0">
              <a:buNone/>
              <a:defRPr sz="1200" b="1"/>
            </a:lvl6pPr>
            <a:lvl7pPr marL="2057400" indent="0">
              <a:buNone/>
              <a:defRPr sz="1200" b="1"/>
            </a:lvl7pPr>
            <a:lvl8pPr marL="2400300" indent="0">
              <a:buNone/>
              <a:defRPr sz="1200" b="1"/>
            </a:lvl8pPr>
            <a:lvl9pPr marL="2743200" indent="0">
              <a:buNone/>
              <a:defRPr sz="1200" b="1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xmlns="" id="{73A03031-03B1-494A-A389-66E2E2F2DA22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29842" y="2505075"/>
            <a:ext cx="3868340" cy="3684588"/>
          </a:xfrm>
        </p:spPr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xmlns="" id="{14913293-566B-CC4D-B7E7-F0E7D14CD820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4629150" y="1681163"/>
            <a:ext cx="3887391" cy="823912"/>
          </a:xfrm>
        </p:spPr>
        <p:txBody>
          <a:bodyPr anchor="b"/>
          <a:lstStyle>
            <a:lvl1pPr marL="0" indent="0">
              <a:buNone/>
              <a:defRPr sz="1800" b="1"/>
            </a:lvl1pPr>
            <a:lvl2pPr marL="342900" indent="0">
              <a:buNone/>
              <a:defRPr sz="1500" b="1"/>
            </a:lvl2pPr>
            <a:lvl3pPr marL="685800" indent="0">
              <a:buNone/>
              <a:defRPr sz="1350" b="1"/>
            </a:lvl3pPr>
            <a:lvl4pPr marL="1028700" indent="0">
              <a:buNone/>
              <a:defRPr sz="1200" b="1"/>
            </a:lvl4pPr>
            <a:lvl5pPr marL="1371600" indent="0">
              <a:buNone/>
              <a:defRPr sz="1200" b="1"/>
            </a:lvl5pPr>
            <a:lvl6pPr marL="1714500" indent="0">
              <a:buNone/>
              <a:defRPr sz="1200" b="1"/>
            </a:lvl6pPr>
            <a:lvl7pPr marL="2057400" indent="0">
              <a:buNone/>
              <a:defRPr sz="1200" b="1"/>
            </a:lvl7pPr>
            <a:lvl8pPr marL="2400300" indent="0">
              <a:buNone/>
              <a:defRPr sz="1200" b="1"/>
            </a:lvl8pPr>
            <a:lvl9pPr marL="2743200" indent="0">
              <a:buNone/>
              <a:defRPr sz="1200" b="1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xmlns="" id="{A60F23A1-A0A1-5449-BC5F-82C1E9EE4CD4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4629150" y="2505075"/>
            <a:ext cx="3887391" cy="3684588"/>
          </a:xfrm>
        </p:spPr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  <p:sp>
        <p:nvSpPr>
          <p:cNvPr id="7" name="Date Placeholder 6">
            <a:extLst>
              <a:ext uri="{FF2B5EF4-FFF2-40B4-BE49-F238E27FC236}">
                <a16:creationId xmlns:a16="http://schemas.microsoft.com/office/drawing/2014/main" xmlns="" id="{7A53F5FD-41E2-C14A-82FF-2DEF0A58A0D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DC213A7-1B21-4CE8-AAA8-28299631160B}" type="datetimeFigureOut">
              <a:rPr lang="en-GB" smtClean="0"/>
              <a:t>31/05/2020</a:t>
            </a:fld>
            <a:endParaRPr lang="en-GB"/>
          </a:p>
        </p:txBody>
      </p:sp>
      <p:sp>
        <p:nvSpPr>
          <p:cNvPr id="8" name="Footer Placeholder 7">
            <a:extLst>
              <a:ext uri="{FF2B5EF4-FFF2-40B4-BE49-F238E27FC236}">
                <a16:creationId xmlns:a16="http://schemas.microsoft.com/office/drawing/2014/main" xmlns="" id="{095A7F3B-3CC0-DC45-B794-69462636DC2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>
            <a:extLst>
              <a:ext uri="{FF2B5EF4-FFF2-40B4-BE49-F238E27FC236}">
                <a16:creationId xmlns:a16="http://schemas.microsoft.com/office/drawing/2014/main" xmlns="" id="{33B506A8-412C-854F-B6B6-8B80C12FA5A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C82D380-058E-4D59-9F53-51C244C887AE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077101565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xmlns="" id="{398FFAF2-570F-A84C-AA41-AC96F566C70C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xmlns="" id="{12559FFB-9D7B-CD4C-A3EC-B36F7A3AA04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DC213A7-1B21-4CE8-AAA8-28299631160B}" type="datetimeFigureOut">
              <a:rPr lang="en-GB" smtClean="0"/>
              <a:t>31/05/2020</a:t>
            </a:fld>
            <a:endParaRPr lang="en-GB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xmlns="" id="{19213C94-268C-FA4E-883F-42976818565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xmlns="" id="{E5F198C2-DBEA-2C44-BAB0-3A5ADA5D600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C82D380-058E-4D59-9F53-51C244C887AE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757774072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>
            <a:extLst>
              <a:ext uri="{FF2B5EF4-FFF2-40B4-BE49-F238E27FC236}">
                <a16:creationId xmlns:a16="http://schemas.microsoft.com/office/drawing/2014/main" xmlns="" id="{71499C76-C95C-2B42-9253-6F8344AD5CC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DC213A7-1B21-4CE8-AAA8-28299631160B}" type="datetimeFigureOut">
              <a:rPr lang="en-GB" smtClean="0"/>
              <a:t>31/05/2020</a:t>
            </a:fld>
            <a:endParaRPr lang="en-GB"/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xmlns="" id="{42B30180-039B-D74B-BE67-394AC30EB23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xmlns="" id="{5ED0E639-CACA-9242-8156-419AB3AC07A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C82D380-058E-4D59-9F53-51C244C887AE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497951752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xmlns="" id="{196FEC92-6BDA-D84B-82A7-67478C6509E3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29841" y="457200"/>
            <a:ext cx="2949178" cy="1600200"/>
          </a:xfrm>
        </p:spPr>
        <p:txBody>
          <a:bodyPr anchor="b"/>
          <a:lstStyle>
            <a:lvl1pPr>
              <a:defRPr sz="2400"/>
            </a:lvl1pPr>
          </a:lstStyle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xmlns="" id="{C0CDD6C2-BC2D-E240-BE9F-E52BECAFDE13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3887391" y="987426"/>
            <a:ext cx="4629150" cy="4873625"/>
          </a:xfrm>
        </p:spPr>
        <p:txBody>
          <a:bodyPr/>
          <a:lstStyle>
            <a:lvl1pPr>
              <a:defRPr sz="2400"/>
            </a:lvl1pPr>
            <a:lvl2pPr>
              <a:defRPr sz="2100"/>
            </a:lvl2pPr>
            <a:lvl3pPr>
              <a:defRPr sz="1800"/>
            </a:lvl3pPr>
            <a:lvl4pPr>
              <a:defRPr sz="1500"/>
            </a:lvl4pPr>
            <a:lvl5pPr>
              <a:defRPr sz="1500"/>
            </a:lvl5pPr>
            <a:lvl6pPr>
              <a:defRPr sz="1500"/>
            </a:lvl6pPr>
            <a:lvl7pPr>
              <a:defRPr sz="1500"/>
            </a:lvl7pPr>
            <a:lvl8pPr>
              <a:defRPr sz="1500"/>
            </a:lvl8pPr>
            <a:lvl9pPr>
              <a:defRPr sz="1500"/>
            </a:lvl9pPr>
          </a:lstStyle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xmlns="" id="{487A17B1-6062-0C49-8ADA-395C1962041E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629841" y="2057400"/>
            <a:ext cx="2949178" cy="3811588"/>
          </a:xfrm>
        </p:spPr>
        <p:txBody>
          <a:bodyPr/>
          <a:lstStyle>
            <a:lvl1pPr marL="0" indent="0">
              <a:buNone/>
              <a:defRPr sz="1200"/>
            </a:lvl1pPr>
            <a:lvl2pPr marL="342900" indent="0">
              <a:buNone/>
              <a:defRPr sz="1050"/>
            </a:lvl2pPr>
            <a:lvl3pPr marL="685800" indent="0">
              <a:buNone/>
              <a:defRPr sz="900"/>
            </a:lvl3pPr>
            <a:lvl4pPr marL="1028700" indent="0">
              <a:buNone/>
              <a:defRPr sz="750"/>
            </a:lvl4pPr>
            <a:lvl5pPr marL="1371600" indent="0">
              <a:buNone/>
              <a:defRPr sz="750"/>
            </a:lvl5pPr>
            <a:lvl6pPr marL="1714500" indent="0">
              <a:buNone/>
              <a:defRPr sz="750"/>
            </a:lvl6pPr>
            <a:lvl7pPr marL="2057400" indent="0">
              <a:buNone/>
              <a:defRPr sz="750"/>
            </a:lvl7pPr>
            <a:lvl8pPr marL="2400300" indent="0">
              <a:buNone/>
              <a:defRPr sz="750"/>
            </a:lvl8pPr>
            <a:lvl9pPr marL="2743200" indent="0">
              <a:buNone/>
              <a:defRPr sz="750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xmlns="" id="{52807B82-3E08-3743-8D36-95567001509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DC213A7-1B21-4CE8-AAA8-28299631160B}" type="datetimeFigureOut">
              <a:rPr lang="en-GB" smtClean="0"/>
              <a:t>31/05/2020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xmlns="" id="{ED89AA7F-2597-5344-AF5D-22A7F2F5C44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xmlns="" id="{F9E662AB-4A85-FC4C-A124-7472F79385B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C82D380-058E-4D59-9F53-51C244C887AE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764853014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xmlns="" id="{518AF2B5-8A4D-6B44-8A86-99D47A6AAAE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29841" y="457200"/>
            <a:ext cx="2949178" cy="1600200"/>
          </a:xfrm>
        </p:spPr>
        <p:txBody>
          <a:bodyPr anchor="b"/>
          <a:lstStyle>
            <a:lvl1pPr>
              <a:defRPr sz="2400"/>
            </a:lvl1pPr>
          </a:lstStyle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Picture Placeholder 2">
            <a:extLst>
              <a:ext uri="{FF2B5EF4-FFF2-40B4-BE49-F238E27FC236}">
                <a16:creationId xmlns:a16="http://schemas.microsoft.com/office/drawing/2014/main" xmlns="" id="{D649D7E2-641D-6F41-9895-AC41F9731B11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3887391" y="987426"/>
            <a:ext cx="4629150" cy="4873625"/>
          </a:xfrm>
        </p:spPr>
        <p:txBody>
          <a:bodyPr/>
          <a:lstStyle>
            <a:lvl1pPr marL="0" indent="0">
              <a:buNone/>
              <a:defRPr sz="2400"/>
            </a:lvl1pPr>
            <a:lvl2pPr marL="342900" indent="0">
              <a:buNone/>
              <a:defRPr sz="2100"/>
            </a:lvl2pPr>
            <a:lvl3pPr marL="685800" indent="0">
              <a:buNone/>
              <a:defRPr sz="1800"/>
            </a:lvl3pPr>
            <a:lvl4pPr marL="1028700" indent="0">
              <a:buNone/>
              <a:defRPr sz="1500"/>
            </a:lvl4pPr>
            <a:lvl5pPr marL="1371600" indent="0">
              <a:buNone/>
              <a:defRPr sz="1500"/>
            </a:lvl5pPr>
            <a:lvl6pPr marL="1714500" indent="0">
              <a:buNone/>
              <a:defRPr sz="1500"/>
            </a:lvl6pPr>
            <a:lvl7pPr marL="2057400" indent="0">
              <a:buNone/>
              <a:defRPr sz="1500"/>
            </a:lvl7pPr>
            <a:lvl8pPr marL="2400300" indent="0">
              <a:buNone/>
              <a:defRPr sz="1500"/>
            </a:lvl8pPr>
            <a:lvl9pPr marL="2743200" indent="0">
              <a:buNone/>
              <a:defRPr sz="1500"/>
            </a:lvl9pPr>
          </a:lstStyle>
          <a:p>
            <a:endParaRPr lang="en-US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xmlns="" id="{C6B3FE97-07A4-8740-B24C-1A92FC1D6197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629841" y="2057400"/>
            <a:ext cx="2949178" cy="3811588"/>
          </a:xfrm>
        </p:spPr>
        <p:txBody>
          <a:bodyPr/>
          <a:lstStyle>
            <a:lvl1pPr marL="0" indent="0">
              <a:buNone/>
              <a:defRPr sz="1200"/>
            </a:lvl1pPr>
            <a:lvl2pPr marL="342900" indent="0">
              <a:buNone/>
              <a:defRPr sz="1050"/>
            </a:lvl2pPr>
            <a:lvl3pPr marL="685800" indent="0">
              <a:buNone/>
              <a:defRPr sz="900"/>
            </a:lvl3pPr>
            <a:lvl4pPr marL="1028700" indent="0">
              <a:buNone/>
              <a:defRPr sz="750"/>
            </a:lvl4pPr>
            <a:lvl5pPr marL="1371600" indent="0">
              <a:buNone/>
              <a:defRPr sz="750"/>
            </a:lvl5pPr>
            <a:lvl6pPr marL="1714500" indent="0">
              <a:buNone/>
              <a:defRPr sz="750"/>
            </a:lvl6pPr>
            <a:lvl7pPr marL="2057400" indent="0">
              <a:buNone/>
              <a:defRPr sz="750"/>
            </a:lvl7pPr>
            <a:lvl8pPr marL="2400300" indent="0">
              <a:buNone/>
              <a:defRPr sz="750"/>
            </a:lvl8pPr>
            <a:lvl9pPr marL="2743200" indent="0">
              <a:buNone/>
              <a:defRPr sz="750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xmlns="" id="{72D6DD9B-5337-1A44-B5A4-5D51199B660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DC213A7-1B21-4CE8-AAA8-28299631160B}" type="datetimeFigureOut">
              <a:rPr lang="en-GB" smtClean="0"/>
              <a:t>31/05/2020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xmlns="" id="{032C5891-2FB2-0740-B641-A52DB0001AD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xmlns="" id="{EF1C7D35-42AE-574F-BF71-9A7E4332B51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C82D380-058E-4D59-9F53-51C244C887AE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2074941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xmlns="" id="{6D4CD0F0-5C1C-BF4D-8F3C-F7185FF3EFB3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xmlns="" id="{7F69FB89-D18B-0542-90BA-A251CB4334C8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xmlns="" id="{FFE6A4C5-5E4B-FD45-8F6B-B29869FEF17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DC213A7-1B21-4CE8-AAA8-28299631160B}" type="datetimeFigureOut">
              <a:rPr lang="en-GB" smtClean="0"/>
              <a:t>31/05/2020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xmlns="" id="{002F4E54-72FA-A747-9CC4-30E979168FE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xmlns="" id="{DAC0FBF7-55BA-0242-B6E6-952D845305F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C82D380-058E-4D59-9F53-51C244C887AE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621090162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>
            <a:extLst>
              <a:ext uri="{FF2B5EF4-FFF2-40B4-BE49-F238E27FC236}">
                <a16:creationId xmlns:a16="http://schemas.microsoft.com/office/drawing/2014/main" xmlns="" id="{85C13091-B989-4A42-B318-3AE368BB153E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6543675" y="365125"/>
            <a:ext cx="1971675" cy="5811838"/>
          </a:xfrm>
        </p:spPr>
        <p:txBody>
          <a:bodyPr vert="eaVert"/>
          <a:lstStyle/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xmlns="" id="{9AFA1799-7361-B249-9DE4-39A285FFD3BA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628650" y="365125"/>
            <a:ext cx="5800725" cy="5811838"/>
          </a:xfrm>
        </p:spPr>
        <p:txBody>
          <a:bodyPr vert="eaVert"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xmlns="" id="{FDFEB0BE-DD59-7548-8663-BDB410E7DD7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DC213A7-1B21-4CE8-AAA8-28299631160B}" type="datetimeFigureOut">
              <a:rPr lang="en-GB" smtClean="0"/>
              <a:t>31/05/2020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xmlns="" id="{208F6F81-918C-824F-83B6-3A706BA5CEA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xmlns="" id="{173E2440-B56B-804B-AAC9-2FEC2DC8E0F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C82D380-058E-4D59-9F53-51C244C887AE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582836333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xmlns="" id="{70C93DFC-82C7-C24C-8B56-063CC0087E98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28650" y="365126"/>
            <a:ext cx="78867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xmlns="" id="{92923801-49C9-2F4B-B5ED-826C00AE4ECC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628650" y="1825625"/>
            <a:ext cx="78867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xmlns="" id="{7BB911D8-3BD1-D54F-BF66-6F2CDEE6AF95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628650" y="6356351"/>
            <a:ext cx="20574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DDC213A7-1B21-4CE8-AAA8-28299631160B}" type="datetimeFigureOut">
              <a:rPr lang="en-GB" smtClean="0"/>
              <a:t>31/05/2020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xmlns="" id="{4651FB1A-FB80-734F-B872-3F780EE02DB9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3028950" y="6356351"/>
            <a:ext cx="30861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xmlns="" id="{9F878756-17F7-AF4F-BD9A-C959C213AD65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6457950" y="6356351"/>
            <a:ext cx="20574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5C82D380-058E-4D59-9F53-51C244C887AE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303318266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733" r:id="rId1"/>
    <p:sldLayoutId id="2147483734" r:id="rId2"/>
    <p:sldLayoutId id="2147483735" r:id="rId3"/>
    <p:sldLayoutId id="2147483736" r:id="rId4"/>
    <p:sldLayoutId id="2147483737" r:id="rId5"/>
    <p:sldLayoutId id="2147483738" r:id="rId6"/>
    <p:sldLayoutId id="2147483739" r:id="rId7"/>
    <p:sldLayoutId id="2147483740" r:id="rId8"/>
    <p:sldLayoutId id="2147483741" r:id="rId9"/>
    <p:sldLayoutId id="2147483742" r:id="rId10"/>
    <p:sldLayoutId id="2147483743" r:id="rId11"/>
  </p:sldLayoutIdLst>
  <p:txStyles>
    <p:titleStyle>
      <a:lvl1pPr algn="l" defTabSz="685800" rtl="0" eaLnBrk="1" latinLnBrk="0" hangingPunct="1">
        <a:lnSpc>
          <a:spcPct val="90000"/>
        </a:lnSpc>
        <a:spcBef>
          <a:spcPct val="0"/>
        </a:spcBef>
        <a:buNone/>
        <a:defRPr sz="33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171450" indent="-171450" algn="l" defTabSz="685800" rtl="0" eaLnBrk="1" latinLnBrk="0" hangingPunct="1">
        <a:lnSpc>
          <a:spcPct val="90000"/>
        </a:lnSpc>
        <a:spcBef>
          <a:spcPts val="750"/>
        </a:spcBef>
        <a:buFont typeface="Arial" panose="020B0604020202020204" pitchFamily="34" charset="0"/>
        <a:buChar char="•"/>
        <a:defRPr sz="2100" kern="1200">
          <a:solidFill>
            <a:schemeClr val="tx1"/>
          </a:solidFill>
          <a:latin typeface="+mn-lt"/>
          <a:ea typeface="+mn-ea"/>
          <a:cs typeface="+mn-cs"/>
        </a:defRPr>
      </a:lvl1pPr>
      <a:lvl2pPr marL="5143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8572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500" kern="1200">
          <a:solidFill>
            <a:schemeClr val="tx1"/>
          </a:solidFill>
          <a:latin typeface="+mn-lt"/>
          <a:ea typeface="+mn-ea"/>
          <a:cs typeface="+mn-cs"/>
        </a:defRPr>
      </a:lvl3pPr>
      <a:lvl4pPr marL="12001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4pPr>
      <a:lvl5pPr marL="15430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5pPr>
      <a:lvl6pPr marL="18859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6pPr>
      <a:lvl7pPr marL="22288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7pPr>
      <a:lvl8pPr marL="25717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8pPr>
      <a:lvl9pPr marL="29146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1pPr>
      <a:lvl2pPr marL="3429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2pPr>
      <a:lvl3pPr marL="6858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3pPr>
      <a:lvl4pPr marL="10287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4pPr>
      <a:lvl5pPr marL="13716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5pPr>
      <a:lvl6pPr marL="17145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6pPr>
      <a:lvl7pPr marL="20574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7pPr>
      <a:lvl8pPr marL="24003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8pPr>
      <a:lvl9pPr marL="27432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microsoft.com/office/2007/relationships/hdphoto" Target="../media/hdphoto1.wdp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2.jpe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tiff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8" Type="http://schemas.openxmlformats.org/officeDocument/2006/relationships/image" Target="../media/image8.png"/><Relationship Id="rId3" Type="http://schemas.openxmlformats.org/officeDocument/2006/relationships/customXml" Target="../ink/ink1.xml"/><Relationship Id="rId7" Type="http://schemas.openxmlformats.org/officeDocument/2006/relationships/customXml" Target="../ink/ink2.xml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7.png"/><Relationship Id="rId11" Type="http://schemas.openxmlformats.org/officeDocument/2006/relationships/image" Target="../media/image5.jpeg"/><Relationship Id="rId10" Type="http://schemas.openxmlformats.org/officeDocument/2006/relationships/image" Target="../media/image9.png"/><Relationship Id="rId9" Type="http://schemas.openxmlformats.org/officeDocument/2006/relationships/customXml" Target="../ink/ink3.xml"/></Relationships>
</file>

<file path=ppt/slides/_rels/slide6.xml.rels><?xml version="1.0" encoding="UTF-8" standalone="yes"?>
<Relationships xmlns="http://schemas.openxmlformats.org/package/2006/relationships"><Relationship Id="rId8" Type="http://schemas.openxmlformats.org/officeDocument/2006/relationships/image" Target="../media/image12.png"/><Relationship Id="rId13" Type="http://schemas.openxmlformats.org/officeDocument/2006/relationships/customXml" Target="../ink/ink9.xml"/><Relationship Id="rId18" Type="http://schemas.openxmlformats.org/officeDocument/2006/relationships/image" Target="../media/image17.png"/><Relationship Id="rId26" Type="http://schemas.openxmlformats.org/officeDocument/2006/relationships/image" Target="../media/image21.png"/><Relationship Id="rId39" Type="http://schemas.openxmlformats.org/officeDocument/2006/relationships/customXml" Target="../ink/ink22.xml"/><Relationship Id="rId3" Type="http://schemas.openxmlformats.org/officeDocument/2006/relationships/customXml" Target="../ink/ink4.xml"/><Relationship Id="rId21" Type="http://schemas.openxmlformats.org/officeDocument/2006/relationships/customXml" Target="../ink/ink13.xml"/><Relationship Id="rId34" Type="http://schemas.openxmlformats.org/officeDocument/2006/relationships/image" Target="../media/image25.png"/><Relationship Id="rId42" Type="http://schemas.openxmlformats.org/officeDocument/2006/relationships/image" Target="../media/image29.png"/><Relationship Id="rId7" Type="http://schemas.openxmlformats.org/officeDocument/2006/relationships/customXml" Target="../ink/ink6.xml"/><Relationship Id="rId12" Type="http://schemas.openxmlformats.org/officeDocument/2006/relationships/image" Target="../media/image14.png"/><Relationship Id="rId17" Type="http://schemas.openxmlformats.org/officeDocument/2006/relationships/customXml" Target="../ink/ink11.xml"/><Relationship Id="rId25" Type="http://schemas.openxmlformats.org/officeDocument/2006/relationships/customXml" Target="../ink/ink15.xml"/><Relationship Id="rId33" Type="http://schemas.openxmlformats.org/officeDocument/2006/relationships/customXml" Target="../ink/ink19.xml"/><Relationship Id="rId38" Type="http://schemas.openxmlformats.org/officeDocument/2006/relationships/image" Target="../media/image27.png"/><Relationship Id="rId2" Type="http://schemas.openxmlformats.org/officeDocument/2006/relationships/image" Target="../media/image6.png"/><Relationship Id="rId16" Type="http://schemas.openxmlformats.org/officeDocument/2006/relationships/image" Target="../media/image16.png"/><Relationship Id="rId20" Type="http://schemas.openxmlformats.org/officeDocument/2006/relationships/image" Target="../media/image18.png"/><Relationship Id="rId29" Type="http://schemas.openxmlformats.org/officeDocument/2006/relationships/customXml" Target="../ink/ink17.xml"/><Relationship Id="rId41" Type="http://schemas.openxmlformats.org/officeDocument/2006/relationships/customXml" Target="../ink/ink23.xml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11.png"/><Relationship Id="rId11" Type="http://schemas.openxmlformats.org/officeDocument/2006/relationships/customXml" Target="../ink/ink8.xml"/><Relationship Id="rId24" Type="http://schemas.openxmlformats.org/officeDocument/2006/relationships/image" Target="../media/image20.png"/><Relationship Id="rId32" Type="http://schemas.openxmlformats.org/officeDocument/2006/relationships/image" Target="../media/image24.png"/><Relationship Id="rId37" Type="http://schemas.openxmlformats.org/officeDocument/2006/relationships/customXml" Target="../ink/ink21.xml"/><Relationship Id="rId40" Type="http://schemas.openxmlformats.org/officeDocument/2006/relationships/image" Target="../media/image28.png"/><Relationship Id="rId5" Type="http://schemas.openxmlformats.org/officeDocument/2006/relationships/customXml" Target="../ink/ink5.xml"/><Relationship Id="rId15" Type="http://schemas.openxmlformats.org/officeDocument/2006/relationships/customXml" Target="../ink/ink10.xml"/><Relationship Id="rId23" Type="http://schemas.openxmlformats.org/officeDocument/2006/relationships/customXml" Target="../ink/ink14.xml"/><Relationship Id="rId28" Type="http://schemas.openxmlformats.org/officeDocument/2006/relationships/image" Target="../media/image22.png"/><Relationship Id="rId36" Type="http://schemas.openxmlformats.org/officeDocument/2006/relationships/image" Target="../media/image26.png"/><Relationship Id="rId10" Type="http://schemas.openxmlformats.org/officeDocument/2006/relationships/image" Target="../media/image13.png"/><Relationship Id="rId19" Type="http://schemas.openxmlformats.org/officeDocument/2006/relationships/customXml" Target="../ink/ink12.xml"/><Relationship Id="rId31" Type="http://schemas.openxmlformats.org/officeDocument/2006/relationships/customXml" Target="../ink/ink18.xml"/><Relationship Id="rId44" Type="http://schemas.openxmlformats.org/officeDocument/2006/relationships/image" Target="../media/image30.png"/><Relationship Id="rId4" Type="http://schemas.openxmlformats.org/officeDocument/2006/relationships/image" Target="../media/image10.png"/><Relationship Id="rId9" Type="http://schemas.openxmlformats.org/officeDocument/2006/relationships/customXml" Target="../ink/ink7.xml"/><Relationship Id="rId14" Type="http://schemas.openxmlformats.org/officeDocument/2006/relationships/image" Target="../media/image15.png"/><Relationship Id="rId22" Type="http://schemas.openxmlformats.org/officeDocument/2006/relationships/image" Target="../media/image19.png"/><Relationship Id="rId27" Type="http://schemas.openxmlformats.org/officeDocument/2006/relationships/customXml" Target="../ink/ink16.xml"/><Relationship Id="rId30" Type="http://schemas.openxmlformats.org/officeDocument/2006/relationships/image" Target="../media/image23.png"/><Relationship Id="rId35" Type="http://schemas.openxmlformats.org/officeDocument/2006/relationships/customXml" Target="../ink/ink20.xml"/><Relationship Id="rId43" Type="http://schemas.openxmlformats.org/officeDocument/2006/relationships/customXml" Target="../ink/ink24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827584" y="764704"/>
            <a:ext cx="7772400" cy="1470025"/>
          </a:xfrm>
        </p:spPr>
        <p:txBody>
          <a:bodyPr>
            <a:normAutofit fontScale="90000"/>
          </a:bodyPr>
          <a:lstStyle/>
          <a:p>
            <a:r>
              <a:rPr lang="en-GB" dirty="0">
                <a:latin typeface="Comic Sans MS" panose="030F0702030302020204" pitchFamily="66" charset="0"/>
              </a:rPr>
              <a:t>Lo: To solve addition number sentences with missing numbers.</a:t>
            </a:r>
          </a:p>
        </p:txBody>
      </p:sp>
      <p:pic>
        <p:nvPicPr>
          <p:cNvPr id="1026" name="Picture 2" descr="C:\Users\taylor.d\AppData\Local\Microsoft\Windows\Temporary Internet Files\Content.IE5\2PUGDW7T\4%20operazioni[1].jpg"/>
          <p:cNvPicPr>
            <a:picLocks noChangeAspect="1" noChangeArrowheads="1"/>
          </p:cNvPicPr>
          <p:nvPr/>
        </p:nvPicPr>
        <p:blipFill>
          <a:blip r:embed="rId2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backgroundRemoval t="935" b="94860" l="2119" r="97034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6074359" y="4356390"/>
            <a:ext cx="2247900" cy="20383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27" name="Picture 3" descr="C:\Users\taylor.d\AppData\Local\Microsoft\Windows\Temporary Internet Files\Content.IE5\VW451T5J\sums[1].jpg"/>
          <p:cNvPicPr>
            <a:picLocks noChangeAspect="1" noChangeArrowheads="1"/>
          </p:cNvPicPr>
          <p:nvPr/>
        </p:nvPicPr>
        <p:blipFill rotWithShape="1">
          <a:blip r:embed="rId4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 bwMode="auto">
          <a:xfrm>
            <a:off x="2411760" y="2615543"/>
            <a:ext cx="3672408" cy="276002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85941852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" name="Picture 9">
            <a:extLst>
              <a:ext uri="{FF2B5EF4-FFF2-40B4-BE49-F238E27FC236}">
                <a16:creationId xmlns:a16="http://schemas.microsoft.com/office/drawing/2014/main" xmlns="" id="{26FF5571-C792-C047-BE85-A3D7EC024A56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5436096" y="327298"/>
            <a:ext cx="2012277" cy="1155700"/>
          </a:xfrm>
          <a:prstGeom prst="rect">
            <a:avLst/>
          </a:prstGeom>
        </p:spPr>
      </p:pic>
      <p:pic>
        <p:nvPicPr>
          <p:cNvPr id="12" name="Picture 11">
            <a:extLst>
              <a:ext uri="{FF2B5EF4-FFF2-40B4-BE49-F238E27FC236}">
                <a16:creationId xmlns:a16="http://schemas.microsoft.com/office/drawing/2014/main" xmlns="" id="{408FE6FD-9D13-1046-8047-7C7E1E5EF947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635896" y="2492896"/>
            <a:ext cx="4599221" cy="3168352"/>
          </a:xfrm>
          <a:prstGeom prst="rect">
            <a:avLst/>
          </a:prstGeom>
        </p:spPr>
      </p:pic>
      <p:sp>
        <p:nvSpPr>
          <p:cNvPr id="13" name="Oval Callout 12">
            <a:extLst>
              <a:ext uri="{FF2B5EF4-FFF2-40B4-BE49-F238E27FC236}">
                <a16:creationId xmlns:a16="http://schemas.microsoft.com/office/drawing/2014/main" xmlns="" id="{E56FF949-EF18-D945-9070-27C5EC2444CD}"/>
              </a:ext>
            </a:extLst>
          </p:cNvPr>
          <p:cNvSpPr/>
          <p:nvPr/>
        </p:nvSpPr>
        <p:spPr>
          <a:xfrm>
            <a:off x="251520" y="260648"/>
            <a:ext cx="3816424" cy="2010866"/>
          </a:xfrm>
          <a:prstGeom prst="wedgeEllipseCallout">
            <a:avLst>
              <a:gd name="adj1" fmla="val 70986"/>
              <a:gd name="adj2" fmla="val 142226"/>
            </a:avLst>
          </a:prstGeom>
          <a:gradFill>
            <a:gsLst>
              <a:gs pos="0">
                <a:schemeClr val="accent1">
                  <a:lumMod val="5000"/>
                  <a:lumOff val="95000"/>
                </a:schemeClr>
              </a:gs>
              <a:gs pos="74000">
                <a:schemeClr val="accent1">
                  <a:lumMod val="45000"/>
                  <a:lumOff val="55000"/>
                </a:schemeClr>
              </a:gs>
              <a:gs pos="83000">
                <a:schemeClr val="accent1">
                  <a:lumMod val="45000"/>
                  <a:lumOff val="55000"/>
                </a:schemeClr>
              </a:gs>
              <a:gs pos="100000">
                <a:schemeClr val="accent1">
                  <a:lumMod val="30000"/>
                  <a:lumOff val="70000"/>
                </a:schemeClr>
              </a:gs>
            </a:gsLst>
            <a:lin ang="5400000" scaled="1"/>
          </a:gra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1600" dirty="0">
                <a:solidFill>
                  <a:schemeClr val="tx1"/>
                </a:solidFill>
                <a:latin typeface="Comic Sans MS" panose="030F0902030302020204" pitchFamily="66" charset="0"/>
              </a:rPr>
              <a:t>This is your captain speaking. Welcome to Flight 300 to sunny Chalfont. The weather is hot and it looks like a great day. We are almost ready for take off.</a:t>
            </a:r>
          </a:p>
        </p:txBody>
      </p:sp>
      <p:sp>
        <p:nvSpPr>
          <p:cNvPr id="14" name="Oval Callout 13">
            <a:extLst>
              <a:ext uri="{FF2B5EF4-FFF2-40B4-BE49-F238E27FC236}">
                <a16:creationId xmlns:a16="http://schemas.microsoft.com/office/drawing/2014/main" xmlns="" id="{466B19CC-1203-FF4D-AF0C-4E4E63372F41}"/>
              </a:ext>
            </a:extLst>
          </p:cNvPr>
          <p:cNvSpPr/>
          <p:nvPr/>
        </p:nvSpPr>
        <p:spPr>
          <a:xfrm>
            <a:off x="395536" y="4509120"/>
            <a:ext cx="4752528" cy="1152128"/>
          </a:xfrm>
          <a:prstGeom prst="wedgeEllipseCallout">
            <a:avLst>
              <a:gd name="adj1" fmla="val 84989"/>
              <a:gd name="adj2" fmla="val -86514"/>
            </a:avLst>
          </a:prstGeom>
          <a:gradFill>
            <a:gsLst>
              <a:gs pos="0">
                <a:schemeClr val="accent1">
                  <a:lumMod val="5000"/>
                  <a:lumOff val="95000"/>
                </a:schemeClr>
              </a:gs>
              <a:gs pos="74000">
                <a:schemeClr val="accent1">
                  <a:lumMod val="45000"/>
                  <a:lumOff val="55000"/>
                </a:schemeClr>
              </a:gs>
              <a:gs pos="83000">
                <a:schemeClr val="accent1">
                  <a:lumMod val="45000"/>
                  <a:lumOff val="55000"/>
                </a:schemeClr>
              </a:gs>
              <a:gs pos="100000">
                <a:schemeClr val="accent1">
                  <a:lumMod val="30000"/>
                  <a:lumOff val="70000"/>
                </a:schemeClr>
              </a:gs>
            </a:gsLst>
            <a:lin ang="5400000" scaled="1"/>
          </a:gra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dirty="0">
                <a:solidFill>
                  <a:schemeClr val="tx1"/>
                </a:solidFill>
                <a:latin typeface="Comic Sans MS" panose="030F0902030302020204" pitchFamily="66" charset="0"/>
              </a:rPr>
              <a:t>Flight attendants are all passengers on board?</a:t>
            </a:r>
          </a:p>
        </p:txBody>
      </p:sp>
    </p:spTree>
    <p:extLst>
      <p:ext uri="{BB962C8B-B14F-4D97-AF65-F5344CB8AC3E}">
        <p14:creationId xmlns:p14="http://schemas.microsoft.com/office/powerpoint/2010/main" val="333668911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755576" y="116632"/>
            <a:ext cx="7772400" cy="1470025"/>
          </a:xfrm>
        </p:spPr>
        <p:txBody>
          <a:bodyPr>
            <a:normAutofit/>
          </a:bodyPr>
          <a:lstStyle/>
          <a:p>
            <a:r>
              <a:rPr lang="en-GB" sz="2400" dirty="0">
                <a:latin typeface="Comic Sans MS" panose="030F0702030302020204" pitchFamily="66" charset="0"/>
              </a:rPr>
              <a:t>The flight attendant's need to finish boarding all the passengers onto the plane. They should have 16 passengers but some are missing. </a:t>
            </a:r>
          </a:p>
        </p:txBody>
      </p:sp>
      <p:sp>
        <p:nvSpPr>
          <p:cNvPr id="5" name="Title 1"/>
          <p:cNvSpPr txBox="1">
            <a:spLocks/>
          </p:cNvSpPr>
          <p:nvPr/>
        </p:nvSpPr>
        <p:spPr>
          <a:xfrm>
            <a:off x="755576" y="5091872"/>
            <a:ext cx="7772400" cy="1470025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en-GB" sz="3200" dirty="0">
                <a:latin typeface="Comic Sans MS" panose="030F0702030302020204" pitchFamily="66" charset="0"/>
              </a:rPr>
              <a:t>Your job is to help him find out how many passengers are missing.</a:t>
            </a:r>
            <a:endParaRPr lang="en-GB" sz="3200" b="1" u="sng" dirty="0">
              <a:solidFill>
                <a:schemeClr val="accent2"/>
              </a:solidFill>
              <a:latin typeface="Comic Sans MS" panose="030F0702030302020204" pitchFamily="66" charset="0"/>
            </a:endParaRPr>
          </a:p>
        </p:txBody>
      </p:sp>
      <p:sp>
        <p:nvSpPr>
          <p:cNvPr id="3" name="TextBox 2"/>
          <p:cNvSpPr txBox="1"/>
          <p:nvPr/>
        </p:nvSpPr>
        <p:spPr>
          <a:xfrm>
            <a:off x="216024" y="3785649"/>
            <a:ext cx="8172400" cy="15696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4800" dirty="0">
                <a:latin typeface="Comic Sans MS" panose="030F0702030302020204" pitchFamily="66" charset="0"/>
              </a:rPr>
              <a:t>12 +     =16</a:t>
            </a:r>
          </a:p>
          <a:p>
            <a:pPr algn="ctr"/>
            <a:r>
              <a:rPr lang="en-GB" sz="4800" dirty="0">
                <a:latin typeface="Comic Sans MS" panose="030F0702030302020204" pitchFamily="66" charset="0"/>
              </a:rPr>
              <a:t> </a:t>
            </a:r>
            <a:endParaRPr lang="en-GB" sz="2800" dirty="0">
              <a:solidFill>
                <a:srgbClr val="00B050"/>
              </a:solidFill>
              <a:latin typeface="Comic Sans MS" panose="030F0702030302020204" pitchFamily="66" charset="0"/>
            </a:endParaRPr>
          </a:p>
        </p:txBody>
      </p:sp>
      <p:sp>
        <p:nvSpPr>
          <p:cNvPr id="4" name="Rectangle 3"/>
          <p:cNvSpPr/>
          <p:nvPr/>
        </p:nvSpPr>
        <p:spPr>
          <a:xfrm>
            <a:off x="4048190" y="3785649"/>
            <a:ext cx="648072" cy="795788"/>
          </a:xfrm>
          <a:prstGeom prst="rect">
            <a:avLst/>
          </a:prstGeom>
          <a:noFill/>
          <a:ln>
            <a:solidFill>
              <a:schemeClr val="accent2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pic>
        <p:nvPicPr>
          <p:cNvPr id="8" name="Picture 7">
            <a:extLst>
              <a:ext uri="{FF2B5EF4-FFF2-40B4-BE49-F238E27FC236}">
                <a16:creationId xmlns:a16="http://schemas.microsoft.com/office/drawing/2014/main" xmlns="" id="{023740F9-2460-7943-889D-DAD90D5272C1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5076056" y="1770035"/>
            <a:ext cx="1422400" cy="1422400"/>
          </a:xfrm>
          <a:prstGeom prst="rect">
            <a:avLst/>
          </a:prstGeom>
        </p:spPr>
      </p:pic>
      <p:pic>
        <p:nvPicPr>
          <p:cNvPr id="9" name="Picture 8">
            <a:extLst>
              <a:ext uri="{FF2B5EF4-FFF2-40B4-BE49-F238E27FC236}">
                <a16:creationId xmlns:a16="http://schemas.microsoft.com/office/drawing/2014/main" xmlns="" id="{991B0479-D05E-8F41-A7D3-934941EC8C6F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359949" y="1903385"/>
            <a:ext cx="2012277" cy="11557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7970806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Content Placeholder 3">
            <a:extLst>
              <a:ext uri="{FF2B5EF4-FFF2-40B4-BE49-F238E27FC236}">
                <a16:creationId xmlns:a16="http://schemas.microsoft.com/office/drawing/2014/main" xmlns="" id="{AFE12EA1-9F65-B147-A03D-366DE8E1E726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2123728" y="1268760"/>
            <a:ext cx="2880320" cy="2880320"/>
          </a:xfrm>
          <a:prstGeom prst="rect">
            <a:avLst/>
          </a:prstGeom>
        </p:spPr>
      </p:pic>
      <p:sp>
        <p:nvSpPr>
          <p:cNvPr id="5" name="Oval Callout 4">
            <a:extLst>
              <a:ext uri="{FF2B5EF4-FFF2-40B4-BE49-F238E27FC236}">
                <a16:creationId xmlns:a16="http://schemas.microsoft.com/office/drawing/2014/main" xmlns="" id="{715091C0-23D7-F74F-9051-D1037F22F1D8}"/>
              </a:ext>
            </a:extLst>
          </p:cNvPr>
          <p:cNvSpPr/>
          <p:nvPr/>
        </p:nvSpPr>
        <p:spPr>
          <a:xfrm>
            <a:off x="4860032" y="1412776"/>
            <a:ext cx="3384376" cy="1440160"/>
          </a:xfrm>
          <a:prstGeom prst="wedgeEllipseCallout">
            <a:avLst>
              <a:gd name="adj1" fmla="val -53365"/>
              <a:gd name="adj2" fmla="val 63148"/>
            </a:avLst>
          </a:prstGeom>
          <a:gradFill>
            <a:gsLst>
              <a:gs pos="0">
                <a:schemeClr val="accent1">
                  <a:lumMod val="5000"/>
                  <a:lumOff val="95000"/>
                </a:schemeClr>
              </a:gs>
              <a:gs pos="74000">
                <a:schemeClr val="accent1">
                  <a:lumMod val="45000"/>
                  <a:lumOff val="55000"/>
                </a:schemeClr>
              </a:gs>
              <a:gs pos="83000">
                <a:schemeClr val="accent1">
                  <a:lumMod val="45000"/>
                  <a:lumOff val="55000"/>
                </a:schemeClr>
              </a:gs>
              <a:gs pos="100000">
                <a:schemeClr val="accent1">
                  <a:lumMod val="30000"/>
                  <a:lumOff val="70000"/>
                </a:schemeClr>
              </a:gs>
            </a:gsLst>
            <a:lin ang="5400000" scaled="1"/>
          </a:gra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dirty="0">
                <a:solidFill>
                  <a:schemeClr val="tx1"/>
                </a:solidFill>
                <a:latin typeface="Comic Sans MS" panose="030F0902030302020204" pitchFamily="66" charset="0"/>
              </a:rPr>
              <a:t>Don’t look so worried! I have an idea. We could use a number line. </a:t>
            </a:r>
          </a:p>
        </p:txBody>
      </p:sp>
    </p:spTree>
    <p:extLst>
      <p:ext uri="{BB962C8B-B14F-4D97-AF65-F5344CB8AC3E}">
        <p14:creationId xmlns:p14="http://schemas.microsoft.com/office/powerpoint/2010/main" val="36153907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itle 1"/>
          <p:cNvSpPr txBox="1">
            <a:spLocks/>
          </p:cNvSpPr>
          <p:nvPr/>
        </p:nvSpPr>
        <p:spPr>
          <a:xfrm>
            <a:off x="-2052736" y="2102090"/>
            <a:ext cx="7772400" cy="1470025"/>
          </a:xfrm>
          <a:prstGeom prst="rect">
            <a:avLst/>
          </a:prstGeom>
        </p:spPr>
        <p:txBody>
          <a:bodyPr vert="horz" lIns="91440" tIns="45720" rIns="91440" bIns="45720" rtlCol="0" anchor="ctr">
            <a:normAutofit fontScale="97500"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endParaRPr lang="en-GB" sz="2400" dirty="0">
              <a:latin typeface="Comic Sans MS" panose="030F0702030302020204" pitchFamily="66" charset="0"/>
            </a:endParaRPr>
          </a:p>
        </p:txBody>
      </p:sp>
      <p:sp>
        <p:nvSpPr>
          <p:cNvPr id="3" name="TextBox 2"/>
          <p:cNvSpPr txBox="1"/>
          <p:nvPr/>
        </p:nvSpPr>
        <p:spPr>
          <a:xfrm>
            <a:off x="552886" y="1461425"/>
            <a:ext cx="8172400" cy="193899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4800" dirty="0">
                <a:solidFill>
                  <a:schemeClr val="tx2"/>
                </a:solidFill>
                <a:latin typeface="Comic Sans MS" panose="030F0702030302020204" pitchFamily="66" charset="0"/>
              </a:rPr>
              <a:t>12</a:t>
            </a:r>
            <a:r>
              <a:rPr lang="en-GB" sz="4800" dirty="0">
                <a:latin typeface="Comic Sans MS" panose="030F0702030302020204" pitchFamily="66" charset="0"/>
              </a:rPr>
              <a:t> +     =</a:t>
            </a:r>
            <a:r>
              <a:rPr lang="en-GB" sz="4800" dirty="0">
                <a:solidFill>
                  <a:srgbClr val="00B050"/>
                </a:solidFill>
                <a:latin typeface="Comic Sans MS" panose="030F0702030302020204" pitchFamily="66" charset="0"/>
              </a:rPr>
              <a:t>16</a:t>
            </a:r>
          </a:p>
          <a:p>
            <a:pPr algn="ctr"/>
            <a:endParaRPr lang="en-GB" sz="3200" dirty="0">
              <a:latin typeface="Comic Sans MS" panose="030F0702030302020204" pitchFamily="66" charset="0"/>
            </a:endParaRPr>
          </a:p>
          <a:p>
            <a:pPr algn="ctr"/>
            <a:r>
              <a:rPr lang="en-GB" sz="2000" dirty="0">
                <a:latin typeface="Comic Sans MS" panose="030F0702030302020204" pitchFamily="66" charset="0"/>
              </a:rPr>
              <a:t>Start at 12 and count on until you get to 16 . How many jumps did you make?</a:t>
            </a:r>
            <a:endParaRPr lang="en-GB" sz="1100" dirty="0">
              <a:solidFill>
                <a:srgbClr val="00B050"/>
              </a:solidFill>
              <a:latin typeface="Comic Sans MS" panose="030F0702030302020204" pitchFamily="66" charset="0"/>
            </a:endParaRPr>
          </a:p>
        </p:txBody>
      </p:sp>
      <p:sp>
        <p:nvSpPr>
          <p:cNvPr id="4" name="Rectangle 3"/>
          <p:cNvSpPr/>
          <p:nvPr/>
        </p:nvSpPr>
        <p:spPr>
          <a:xfrm>
            <a:off x="4355976" y="1527441"/>
            <a:ext cx="648072" cy="795788"/>
          </a:xfrm>
          <a:prstGeom prst="rect">
            <a:avLst/>
          </a:prstGeom>
          <a:noFill/>
          <a:ln>
            <a:solidFill>
              <a:schemeClr val="accent2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8" name="Title 1"/>
          <p:cNvSpPr txBox="1">
            <a:spLocks/>
          </p:cNvSpPr>
          <p:nvPr/>
        </p:nvSpPr>
        <p:spPr>
          <a:xfrm>
            <a:off x="909939" y="4480045"/>
            <a:ext cx="7772400" cy="1470025"/>
          </a:xfrm>
          <a:prstGeom prst="rect">
            <a:avLst/>
          </a:prstGeom>
        </p:spPr>
        <p:txBody>
          <a:bodyPr vert="horz" lIns="91440" tIns="45720" rIns="91440" bIns="45720" rtlCol="0" anchor="ctr">
            <a:normAutofit fontScale="97500"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endParaRPr lang="en-GB" sz="2400" dirty="0">
              <a:latin typeface="Comic Sans MS" panose="030F0702030302020204" pitchFamily="66" charset="0"/>
            </a:endParaRPr>
          </a:p>
        </p:txBody>
      </p:sp>
      <p:sp>
        <p:nvSpPr>
          <p:cNvPr id="10" name="Title 1"/>
          <p:cNvSpPr txBox="1">
            <a:spLocks/>
          </p:cNvSpPr>
          <p:nvPr/>
        </p:nvSpPr>
        <p:spPr>
          <a:xfrm>
            <a:off x="763731" y="2519239"/>
            <a:ext cx="7772400" cy="1470025"/>
          </a:xfrm>
          <a:prstGeom prst="rect">
            <a:avLst/>
          </a:prstGeom>
        </p:spPr>
        <p:txBody>
          <a:bodyPr vert="horz" lIns="91440" tIns="45720" rIns="91440" bIns="45720" rtlCol="0" anchor="ctr">
            <a:normAutofit fontScale="97500"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endParaRPr lang="en-GB" sz="2400" dirty="0">
              <a:latin typeface="Comic Sans MS" panose="030F0702030302020204" pitchFamily="66" charset="0"/>
            </a:endParaRPr>
          </a:p>
        </p:txBody>
      </p:sp>
      <p:sp>
        <p:nvSpPr>
          <p:cNvPr id="11" name="Title 1"/>
          <p:cNvSpPr txBox="1">
            <a:spLocks/>
          </p:cNvSpPr>
          <p:nvPr/>
        </p:nvSpPr>
        <p:spPr>
          <a:xfrm>
            <a:off x="685800" y="4802846"/>
            <a:ext cx="7772400" cy="1470025"/>
          </a:xfrm>
          <a:prstGeom prst="rect">
            <a:avLst/>
          </a:prstGeom>
        </p:spPr>
        <p:txBody>
          <a:bodyPr vert="horz" lIns="91440" tIns="45720" rIns="91440" bIns="45720" rtlCol="0" anchor="ctr">
            <a:normAutofit fontScale="97500"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en-GB" sz="2400" dirty="0">
                <a:solidFill>
                  <a:schemeClr val="tx2"/>
                </a:solidFill>
                <a:latin typeface="Comic Sans MS" panose="030F0702030302020204" pitchFamily="66" charset="0"/>
              </a:rPr>
              <a:t>12</a:t>
            </a:r>
            <a:r>
              <a:rPr lang="en-GB" sz="2400" dirty="0">
                <a:latin typeface="Comic Sans MS" panose="030F0702030302020204" pitchFamily="66" charset="0"/>
              </a:rPr>
              <a:t> +.   = </a:t>
            </a:r>
          </a:p>
        </p:txBody>
      </p:sp>
      <p:pic>
        <p:nvPicPr>
          <p:cNvPr id="12" name="Picture 11">
            <a:extLst>
              <a:ext uri="{FF2B5EF4-FFF2-40B4-BE49-F238E27FC236}">
                <a16:creationId xmlns:a16="http://schemas.microsoft.com/office/drawing/2014/main" xmlns="" id="{B9B01B44-1EEA-1E46-91CF-1ECBA0C9D399}"/>
              </a:ext>
            </a:extLst>
          </p:cNvPr>
          <p:cNvPicPr/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1708150" y="3300080"/>
            <a:ext cx="5727700" cy="1882775"/>
          </a:xfrm>
          <a:prstGeom prst="rect">
            <a:avLst/>
          </a:prstGeom>
          <a:noFill/>
          <a:ln>
            <a:noFill/>
          </a:ln>
        </p:spPr>
      </p:pic>
      <mc:AlternateContent xmlns:mc="http://schemas.openxmlformats.org/markup-compatibility/2006" xmlns:p14="http://schemas.microsoft.com/office/powerpoint/2010/main">
        <mc:Choice Requires="p14">
          <p:contentPart p14:bwMode="auto" r:id="rId3">
            <p14:nvContentPartPr>
              <p14:cNvPr id="6" name="Ink 5">
                <a:extLst>
                  <a:ext uri="{FF2B5EF4-FFF2-40B4-BE49-F238E27FC236}">
                    <a16:creationId xmlns:a16="http://schemas.microsoft.com/office/drawing/2014/main" xmlns="" id="{B61A3162-2A20-2A4F-85CD-63487E5CDEF8}"/>
                  </a:ext>
                </a:extLst>
              </p14:cNvPr>
              <p14:cNvContentPartPr/>
              <p14:nvPr/>
            </p14:nvContentPartPr>
            <p14:xfrm>
              <a:off x="4024942" y="4229171"/>
              <a:ext cx="717120" cy="322200"/>
            </p14:xfrm>
          </p:contentPart>
        </mc:Choice>
        <mc:Fallback xmlns="">
          <p:pic>
            <p:nvPicPr>
              <p:cNvPr id="6" name="Ink 5">
                <a:extLst>
                  <a:ext uri="{FF2B5EF4-FFF2-40B4-BE49-F238E27FC236}">
                    <a16:creationId xmlns:a16="http://schemas.microsoft.com/office/drawing/2014/main" id="{B61A3162-2A20-2A4F-85CD-63487E5CDEF8}"/>
                  </a:ext>
                </a:extLst>
              </p:cNvPr>
              <p:cNvPicPr/>
              <p:nvPr/>
            </p:nvPicPr>
            <p:blipFill>
              <a:blip r:embed="rId6"/>
              <a:stretch>
                <a:fillRect/>
              </a:stretch>
            </p:blipFill>
            <p:spPr>
              <a:xfrm>
                <a:off x="4007302" y="4211171"/>
                <a:ext cx="752760" cy="357840"/>
              </a:xfrm>
              <a:prstGeom prst="rect">
                <a:avLst/>
              </a:prstGeom>
            </p:spPr>
          </p:pic>
        </mc:Fallback>
      </mc:AlternateContent>
      <p:grpSp>
        <p:nvGrpSpPr>
          <p:cNvPr id="15" name="Group 14">
            <a:extLst>
              <a:ext uri="{FF2B5EF4-FFF2-40B4-BE49-F238E27FC236}">
                <a16:creationId xmlns:a16="http://schemas.microsoft.com/office/drawing/2014/main" xmlns="" id="{FE98DEE3-8837-654B-B249-40974D29C1B5}"/>
              </a:ext>
            </a:extLst>
          </p:cNvPr>
          <p:cNvGrpSpPr/>
          <p:nvPr/>
        </p:nvGrpSpPr>
        <p:grpSpPr>
          <a:xfrm>
            <a:off x="4633409" y="5426506"/>
            <a:ext cx="266760" cy="346680"/>
            <a:chOff x="4633409" y="5426506"/>
            <a:chExt cx="266760" cy="346680"/>
          </a:xfrm>
        </p:grpSpPr>
        <mc:AlternateContent xmlns:mc="http://schemas.openxmlformats.org/markup-compatibility/2006" xmlns:p14="http://schemas.microsoft.com/office/powerpoint/2010/main">
          <mc:Choice Requires="p14">
            <p:contentPart p14:bwMode="auto" r:id="rId7">
              <p14:nvContentPartPr>
                <p14:cNvPr id="7" name="Ink 6">
                  <a:extLst>
                    <a:ext uri="{FF2B5EF4-FFF2-40B4-BE49-F238E27FC236}">
                      <a16:creationId xmlns:a16="http://schemas.microsoft.com/office/drawing/2014/main" xmlns="" id="{A2BBA2A8-F49E-934F-AAA2-2444C3125729}"/>
                    </a:ext>
                  </a:extLst>
                </p14:cNvPr>
                <p14:cNvContentPartPr/>
                <p14:nvPr/>
              </p14:nvContentPartPr>
              <p14:xfrm>
                <a:off x="4633409" y="5426506"/>
                <a:ext cx="266760" cy="253440"/>
              </p14:xfrm>
            </p:contentPart>
          </mc:Choice>
          <mc:Fallback xmlns="">
            <p:pic>
              <p:nvPicPr>
                <p:cNvPr id="7" name="Ink 6">
                  <a:extLst>
                    <a:ext uri="{FF2B5EF4-FFF2-40B4-BE49-F238E27FC236}">
                      <a16:creationId xmlns:a16="http://schemas.microsoft.com/office/drawing/2014/main" id="{A2BBA2A8-F49E-934F-AAA2-2444C3125729}"/>
                    </a:ext>
                  </a:extLst>
                </p:cNvPr>
                <p:cNvPicPr/>
                <p:nvPr/>
              </p:nvPicPr>
              <p:blipFill>
                <a:blip r:embed="rId8"/>
                <a:stretch>
                  <a:fillRect/>
                </a:stretch>
              </p:blipFill>
              <p:spPr>
                <a:xfrm>
                  <a:off x="4615409" y="5408506"/>
                  <a:ext cx="302400" cy="289080"/>
                </a:xfrm>
                <a:prstGeom prst="rect">
                  <a:avLst/>
                </a:prstGeom>
              </p:spPr>
            </p:pic>
          </mc:Fallback>
        </mc:AlternateContent>
        <mc:AlternateContent xmlns:mc="http://schemas.openxmlformats.org/markup-compatibility/2006" xmlns:p14="http://schemas.microsoft.com/office/powerpoint/2010/main">
          <mc:Choice Requires="p14">
            <p:contentPart p14:bwMode="auto" r:id="rId9">
              <p14:nvContentPartPr>
                <p14:cNvPr id="14" name="Ink 13">
                  <a:extLst>
                    <a:ext uri="{FF2B5EF4-FFF2-40B4-BE49-F238E27FC236}">
                      <a16:creationId xmlns:a16="http://schemas.microsoft.com/office/drawing/2014/main" xmlns="" id="{5B330B77-66FA-E740-A11B-928B853DD480}"/>
                    </a:ext>
                  </a:extLst>
                </p14:cNvPr>
                <p14:cNvContentPartPr/>
                <p14:nvPr/>
              </p14:nvContentPartPr>
              <p14:xfrm>
                <a:off x="4791089" y="5542066"/>
                <a:ext cx="8640" cy="231120"/>
              </p14:xfrm>
            </p:contentPart>
          </mc:Choice>
          <mc:Fallback xmlns="">
            <p:pic>
              <p:nvPicPr>
                <p:cNvPr id="14" name="Ink 13">
                  <a:extLst>
                    <a:ext uri="{FF2B5EF4-FFF2-40B4-BE49-F238E27FC236}">
                      <a16:creationId xmlns:a16="http://schemas.microsoft.com/office/drawing/2014/main" id="{5B330B77-66FA-E740-A11B-928B853DD480}"/>
                    </a:ext>
                  </a:extLst>
                </p:cNvPr>
                <p:cNvPicPr/>
                <p:nvPr/>
              </p:nvPicPr>
              <p:blipFill>
                <a:blip r:embed="rId10"/>
                <a:stretch>
                  <a:fillRect/>
                </a:stretch>
              </p:blipFill>
              <p:spPr>
                <a:xfrm>
                  <a:off x="4773089" y="5524066"/>
                  <a:ext cx="44280" cy="266760"/>
                </a:xfrm>
                <a:prstGeom prst="rect">
                  <a:avLst/>
                </a:prstGeom>
              </p:spPr>
            </p:pic>
          </mc:Fallback>
        </mc:AlternateContent>
      </p:grpSp>
      <p:sp>
        <p:nvSpPr>
          <p:cNvPr id="16" name="TextBox 15">
            <a:extLst>
              <a:ext uri="{FF2B5EF4-FFF2-40B4-BE49-F238E27FC236}">
                <a16:creationId xmlns:a16="http://schemas.microsoft.com/office/drawing/2014/main" xmlns="" id="{8953E69A-6125-1947-B3B2-52E50A31D443}"/>
              </a:ext>
            </a:extLst>
          </p:cNvPr>
          <p:cNvSpPr txBox="1"/>
          <p:nvPr/>
        </p:nvSpPr>
        <p:spPr>
          <a:xfrm>
            <a:off x="2195736" y="6147819"/>
            <a:ext cx="6760597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dirty="0">
                <a:latin typeface="Comic Sans MS" panose="030F0902030302020204" pitchFamily="66" charset="0"/>
              </a:rPr>
              <a:t>Therefore we need to board 4 more passengers.</a:t>
            </a:r>
          </a:p>
        </p:txBody>
      </p:sp>
      <p:pic>
        <p:nvPicPr>
          <p:cNvPr id="17" name="Picture 16">
            <a:extLst>
              <a:ext uri="{FF2B5EF4-FFF2-40B4-BE49-F238E27FC236}">
                <a16:creationId xmlns:a16="http://schemas.microsoft.com/office/drawing/2014/main" xmlns="" id="{74AC5C1C-E675-194C-AB69-F16CC12C1A37}"/>
              </a:ext>
            </a:extLst>
          </p:cNvPr>
          <p:cNvPicPr>
            <a:picLocks noChangeAspect="1"/>
          </p:cNvPicPr>
          <p:nvPr/>
        </p:nvPicPr>
        <p:blipFill>
          <a:blip r:embed="rId11"/>
          <a:stretch>
            <a:fillRect/>
          </a:stretch>
        </p:blipFill>
        <p:spPr>
          <a:xfrm>
            <a:off x="3672302" y="85819"/>
            <a:ext cx="1422400" cy="14224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33712382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clickEffect" nodePh="1">
                                  <p:stCondLst>
                                    <p:cond delay="0"/>
                                  </p:stCondLst>
                                  <p:endCondLst>
                                    <p:cond evt="begin" delay="0">
                                      <p:tn val="5"/>
                                    </p:cond>
                                  </p:end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42" presetClass="entr" presetSubtype="0" fill="hold" grpId="0" nodeType="clickEffect" nodePh="1">
                                  <p:stCondLst>
                                    <p:cond delay="0"/>
                                  </p:stCondLst>
                                  <p:endCondLst>
                                    <p:cond evt="begin" delay="0">
                                      <p:tn val="12"/>
                                    </p:cond>
                                  </p:end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1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1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2" dur="1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  <p:bldP spid="10" grpId="0"/>
      <p:bldP spid="11" grpId="0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552885" y="404664"/>
            <a:ext cx="8172400" cy="107721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3200" dirty="0">
                <a:latin typeface="Comic Sans MS" panose="030F0702030302020204" pitchFamily="66" charset="0"/>
              </a:rPr>
              <a:t>It does </a:t>
            </a:r>
            <a:r>
              <a:rPr lang="en-GB" sz="3200" b="1" dirty="0">
                <a:latin typeface="Comic Sans MS" panose="030F0702030302020204" pitchFamily="66" charset="0"/>
              </a:rPr>
              <a:t>not</a:t>
            </a:r>
            <a:r>
              <a:rPr lang="en-GB" sz="3200" dirty="0">
                <a:latin typeface="Comic Sans MS" panose="030F0702030302020204" pitchFamily="66" charset="0"/>
              </a:rPr>
              <a:t> matter which way round our numbers are in addition calculations?</a:t>
            </a:r>
            <a:endParaRPr lang="en-GB" sz="1600" dirty="0">
              <a:solidFill>
                <a:srgbClr val="00B050"/>
              </a:solidFill>
              <a:latin typeface="Comic Sans MS" panose="030F0702030302020204" pitchFamily="66" charset="0"/>
            </a:endParaRPr>
          </a:p>
        </p:txBody>
      </p:sp>
      <p:sp>
        <p:nvSpPr>
          <p:cNvPr id="3" name="Rectangle 2"/>
          <p:cNvSpPr/>
          <p:nvPr/>
        </p:nvSpPr>
        <p:spPr>
          <a:xfrm>
            <a:off x="3227405" y="1481882"/>
            <a:ext cx="2823358" cy="70788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GB" sz="4000">
                <a:latin typeface="Comic Sans MS" panose="030F0702030302020204" pitchFamily="66" charset="0"/>
              </a:rPr>
              <a:t>12 +     =</a:t>
            </a:r>
            <a:r>
              <a:rPr lang="en-GB" sz="4000">
                <a:solidFill>
                  <a:srgbClr val="00B050"/>
                </a:solidFill>
                <a:latin typeface="Comic Sans MS" panose="030F0702030302020204" pitchFamily="66" charset="0"/>
              </a:rPr>
              <a:t>16</a:t>
            </a:r>
            <a:endParaRPr lang="en-GB" sz="4000" dirty="0">
              <a:solidFill>
                <a:srgbClr val="00B050"/>
              </a:solidFill>
              <a:latin typeface="Comic Sans MS" panose="030F0702030302020204" pitchFamily="66" charset="0"/>
            </a:endParaRPr>
          </a:p>
        </p:txBody>
      </p:sp>
      <p:sp>
        <p:nvSpPr>
          <p:cNvPr id="5" name="Rectangle 4"/>
          <p:cNvSpPr/>
          <p:nvPr/>
        </p:nvSpPr>
        <p:spPr>
          <a:xfrm>
            <a:off x="3227404" y="2420888"/>
            <a:ext cx="4800979" cy="70788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GB" sz="4000" dirty="0">
                <a:latin typeface="Comic Sans MS" panose="030F0702030302020204" pitchFamily="66" charset="0"/>
              </a:rPr>
              <a:t>     + 12=</a:t>
            </a:r>
            <a:r>
              <a:rPr lang="en-GB" sz="4000" dirty="0">
                <a:solidFill>
                  <a:srgbClr val="00B050"/>
                </a:solidFill>
                <a:latin typeface="Comic Sans MS" panose="030F0702030302020204" pitchFamily="66" charset="0"/>
              </a:rPr>
              <a:t>16</a:t>
            </a:r>
          </a:p>
        </p:txBody>
      </p:sp>
      <p:sp>
        <p:nvSpPr>
          <p:cNvPr id="6" name="Rectangle 5"/>
          <p:cNvSpPr/>
          <p:nvPr/>
        </p:nvSpPr>
        <p:spPr>
          <a:xfrm>
            <a:off x="3263274" y="2464457"/>
            <a:ext cx="648072" cy="576064"/>
          </a:xfrm>
          <a:prstGeom prst="rect">
            <a:avLst/>
          </a:prstGeom>
          <a:noFill/>
          <a:ln>
            <a:solidFill>
              <a:schemeClr val="accent2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7" name="Rectangle 6"/>
          <p:cNvSpPr/>
          <p:nvPr/>
        </p:nvSpPr>
        <p:spPr>
          <a:xfrm>
            <a:off x="4315048" y="1547793"/>
            <a:ext cx="648072" cy="576064"/>
          </a:xfrm>
          <a:prstGeom prst="rect">
            <a:avLst/>
          </a:prstGeom>
          <a:noFill/>
          <a:ln>
            <a:solidFill>
              <a:schemeClr val="accent2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pic>
        <p:nvPicPr>
          <p:cNvPr id="8" name="Picture 7">
            <a:extLst>
              <a:ext uri="{FF2B5EF4-FFF2-40B4-BE49-F238E27FC236}">
                <a16:creationId xmlns:a16="http://schemas.microsoft.com/office/drawing/2014/main" xmlns="" id="{E065336E-E43D-6A4F-B165-38EDEED015CD}"/>
              </a:ext>
            </a:extLst>
          </p:cNvPr>
          <p:cNvPicPr/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1019193" y="3413490"/>
            <a:ext cx="7105613" cy="1930622"/>
          </a:xfrm>
          <a:prstGeom prst="rect">
            <a:avLst/>
          </a:prstGeom>
          <a:noFill/>
          <a:ln>
            <a:noFill/>
          </a:ln>
        </p:spPr>
      </p:pic>
      <mc:AlternateContent xmlns:mc="http://schemas.openxmlformats.org/markup-compatibility/2006" xmlns:p14="http://schemas.microsoft.com/office/powerpoint/2010/main">
        <mc:Choice Requires="p14">
          <p:contentPart p14:bwMode="auto" r:id="rId3">
            <p14:nvContentPartPr>
              <p14:cNvPr id="4" name="Ink 3">
                <a:extLst>
                  <a:ext uri="{FF2B5EF4-FFF2-40B4-BE49-F238E27FC236}">
                    <a16:creationId xmlns:a16="http://schemas.microsoft.com/office/drawing/2014/main" xmlns="" id="{48A7372A-BDCF-5E4B-9FDA-8183BF125CF1}"/>
                  </a:ext>
                </a:extLst>
              </p14:cNvPr>
              <p14:cNvContentPartPr/>
              <p14:nvPr/>
            </p14:nvContentPartPr>
            <p14:xfrm>
              <a:off x="3892462" y="4391364"/>
              <a:ext cx="873720" cy="338760"/>
            </p14:xfrm>
          </p:contentPart>
        </mc:Choice>
        <mc:Fallback xmlns="">
          <p:pic>
            <p:nvPicPr>
              <p:cNvPr id="4" name="Ink 3">
                <a:extLst>
                  <a:ext uri="{FF2B5EF4-FFF2-40B4-BE49-F238E27FC236}">
                    <a16:creationId xmlns:a16="http://schemas.microsoft.com/office/drawing/2014/main" id="{48A7372A-BDCF-5E4B-9FDA-8183BF125CF1}"/>
                  </a:ext>
                </a:extLst>
              </p:cNvPr>
              <p:cNvPicPr/>
              <p:nvPr/>
            </p:nvPicPr>
            <p:blipFill>
              <a:blip r:embed="rId4"/>
              <a:stretch>
                <a:fillRect/>
              </a:stretch>
            </p:blipFill>
            <p:spPr>
              <a:xfrm>
                <a:off x="3874462" y="4373724"/>
                <a:ext cx="909360" cy="374400"/>
              </a:xfrm>
              <a:prstGeom prst="rect">
                <a:avLst/>
              </a:prstGeom>
            </p:spPr>
          </p:pic>
        </mc:Fallback>
      </mc:AlternateContent>
      <mc:AlternateContent xmlns:mc="http://schemas.openxmlformats.org/markup-compatibility/2006" xmlns:p14="http://schemas.microsoft.com/office/powerpoint/2010/main">
        <mc:Choice Requires="p14">
          <p:contentPart p14:bwMode="auto" r:id="rId5">
            <p14:nvContentPartPr>
              <p14:cNvPr id="9" name="Ink 8">
                <a:extLst>
                  <a:ext uri="{FF2B5EF4-FFF2-40B4-BE49-F238E27FC236}">
                    <a16:creationId xmlns:a16="http://schemas.microsoft.com/office/drawing/2014/main" xmlns="" id="{066E5788-7582-CB4A-92CA-D62554EDCEFE}"/>
                  </a:ext>
                </a:extLst>
              </p14:cNvPr>
              <p14:cNvContentPartPr/>
              <p14:nvPr/>
            </p14:nvContentPartPr>
            <p14:xfrm>
              <a:off x="660022" y="5636244"/>
              <a:ext cx="25920" cy="433440"/>
            </p14:xfrm>
          </p:contentPart>
        </mc:Choice>
        <mc:Fallback xmlns="">
          <p:pic>
            <p:nvPicPr>
              <p:cNvPr id="9" name="Ink 8">
                <a:extLst>
                  <a:ext uri="{FF2B5EF4-FFF2-40B4-BE49-F238E27FC236}">
                    <a16:creationId xmlns:a16="http://schemas.microsoft.com/office/drawing/2014/main" id="{066E5788-7582-CB4A-92CA-D62554EDCEFE}"/>
                  </a:ext>
                </a:extLst>
              </p:cNvPr>
              <p:cNvPicPr/>
              <p:nvPr/>
            </p:nvPicPr>
            <p:blipFill>
              <a:blip r:embed="rId6"/>
              <a:stretch>
                <a:fillRect/>
              </a:stretch>
            </p:blipFill>
            <p:spPr>
              <a:xfrm>
                <a:off x="642022" y="5618244"/>
                <a:ext cx="61560" cy="469080"/>
              </a:xfrm>
              <a:prstGeom prst="rect">
                <a:avLst/>
              </a:prstGeom>
            </p:spPr>
          </p:pic>
        </mc:Fallback>
      </mc:AlternateContent>
      <mc:AlternateContent xmlns:mc="http://schemas.openxmlformats.org/markup-compatibility/2006" xmlns:p14="http://schemas.microsoft.com/office/powerpoint/2010/main">
        <mc:Choice Requires="p14">
          <p:contentPart p14:bwMode="auto" r:id="rId7">
            <p14:nvContentPartPr>
              <p14:cNvPr id="10" name="Ink 9">
                <a:extLst>
                  <a:ext uri="{FF2B5EF4-FFF2-40B4-BE49-F238E27FC236}">
                    <a16:creationId xmlns:a16="http://schemas.microsoft.com/office/drawing/2014/main" xmlns="" id="{FF8EDA24-2DB8-7345-8FAB-35FA43F0D8DC}"/>
                  </a:ext>
                </a:extLst>
              </p14:cNvPr>
              <p14:cNvContentPartPr/>
              <p14:nvPr/>
            </p14:nvContentPartPr>
            <p14:xfrm>
              <a:off x="776302" y="5628684"/>
              <a:ext cx="371160" cy="394920"/>
            </p14:xfrm>
          </p:contentPart>
        </mc:Choice>
        <mc:Fallback xmlns="">
          <p:pic>
            <p:nvPicPr>
              <p:cNvPr id="10" name="Ink 9">
                <a:extLst>
                  <a:ext uri="{FF2B5EF4-FFF2-40B4-BE49-F238E27FC236}">
                    <a16:creationId xmlns:a16="http://schemas.microsoft.com/office/drawing/2014/main" id="{FF8EDA24-2DB8-7345-8FAB-35FA43F0D8DC}"/>
                  </a:ext>
                </a:extLst>
              </p:cNvPr>
              <p:cNvPicPr/>
              <p:nvPr/>
            </p:nvPicPr>
            <p:blipFill>
              <a:blip r:embed="rId8"/>
              <a:stretch>
                <a:fillRect/>
              </a:stretch>
            </p:blipFill>
            <p:spPr>
              <a:xfrm>
                <a:off x="758302" y="5610684"/>
                <a:ext cx="406800" cy="430560"/>
              </a:xfrm>
              <a:prstGeom prst="rect">
                <a:avLst/>
              </a:prstGeom>
            </p:spPr>
          </p:pic>
        </mc:Fallback>
      </mc:AlternateContent>
      <mc:AlternateContent xmlns:mc="http://schemas.openxmlformats.org/markup-compatibility/2006" xmlns:p14="http://schemas.microsoft.com/office/powerpoint/2010/main">
        <mc:Choice Requires="p14">
          <p:contentPart p14:bwMode="auto" r:id="rId9">
            <p14:nvContentPartPr>
              <p14:cNvPr id="12" name="Ink 11">
                <a:extLst>
                  <a:ext uri="{FF2B5EF4-FFF2-40B4-BE49-F238E27FC236}">
                    <a16:creationId xmlns:a16="http://schemas.microsoft.com/office/drawing/2014/main" xmlns="" id="{69C5A94B-2B24-CA45-9CC3-761FFD55F0F8}"/>
                  </a:ext>
                </a:extLst>
              </p14:cNvPr>
              <p14:cNvContentPartPr/>
              <p14:nvPr/>
            </p14:nvContentPartPr>
            <p14:xfrm>
              <a:off x="1355542" y="5531484"/>
              <a:ext cx="360" cy="413640"/>
            </p14:xfrm>
          </p:contentPart>
        </mc:Choice>
        <mc:Fallback xmlns="">
          <p:pic>
            <p:nvPicPr>
              <p:cNvPr id="12" name="Ink 11">
                <a:extLst>
                  <a:ext uri="{FF2B5EF4-FFF2-40B4-BE49-F238E27FC236}">
                    <a16:creationId xmlns:a16="http://schemas.microsoft.com/office/drawing/2014/main" id="{69C5A94B-2B24-CA45-9CC3-761FFD55F0F8}"/>
                  </a:ext>
                </a:extLst>
              </p:cNvPr>
              <p:cNvPicPr/>
              <p:nvPr/>
            </p:nvPicPr>
            <p:blipFill>
              <a:blip r:embed="rId10"/>
              <a:stretch>
                <a:fillRect/>
              </a:stretch>
            </p:blipFill>
            <p:spPr>
              <a:xfrm>
                <a:off x="1337902" y="5513484"/>
                <a:ext cx="36000" cy="449280"/>
              </a:xfrm>
              <a:prstGeom prst="rect">
                <a:avLst/>
              </a:prstGeom>
            </p:spPr>
          </p:pic>
        </mc:Fallback>
      </mc:AlternateContent>
      <mc:AlternateContent xmlns:mc="http://schemas.openxmlformats.org/markup-compatibility/2006" xmlns:p14="http://schemas.microsoft.com/office/powerpoint/2010/main">
        <mc:Choice Requires="p14">
          <p:contentPart p14:bwMode="auto" r:id="rId11">
            <p14:nvContentPartPr>
              <p14:cNvPr id="14" name="Ink 13">
                <a:extLst>
                  <a:ext uri="{FF2B5EF4-FFF2-40B4-BE49-F238E27FC236}">
                    <a16:creationId xmlns:a16="http://schemas.microsoft.com/office/drawing/2014/main" xmlns="" id="{A4FCCE6D-543F-1C4E-8B6D-E67D1D9C8D66}"/>
                  </a:ext>
                </a:extLst>
              </p14:cNvPr>
              <p14:cNvContentPartPr/>
              <p14:nvPr/>
            </p14:nvContentPartPr>
            <p14:xfrm>
              <a:off x="1224142" y="5733084"/>
              <a:ext cx="247320" cy="360"/>
            </p14:xfrm>
          </p:contentPart>
        </mc:Choice>
        <mc:Fallback xmlns="">
          <p:pic>
            <p:nvPicPr>
              <p:cNvPr id="14" name="Ink 13">
                <a:extLst>
                  <a:ext uri="{FF2B5EF4-FFF2-40B4-BE49-F238E27FC236}">
                    <a16:creationId xmlns:a16="http://schemas.microsoft.com/office/drawing/2014/main" id="{A4FCCE6D-543F-1C4E-8B6D-E67D1D9C8D66}"/>
                  </a:ext>
                </a:extLst>
              </p:cNvPr>
              <p:cNvPicPr/>
              <p:nvPr/>
            </p:nvPicPr>
            <p:blipFill>
              <a:blip r:embed="rId12"/>
              <a:stretch>
                <a:fillRect/>
              </a:stretch>
            </p:blipFill>
            <p:spPr>
              <a:xfrm>
                <a:off x="1206142" y="5715084"/>
                <a:ext cx="282960" cy="36000"/>
              </a:xfrm>
              <a:prstGeom prst="rect">
                <a:avLst/>
              </a:prstGeom>
            </p:spPr>
          </p:pic>
        </mc:Fallback>
      </mc:AlternateContent>
      <p:grpSp>
        <p:nvGrpSpPr>
          <p:cNvPr id="27" name="Group 26">
            <a:extLst>
              <a:ext uri="{FF2B5EF4-FFF2-40B4-BE49-F238E27FC236}">
                <a16:creationId xmlns:a16="http://schemas.microsoft.com/office/drawing/2014/main" xmlns="" id="{5BBE5A26-010F-864F-A819-179289829FC2}"/>
              </a:ext>
            </a:extLst>
          </p:cNvPr>
          <p:cNvGrpSpPr/>
          <p:nvPr/>
        </p:nvGrpSpPr>
        <p:grpSpPr>
          <a:xfrm>
            <a:off x="1809142" y="5594844"/>
            <a:ext cx="1246680" cy="524520"/>
            <a:chOff x="1809142" y="5594844"/>
            <a:chExt cx="1246680" cy="524520"/>
          </a:xfrm>
        </p:grpSpPr>
        <mc:AlternateContent xmlns:mc="http://schemas.openxmlformats.org/markup-compatibility/2006" xmlns:p14="http://schemas.microsoft.com/office/powerpoint/2010/main">
          <mc:Choice Requires="p14">
            <p:contentPart p14:bwMode="auto" r:id="rId13">
              <p14:nvContentPartPr>
                <p14:cNvPr id="16" name="Ink 15">
                  <a:extLst>
                    <a:ext uri="{FF2B5EF4-FFF2-40B4-BE49-F238E27FC236}">
                      <a16:creationId xmlns:a16="http://schemas.microsoft.com/office/drawing/2014/main" xmlns="" id="{52D1ACE6-13B9-5742-AB6A-79DE0A8BED4F}"/>
                    </a:ext>
                  </a:extLst>
                </p14:cNvPr>
                <p14:cNvContentPartPr/>
                <p14:nvPr/>
              </p14:nvContentPartPr>
              <p14:xfrm>
                <a:off x="1809142" y="5601684"/>
                <a:ext cx="378720" cy="394920"/>
              </p14:xfrm>
            </p:contentPart>
          </mc:Choice>
          <mc:Fallback xmlns="">
            <p:pic>
              <p:nvPicPr>
                <p:cNvPr id="16" name="Ink 15">
                  <a:extLst>
                    <a:ext uri="{FF2B5EF4-FFF2-40B4-BE49-F238E27FC236}">
                      <a16:creationId xmlns:a16="http://schemas.microsoft.com/office/drawing/2014/main" id="{52D1ACE6-13B9-5742-AB6A-79DE0A8BED4F}"/>
                    </a:ext>
                  </a:extLst>
                </p:cNvPr>
                <p:cNvPicPr/>
                <p:nvPr/>
              </p:nvPicPr>
              <p:blipFill>
                <a:blip r:embed="rId14"/>
                <a:stretch>
                  <a:fillRect/>
                </a:stretch>
              </p:blipFill>
              <p:spPr>
                <a:xfrm>
                  <a:off x="1791502" y="5584044"/>
                  <a:ext cx="414360" cy="430560"/>
                </a:xfrm>
                <a:prstGeom prst="rect">
                  <a:avLst/>
                </a:prstGeom>
              </p:spPr>
            </p:pic>
          </mc:Fallback>
        </mc:AlternateContent>
        <mc:AlternateContent xmlns:mc="http://schemas.openxmlformats.org/markup-compatibility/2006" xmlns:p14="http://schemas.microsoft.com/office/powerpoint/2010/main">
          <mc:Choice Requires="p14">
            <p:contentPart p14:bwMode="auto" r:id="rId15">
              <p14:nvContentPartPr>
                <p14:cNvPr id="18" name="Ink 17">
                  <a:extLst>
                    <a:ext uri="{FF2B5EF4-FFF2-40B4-BE49-F238E27FC236}">
                      <a16:creationId xmlns:a16="http://schemas.microsoft.com/office/drawing/2014/main" xmlns="" id="{57E8A15C-B957-9844-A387-FF081FAA7F07}"/>
                    </a:ext>
                  </a:extLst>
                </p14:cNvPr>
                <p14:cNvContentPartPr/>
                <p14:nvPr/>
              </p14:nvContentPartPr>
              <p14:xfrm>
                <a:off x="1970782" y="5778084"/>
                <a:ext cx="360" cy="341280"/>
              </p14:xfrm>
            </p:contentPart>
          </mc:Choice>
          <mc:Fallback xmlns="">
            <p:pic>
              <p:nvPicPr>
                <p:cNvPr id="18" name="Ink 17">
                  <a:extLst>
                    <a:ext uri="{FF2B5EF4-FFF2-40B4-BE49-F238E27FC236}">
                      <a16:creationId xmlns:a16="http://schemas.microsoft.com/office/drawing/2014/main" id="{57E8A15C-B957-9844-A387-FF081FAA7F07}"/>
                    </a:ext>
                  </a:extLst>
                </p:cNvPr>
                <p:cNvPicPr/>
                <p:nvPr/>
              </p:nvPicPr>
              <p:blipFill>
                <a:blip r:embed="rId16"/>
                <a:stretch>
                  <a:fillRect/>
                </a:stretch>
              </p:blipFill>
              <p:spPr>
                <a:xfrm>
                  <a:off x="1952782" y="5760084"/>
                  <a:ext cx="36000" cy="376920"/>
                </a:xfrm>
                <a:prstGeom prst="rect">
                  <a:avLst/>
                </a:prstGeom>
              </p:spPr>
            </p:pic>
          </mc:Fallback>
        </mc:AlternateContent>
        <mc:AlternateContent xmlns:mc="http://schemas.openxmlformats.org/markup-compatibility/2006" xmlns:p14="http://schemas.microsoft.com/office/powerpoint/2010/main">
          <mc:Choice Requires="p14">
            <p:contentPart p14:bwMode="auto" r:id="rId17">
              <p14:nvContentPartPr>
                <p14:cNvPr id="20" name="Ink 19">
                  <a:extLst>
                    <a:ext uri="{FF2B5EF4-FFF2-40B4-BE49-F238E27FC236}">
                      <a16:creationId xmlns:a16="http://schemas.microsoft.com/office/drawing/2014/main" xmlns="" id="{85511503-DDFF-A249-A012-3AEAD5560AF9}"/>
                    </a:ext>
                  </a:extLst>
                </p14:cNvPr>
                <p14:cNvContentPartPr/>
                <p14:nvPr/>
              </p14:nvContentPartPr>
              <p14:xfrm>
                <a:off x="2333302" y="5751444"/>
                <a:ext cx="192600" cy="15120"/>
              </p14:xfrm>
            </p:contentPart>
          </mc:Choice>
          <mc:Fallback xmlns="">
            <p:pic>
              <p:nvPicPr>
                <p:cNvPr id="20" name="Ink 19">
                  <a:extLst>
                    <a:ext uri="{FF2B5EF4-FFF2-40B4-BE49-F238E27FC236}">
                      <a16:creationId xmlns:a16="http://schemas.microsoft.com/office/drawing/2014/main" id="{85511503-DDFF-A249-A012-3AEAD5560AF9}"/>
                    </a:ext>
                  </a:extLst>
                </p:cNvPr>
                <p:cNvPicPr/>
                <p:nvPr/>
              </p:nvPicPr>
              <p:blipFill>
                <a:blip r:embed="rId18"/>
                <a:stretch>
                  <a:fillRect/>
                </a:stretch>
              </p:blipFill>
              <p:spPr>
                <a:xfrm>
                  <a:off x="2315302" y="5733444"/>
                  <a:ext cx="228240" cy="50760"/>
                </a:xfrm>
                <a:prstGeom prst="rect">
                  <a:avLst/>
                </a:prstGeom>
              </p:spPr>
            </p:pic>
          </mc:Fallback>
        </mc:AlternateContent>
        <mc:AlternateContent xmlns:mc="http://schemas.openxmlformats.org/markup-compatibility/2006" xmlns:p14="http://schemas.microsoft.com/office/powerpoint/2010/main">
          <mc:Choice Requires="p14">
            <p:contentPart p14:bwMode="auto" r:id="rId19">
              <p14:nvContentPartPr>
                <p14:cNvPr id="22" name="Ink 21">
                  <a:extLst>
                    <a:ext uri="{FF2B5EF4-FFF2-40B4-BE49-F238E27FC236}">
                      <a16:creationId xmlns:a16="http://schemas.microsoft.com/office/drawing/2014/main" xmlns="" id="{60D83F5A-8A60-A340-A9EE-592276CFA6DC}"/>
                    </a:ext>
                  </a:extLst>
                </p14:cNvPr>
                <p14:cNvContentPartPr/>
                <p14:nvPr/>
              </p14:nvContentPartPr>
              <p14:xfrm>
                <a:off x="2353822" y="5895084"/>
                <a:ext cx="171360" cy="360"/>
              </p14:xfrm>
            </p:contentPart>
          </mc:Choice>
          <mc:Fallback xmlns="">
            <p:pic>
              <p:nvPicPr>
                <p:cNvPr id="22" name="Ink 21">
                  <a:extLst>
                    <a:ext uri="{FF2B5EF4-FFF2-40B4-BE49-F238E27FC236}">
                      <a16:creationId xmlns:a16="http://schemas.microsoft.com/office/drawing/2014/main" id="{60D83F5A-8A60-A340-A9EE-592276CFA6DC}"/>
                    </a:ext>
                  </a:extLst>
                </p:cNvPr>
                <p:cNvPicPr/>
                <p:nvPr/>
              </p:nvPicPr>
              <p:blipFill>
                <a:blip r:embed="rId20"/>
                <a:stretch>
                  <a:fillRect/>
                </a:stretch>
              </p:blipFill>
              <p:spPr>
                <a:xfrm>
                  <a:off x="2336182" y="5877084"/>
                  <a:ext cx="207000" cy="36000"/>
                </a:xfrm>
                <a:prstGeom prst="rect">
                  <a:avLst/>
                </a:prstGeom>
              </p:spPr>
            </p:pic>
          </mc:Fallback>
        </mc:AlternateContent>
        <mc:AlternateContent xmlns:mc="http://schemas.openxmlformats.org/markup-compatibility/2006" xmlns:p14="http://schemas.microsoft.com/office/powerpoint/2010/main">
          <mc:Choice Requires="p14">
            <p:contentPart p14:bwMode="auto" r:id="rId21">
              <p14:nvContentPartPr>
                <p14:cNvPr id="24" name="Ink 23">
                  <a:extLst>
                    <a:ext uri="{FF2B5EF4-FFF2-40B4-BE49-F238E27FC236}">
                      <a16:creationId xmlns:a16="http://schemas.microsoft.com/office/drawing/2014/main" xmlns="" id="{2458C603-03C8-5245-AC28-679A67181198}"/>
                    </a:ext>
                  </a:extLst>
                </p14:cNvPr>
                <p14:cNvContentPartPr/>
                <p14:nvPr/>
              </p14:nvContentPartPr>
              <p14:xfrm>
                <a:off x="2667022" y="5594844"/>
                <a:ext cx="11880" cy="428400"/>
              </p14:xfrm>
            </p:contentPart>
          </mc:Choice>
          <mc:Fallback xmlns="">
            <p:pic>
              <p:nvPicPr>
                <p:cNvPr id="24" name="Ink 23">
                  <a:extLst>
                    <a:ext uri="{FF2B5EF4-FFF2-40B4-BE49-F238E27FC236}">
                      <a16:creationId xmlns:a16="http://schemas.microsoft.com/office/drawing/2014/main" id="{2458C603-03C8-5245-AC28-679A67181198}"/>
                    </a:ext>
                  </a:extLst>
                </p:cNvPr>
                <p:cNvPicPr/>
                <p:nvPr/>
              </p:nvPicPr>
              <p:blipFill>
                <a:blip r:embed="rId22"/>
                <a:stretch>
                  <a:fillRect/>
                </a:stretch>
              </p:blipFill>
              <p:spPr>
                <a:xfrm>
                  <a:off x="2649382" y="5576844"/>
                  <a:ext cx="47520" cy="464040"/>
                </a:xfrm>
                <a:prstGeom prst="rect">
                  <a:avLst/>
                </a:prstGeom>
              </p:spPr>
            </p:pic>
          </mc:Fallback>
        </mc:AlternateContent>
        <mc:AlternateContent xmlns:mc="http://schemas.openxmlformats.org/markup-compatibility/2006" xmlns:p14="http://schemas.microsoft.com/office/powerpoint/2010/main">
          <mc:Choice Requires="p14">
            <p:contentPart p14:bwMode="auto" r:id="rId23">
              <p14:nvContentPartPr>
                <p14:cNvPr id="26" name="Ink 25">
                  <a:extLst>
                    <a:ext uri="{FF2B5EF4-FFF2-40B4-BE49-F238E27FC236}">
                      <a16:creationId xmlns:a16="http://schemas.microsoft.com/office/drawing/2014/main" xmlns="" id="{6DF094C6-AE64-C648-9224-4705F27BCB58}"/>
                    </a:ext>
                  </a:extLst>
                </p14:cNvPr>
                <p14:cNvContentPartPr/>
                <p14:nvPr/>
              </p14:nvContentPartPr>
              <p14:xfrm>
                <a:off x="2799862" y="5601684"/>
                <a:ext cx="255960" cy="380880"/>
              </p14:xfrm>
            </p:contentPart>
          </mc:Choice>
          <mc:Fallback xmlns="">
            <p:pic>
              <p:nvPicPr>
                <p:cNvPr id="26" name="Ink 25">
                  <a:extLst>
                    <a:ext uri="{FF2B5EF4-FFF2-40B4-BE49-F238E27FC236}">
                      <a16:creationId xmlns:a16="http://schemas.microsoft.com/office/drawing/2014/main" id="{6DF094C6-AE64-C648-9224-4705F27BCB58}"/>
                    </a:ext>
                  </a:extLst>
                </p:cNvPr>
                <p:cNvPicPr/>
                <p:nvPr/>
              </p:nvPicPr>
              <p:blipFill>
                <a:blip r:embed="rId24"/>
                <a:stretch>
                  <a:fillRect/>
                </a:stretch>
              </p:blipFill>
              <p:spPr>
                <a:xfrm>
                  <a:off x="2782222" y="5584044"/>
                  <a:ext cx="291600" cy="416520"/>
                </a:xfrm>
                <a:prstGeom prst="rect">
                  <a:avLst/>
                </a:prstGeom>
              </p:spPr>
            </p:pic>
          </mc:Fallback>
        </mc:AlternateContent>
      </p:grpSp>
      <p:grpSp>
        <p:nvGrpSpPr>
          <p:cNvPr id="45" name="Group 44">
            <a:extLst>
              <a:ext uri="{FF2B5EF4-FFF2-40B4-BE49-F238E27FC236}">
                <a16:creationId xmlns:a16="http://schemas.microsoft.com/office/drawing/2014/main" xmlns="" id="{CD075A53-7EA0-9E4F-B6AA-BE153D84A283}"/>
              </a:ext>
            </a:extLst>
          </p:cNvPr>
          <p:cNvGrpSpPr/>
          <p:nvPr/>
        </p:nvGrpSpPr>
        <p:grpSpPr>
          <a:xfrm>
            <a:off x="4359742" y="5501604"/>
            <a:ext cx="2009160" cy="524880"/>
            <a:chOff x="4359742" y="5501604"/>
            <a:chExt cx="2009160" cy="524880"/>
          </a:xfrm>
        </p:grpSpPr>
        <mc:AlternateContent xmlns:mc="http://schemas.openxmlformats.org/markup-compatibility/2006" xmlns:p14="http://schemas.microsoft.com/office/powerpoint/2010/main">
          <mc:Choice Requires="p14">
            <p:contentPart p14:bwMode="auto" r:id="rId25">
              <p14:nvContentPartPr>
                <p14:cNvPr id="28" name="Ink 27">
                  <a:extLst>
                    <a:ext uri="{FF2B5EF4-FFF2-40B4-BE49-F238E27FC236}">
                      <a16:creationId xmlns:a16="http://schemas.microsoft.com/office/drawing/2014/main" xmlns="" id="{0952F5AD-3197-6D40-9FA2-94370F38DDA4}"/>
                    </a:ext>
                  </a:extLst>
                </p14:cNvPr>
                <p14:cNvContentPartPr/>
                <p14:nvPr/>
              </p14:nvContentPartPr>
              <p14:xfrm>
                <a:off x="4359742" y="5571804"/>
                <a:ext cx="369720" cy="326880"/>
              </p14:xfrm>
            </p:contentPart>
          </mc:Choice>
          <mc:Fallback xmlns="">
            <p:pic>
              <p:nvPicPr>
                <p:cNvPr id="28" name="Ink 27">
                  <a:extLst>
                    <a:ext uri="{FF2B5EF4-FFF2-40B4-BE49-F238E27FC236}">
                      <a16:creationId xmlns:a16="http://schemas.microsoft.com/office/drawing/2014/main" id="{0952F5AD-3197-6D40-9FA2-94370F38DDA4}"/>
                    </a:ext>
                  </a:extLst>
                </p:cNvPr>
                <p:cNvPicPr/>
                <p:nvPr/>
              </p:nvPicPr>
              <p:blipFill>
                <a:blip r:embed="rId26"/>
                <a:stretch>
                  <a:fillRect/>
                </a:stretch>
              </p:blipFill>
              <p:spPr>
                <a:xfrm>
                  <a:off x="4341742" y="5553804"/>
                  <a:ext cx="405360" cy="362520"/>
                </a:xfrm>
                <a:prstGeom prst="rect">
                  <a:avLst/>
                </a:prstGeom>
              </p:spPr>
            </p:pic>
          </mc:Fallback>
        </mc:AlternateContent>
        <mc:AlternateContent xmlns:mc="http://schemas.openxmlformats.org/markup-compatibility/2006" xmlns:p14="http://schemas.microsoft.com/office/powerpoint/2010/main">
          <mc:Choice Requires="p14">
            <p:contentPart p14:bwMode="auto" r:id="rId27">
              <p14:nvContentPartPr>
                <p14:cNvPr id="29" name="Ink 28">
                  <a:extLst>
                    <a:ext uri="{FF2B5EF4-FFF2-40B4-BE49-F238E27FC236}">
                      <a16:creationId xmlns:a16="http://schemas.microsoft.com/office/drawing/2014/main" xmlns="" id="{9D997ED5-370A-8D49-BCD1-D9905A5E889E}"/>
                    </a:ext>
                  </a:extLst>
                </p14:cNvPr>
                <p14:cNvContentPartPr/>
                <p14:nvPr/>
              </p14:nvContentPartPr>
              <p14:xfrm>
                <a:off x="4539742" y="5723364"/>
                <a:ext cx="8640" cy="303120"/>
              </p14:xfrm>
            </p:contentPart>
          </mc:Choice>
          <mc:Fallback xmlns="">
            <p:pic>
              <p:nvPicPr>
                <p:cNvPr id="29" name="Ink 28">
                  <a:extLst>
                    <a:ext uri="{FF2B5EF4-FFF2-40B4-BE49-F238E27FC236}">
                      <a16:creationId xmlns:a16="http://schemas.microsoft.com/office/drawing/2014/main" id="{9D997ED5-370A-8D49-BCD1-D9905A5E889E}"/>
                    </a:ext>
                  </a:extLst>
                </p:cNvPr>
                <p:cNvPicPr/>
                <p:nvPr/>
              </p:nvPicPr>
              <p:blipFill>
                <a:blip r:embed="rId28"/>
                <a:stretch>
                  <a:fillRect/>
                </a:stretch>
              </p:blipFill>
              <p:spPr>
                <a:xfrm>
                  <a:off x="4521742" y="5705364"/>
                  <a:ext cx="44280" cy="338760"/>
                </a:xfrm>
                <a:prstGeom prst="rect">
                  <a:avLst/>
                </a:prstGeom>
              </p:spPr>
            </p:pic>
          </mc:Fallback>
        </mc:AlternateContent>
        <mc:AlternateContent xmlns:mc="http://schemas.openxmlformats.org/markup-compatibility/2006" xmlns:p14="http://schemas.microsoft.com/office/powerpoint/2010/main">
          <mc:Choice Requires="p14">
            <p:contentPart p14:bwMode="auto" r:id="rId29">
              <p14:nvContentPartPr>
                <p14:cNvPr id="31" name="Ink 30">
                  <a:extLst>
                    <a:ext uri="{FF2B5EF4-FFF2-40B4-BE49-F238E27FC236}">
                      <a16:creationId xmlns:a16="http://schemas.microsoft.com/office/drawing/2014/main" xmlns="" id="{CF58668F-C13C-4F44-B989-64E23B9C0DBC}"/>
                    </a:ext>
                  </a:extLst>
                </p14:cNvPr>
                <p14:cNvContentPartPr/>
                <p14:nvPr/>
              </p14:nvContentPartPr>
              <p14:xfrm>
                <a:off x="4904062" y="5623644"/>
                <a:ext cx="360" cy="301320"/>
              </p14:xfrm>
            </p:contentPart>
          </mc:Choice>
          <mc:Fallback xmlns="">
            <p:pic>
              <p:nvPicPr>
                <p:cNvPr id="31" name="Ink 30">
                  <a:extLst>
                    <a:ext uri="{FF2B5EF4-FFF2-40B4-BE49-F238E27FC236}">
                      <a16:creationId xmlns:a16="http://schemas.microsoft.com/office/drawing/2014/main" id="{CF58668F-C13C-4F44-B989-64E23B9C0DBC}"/>
                    </a:ext>
                  </a:extLst>
                </p:cNvPr>
                <p:cNvPicPr/>
                <p:nvPr/>
              </p:nvPicPr>
              <p:blipFill>
                <a:blip r:embed="rId30"/>
                <a:stretch>
                  <a:fillRect/>
                </a:stretch>
              </p:blipFill>
              <p:spPr>
                <a:xfrm>
                  <a:off x="4886422" y="5606004"/>
                  <a:ext cx="36000" cy="336960"/>
                </a:xfrm>
                <a:prstGeom prst="rect">
                  <a:avLst/>
                </a:prstGeom>
              </p:spPr>
            </p:pic>
          </mc:Fallback>
        </mc:AlternateContent>
        <mc:AlternateContent xmlns:mc="http://schemas.openxmlformats.org/markup-compatibility/2006" xmlns:p14="http://schemas.microsoft.com/office/powerpoint/2010/main">
          <mc:Choice Requires="p14">
            <p:contentPart p14:bwMode="auto" r:id="rId31">
              <p14:nvContentPartPr>
                <p14:cNvPr id="33" name="Ink 32">
                  <a:extLst>
                    <a:ext uri="{FF2B5EF4-FFF2-40B4-BE49-F238E27FC236}">
                      <a16:creationId xmlns:a16="http://schemas.microsoft.com/office/drawing/2014/main" xmlns="" id="{20246DC0-46A7-594F-9578-AECA9ADF51A4}"/>
                    </a:ext>
                  </a:extLst>
                </p14:cNvPr>
                <p14:cNvContentPartPr/>
                <p14:nvPr/>
              </p14:nvContentPartPr>
              <p14:xfrm>
                <a:off x="4779142" y="5766924"/>
                <a:ext cx="235800" cy="2880"/>
              </p14:xfrm>
            </p:contentPart>
          </mc:Choice>
          <mc:Fallback xmlns="">
            <p:pic>
              <p:nvPicPr>
                <p:cNvPr id="33" name="Ink 32">
                  <a:extLst>
                    <a:ext uri="{FF2B5EF4-FFF2-40B4-BE49-F238E27FC236}">
                      <a16:creationId xmlns:a16="http://schemas.microsoft.com/office/drawing/2014/main" id="{20246DC0-46A7-594F-9578-AECA9ADF51A4}"/>
                    </a:ext>
                  </a:extLst>
                </p:cNvPr>
                <p:cNvPicPr/>
                <p:nvPr/>
              </p:nvPicPr>
              <p:blipFill>
                <a:blip r:embed="rId32"/>
                <a:stretch>
                  <a:fillRect/>
                </a:stretch>
              </p:blipFill>
              <p:spPr>
                <a:xfrm>
                  <a:off x="4761502" y="5748924"/>
                  <a:ext cx="271440" cy="38520"/>
                </a:xfrm>
                <a:prstGeom prst="rect">
                  <a:avLst/>
                </a:prstGeom>
              </p:spPr>
            </p:pic>
          </mc:Fallback>
        </mc:AlternateContent>
        <mc:AlternateContent xmlns:mc="http://schemas.openxmlformats.org/markup-compatibility/2006" xmlns:p14="http://schemas.microsoft.com/office/powerpoint/2010/main">
          <mc:Choice Requires="p14">
            <p:contentPart p14:bwMode="auto" r:id="rId33">
              <p14:nvContentPartPr>
                <p14:cNvPr id="35" name="Ink 34">
                  <a:extLst>
                    <a:ext uri="{FF2B5EF4-FFF2-40B4-BE49-F238E27FC236}">
                      <a16:creationId xmlns:a16="http://schemas.microsoft.com/office/drawing/2014/main" xmlns="" id="{FBCF9E1E-5B0E-284E-ACCF-A728608EF87B}"/>
                    </a:ext>
                  </a:extLst>
                </p14:cNvPr>
                <p14:cNvContentPartPr/>
                <p14:nvPr/>
              </p14:nvContentPartPr>
              <p14:xfrm>
                <a:off x="5230942" y="5567844"/>
                <a:ext cx="360" cy="393120"/>
              </p14:xfrm>
            </p:contentPart>
          </mc:Choice>
          <mc:Fallback xmlns="">
            <p:pic>
              <p:nvPicPr>
                <p:cNvPr id="35" name="Ink 34">
                  <a:extLst>
                    <a:ext uri="{FF2B5EF4-FFF2-40B4-BE49-F238E27FC236}">
                      <a16:creationId xmlns:a16="http://schemas.microsoft.com/office/drawing/2014/main" id="{FBCF9E1E-5B0E-284E-ACCF-A728608EF87B}"/>
                    </a:ext>
                  </a:extLst>
                </p:cNvPr>
                <p:cNvPicPr/>
                <p:nvPr/>
              </p:nvPicPr>
              <p:blipFill>
                <a:blip r:embed="rId34"/>
                <a:stretch>
                  <a:fillRect/>
                </a:stretch>
              </p:blipFill>
              <p:spPr>
                <a:xfrm>
                  <a:off x="5212942" y="5550204"/>
                  <a:ext cx="36000" cy="428760"/>
                </a:xfrm>
                <a:prstGeom prst="rect">
                  <a:avLst/>
                </a:prstGeom>
              </p:spPr>
            </p:pic>
          </mc:Fallback>
        </mc:AlternateContent>
        <mc:AlternateContent xmlns:mc="http://schemas.openxmlformats.org/markup-compatibility/2006" xmlns:p14="http://schemas.microsoft.com/office/powerpoint/2010/main">
          <mc:Choice Requires="p14">
            <p:contentPart p14:bwMode="auto" r:id="rId35">
              <p14:nvContentPartPr>
                <p14:cNvPr id="37" name="Ink 36">
                  <a:extLst>
                    <a:ext uri="{FF2B5EF4-FFF2-40B4-BE49-F238E27FC236}">
                      <a16:creationId xmlns:a16="http://schemas.microsoft.com/office/drawing/2014/main" xmlns="" id="{3EB75923-15B0-3042-A34E-D7DC75E79762}"/>
                    </a:ext>
                  </a:extLst>
                </p14:cNvPr>
                <p14:cNvContentPartPr/>
                <p14:nvPr/>
              </p14:nvContentPartPr>
              <p14:xfrm>
                <a:off x="5314822" y="5501604"/>
                <a:ext cx="303840" cy="507960"/>
              </p14:xfrm>
            </p:contentPart>
          </mc:Choice>
          <mc:Fallback xmlns="">
            <p:pic>
              <p:nvPicPr>
                <p:cNvPr id="37" name="Ink 36">
                  <a:extLst>
                    <a:ext uri="{FF2B5EF4-FFF2-40B4-BE49-F238E27FC236}">
                      <a16:creationId xmlns:a16="http://schemas.microsoft.com/office/drawing/2014/main" id="{3EB75923-15B0-3042-A34E-D7DC75E79762}"/>
                    </a:ext>
                  </a:extLst>
                </p:cNvPr>
                <p:cNvPicPr/>
                <p:nvPr/>
              </p:nvPicPr>
              <p:blipFill>
                <a:blip r:embed="rId36"/>
                <a:stretch>
                  <a:fillRect/>
                </a:stretch>
              </p:blipFill>
              <p:spPr>
                <a:xfrm>
                  <a:off x="5297182" y="5483604"/>
                  <a:ext cx="339480" cy="543600"/>
                </a:xfrm>
                <a:prstGeom prst="rect">
                  <a:avLst/>
                </a:prstGeom>
              </p:spPr>
            </p:pic>
          </mc:Fallback>
        </mc:AlternateContent>
        <mc:AlternateContent xmlns:mc="http://schemas.openxmlformats.org/markup-compatibility/2006" xmlns:p14="http://schemas.microsoft.com/office/powerpoint/2010/main">
          <mc:Choice Requires="p14">
            <p:contentPart p14:bwMode="auto" r:id="rId37">
              <p14:nvContentPartPr>
                <p14:cNvPr id="39" name="Ink 38">
                  <a:extLst>
                    <a:ext uri="{FF2B5EF4-FFF2-40B4-BE49-F238E27FC236}">
                      <a16:creationId xmlns:a16="http://schemas.microsoft.com/office/drawing/2014/main" xmlns="" id="{E1E9A0AC-2CF1-0447-984E-79101E1EE918}"/>
                    </a:ext>
                  </a:extLst>
                </p14:cNvPr>
                <p14:cNvContentPartPr/>
                <p14:nvPr/>
              </p14:nvContentPartPr>
              <p14:xfrm>
                <a:off x="5777422" y="5674764"/>
                <a:ext cx="108720" cy="360"/>
              </p14:xfrm>
            </p:contentPart>
          </mc:Choice>
          <mc:Fallback xmlns="">
            <p:pic>
              <p:nvPicPr>
                <p:cNvPr id="39" name="Ink 38">
                  <a:extLst>
                    <a:ext uri="{FF2B5EF4-FFF2-40B4-BE49-F238E27FC236}">
                      <a16:creationId xmlns:a16="http://schemas.microsoft.com/office/drawing/2014/main" id="{E1E9A0AC-2CF1-0447-984E-79101E1EE918}"/>
                    </a:ext>
                  </a:extLst>
                </p:cNvPr>
                <p:cNvPicPr/>
                <p:nvPr/>
              </p:nvPicPr>
              <p:blipFill>
                <a:blip r:embed="rId38"/>
                <a:stretch>
                  <a:fillRect/>
                </a:stretch>
              </p:blipFill>
              <p:spPr>
                <a:xfrm>
                  <a:off x="5759782" y="5657124"/>
                  <a:ext cx="144360" cy="36000"/>
                </a:xfrm>
                <a:prstGeom prst="rect">
                  <a:avLst/>
                </a:prstGeom>
              </p:spPr>
            </p:pic>
          </mc:Fallback>
        </mc:AlternateContent>
        <mc:AlternateContent xmlns:mc="http://schemas.openxmlformats.org/markup-compatibility/2006" xmlns:p14="http://schemas.microsoft.com/office/powerpoint/2010/main">
          <mc:Choice Requires="p14">
            <p:contentPart p14:bwMode="auto" r:id="rId39">
              <p14:nvContentPartPr>
                <p14:cNvPr id="40" name="Ink 39">
                  <a:extLst>
                    <a:ext uri="{FF2B5EF4-FFF2-40B4-BE49-F238E27FC236}">
                      <a16:creationId xmlns:a16="http://schemas.microsoft.com/office/drawing/2014/main" xmlns="" id="{3C2C89F0-02C5-414A-B134-E62207D53066}"/>
                    </a:ext>
                  </a:extLst>
                </p14:cNvPr>
                <p14:cNvContentPartPr/>
                <p14:nvPr/>
              </p14:nvContentPartPr>
              <p14:xfrm>
                <a:off x="5755822" y="5754324"/>
                <a:ext cx="104040" cy="360"/>
              </p14:xfrm>
            </p:contentPart>
          </mc:Choice>
          <mc:Fallback xmlns="">
            <p:pic>
              <p:nvPicPr>
                <p:cNvPr id="40" name="Ink 39">
                  <a:extLst>
                    <a:ext uri="{FF2B5EF4-FFF2-40B4-BE49-F238E27FC236}">
                      <a16:creationId xmlns:a16="http://schemas.microsoft.com/office/drawing/2014/main" id="{3C2C89F0-02C5-414A-B134-E62207D53066}"/>
                    </a:ext>
                  </a:extLst>
                </p:cNvPr>
                <p:cNvPicPr/>
                <p:nvPr/>
              </p:nvPicPr>
              <p:blipFill>
                <a:blip r:embed="rId40"/>
                <a:stretch>
                  <a:fillRect/>
                </a:stretch>
              </p:blipFill>
              <p:spPr>
                <a:xfrm>
                  <a:off x="5737822" y="5736684"/>
                  <a:ext cx="139680" cy="36000"/>
                </a:xfrm>
                <a:prstGeom prst="rect">
                  <a:avLst/>
                </a:prstGeom>
              </p:spPr>
            </p:pic>
          </mc:Fallback>
        </mc:AlternateContent>
        <mc:AlternateContent xmlns:mc="http://schemas.openxmlformats.org/markup-compatibility/2006" xmlns:p14="http://schemas.microsoft.com/office/powerpoint/2010/main">
          <mc:Choice Requires="p14">
            <p:contentPart p14:bwMode="auto" r:id="rId41">
              <p14:nvContentPartPr>
                <p14:cNvPr id="42" name="Ink 41">
                  <a:extLst>
                    <a:ext uri="{FF2B5EF4-FFF2-40B4-BE49-F238E27FC236}">
                      <a16:creationId xmlns:a16="http://schemas.microsoft.com/office/drawing/2014/main" xmlns="" id="{BCBF899B-792A-FC4D-8F29-5CE0E70A3AA4}"/>
                    </a:ext>
                  </a:extLst>
                </p14:cNvPr>
                <p14:cNvContentPartPr/>
                <p14:nvPr/>
              </p14:nvContentPartPr>
              <p14:xfrm>
                <a:off x="6026542" y="5589084"/>
                <a:ext cx="360" cy="392760"/>
              </p14:xfrm>
            </p:contentPart>
          </mc:Choice>
          <mc:Fallback xmlns="">
            <p:pic>
              <p:nvPicPr>
                <p:cNvPr id="42" name="Ink 41">
                  <a:extLst>
                    <a:ext uri="{FF2B5EF4-FFF2-40B4-BE49-F238E27FC236}">
                      <a16:creationId xmlns:a16="http://schemas.microsoft.com/office/drawing/2014/main" id="{BCBF899B-792A-FC4D-8F29-5CE0E70A3AA4}"/>
                    </a:ext>
                  </a:extLst>
                </p:cNvPr>
                <p:cNvPicPr/>
                <p:nvPr/>
              </p:nvPicPr>
              <p:blipFill>
                <a:blip r:embed="rId42"/>
                <a:stretch>
                  <a:fillRect/>
                </a:stretch>
              </p:blipFill>
              <p:spPr>
                <a:xfrm>
                  <a:off x="6008902" y="5571084"/>
                  <a:ext cx="36000" cy="428400"/>
                </a:xfrm>
                <a:prstGeom prst="rect">
                  <a:avLst/>
                </a:prstGeom>
              </p:spPr>
            </p:pic>
          </mc:Fallback>
        </mc:AlternateContent>
        <mc:AlternateContent xmlns:mc="http://schemas.openxmlformats.org/markup-compatibility/2006" xmlns:p14="http://schemas.microsoft.com/office/powerpoint/2010/main">
          <mc:Choice Requires="p14">
            <p:contentPart p14:bwMode="auto" r:id="rId43">
              <p14:nvContentPartPr>
                <p14:cNvPr id="44" name="Ink 43">
                  <a:extLst>
                    <a:ext uri="{FF2B5EF4-FFF2-40B4-BE49-F238E27FC236}">
                      <a16:creationId xmlns:a16="http://schemas.microsoft.com/office/drawing/2014/main" xmlns="" id="{8D798D92-D05B-9E48-BC1A-348C167C6421}"/>
                    </a:ext>
                  </a:extLst>
                </p14:cNvPr>
                <p14:cNvContentPartPr/>
                <p14:nvPr/>
              </p14:nvContentPartPr>
              <p14:xfrm>
                <a:off x="6180262" y="5534724"/>
                <a:ext cx="188640" cy="398520"/>
              </p14:xfrm>
            </p:contentPart>
          </mc:Choice>
          <mc:Fallback xmlns="">
            <p:pic>
              <p:nvPicPr>
                <p:cNvPr id="44" name="Ink 43">
                  <a:extLst>
                    <a:ext uri="{FF2B5EF4-FFF2-40B4-BE49-F238E27FC236}">
                      <a16:creationId xmlns:a16="http://schemas.microsoft.com/office/drawing/2014/main" id="{8D798D92-D05B-9E48-BC1A-348C167C6421}"/>
                    </a:ext>
                  </a:extLst>
                </p:cNvPr>
                <p:cNvPicPr/>
                <p:nvPr/>
              </p:nvPicPr>
              <p:blipFill>
                <a:blip r:embed="rId44"/>
                <a:stretch>
                  <a:fillRect/>
                </a:stretch>
              </p:blipFill>
              <p:spPr>
                <a:xfrm>
                  <a:off x="6162262" y="5516724"/>
                  <a:ext cx="224280" cy="434160"/>
                </a:xfrm>
                <a:prstGeom prst="rect">
                  <a:avLst/>
                </a:prstGeom>
              </p:spPr>
            </p:pic>
          </mc:Fallback>
        </mc:AlternateContent>
      </p:grpSp>
    </p:spTree>
    <p:extLst>
      <p:ext uri="{BB962C8B-B14F-4D97-AF65-F5344CB8AC3E}">
        <p14:creationId xmlns:p14="http://schemas.microsoft.com/office/powerpoint/2010/main" val="371164693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xmlns="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352</TotalTime>
  <Words>169</Words>
  <Application>Microsoft Office PowerPoint</Application>
  <PresentationFormat>On-screen Show (4:3)</PresentationFormat>
  <Paragraphs>16</Paragraphs>
  <Slides>6</Slides>
  <Notes>0</Notes>
  <HiddenSlides>0</HiddenSlides>
  <MMClips>0</MMClip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6</vt:i4>
      </vt:variant>
    </vt:vector>
  </HeadingPairs>
  <TitlesOfParts>
    <vt:vector size="7" baseType="lpstr">
      <vt:lpstr>Office Theme</vt:lpstr>
      <vt:lpstr>Lo: To solve addition number sentences with missing numbers.</vt:lpstr>
      <vt:lpstr>PowerPoint Presentation</vt:lpstr>
      <vt:lpstr>The flight attendant's need to finish boarding all the passengers onto the plane. They should have 16 passengers but some are missing. </vt:lpstr>
      <vt:lpstr>PowerPoint Presentation</vt:lpstr>
      <vt:lpstr>PowerPoint Presentation</vt:lpstr>
      <vt:lpstr>PowerPoint Presentation</vt:lpstr>
    </vt:vector>
  </TitlesOfParts>
  <Company>Warwickshire County Council</Company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Lo: To solve addition number sentences.</dc:title>
  <dc:creator>AuthorisedUser</dc:creator>
  <cp:lastModifiedBy>jwest</cp:lastModifiedBy>
  <cp:revision>25</cp:revision>
  <dcterms:created xsi:type="dcterms:W3CDTF">2017-03-19T10:16:31Z</dcterms:created>
  <dcterms:modified xsi:type="dcterms:W3CDTF">2020-05-31T09:01:34Z</dcterms:modified>
</cp:coreProperties>
</file>