
<file path=[Content_Types].xml><?xml version="1.0" encoding="utf-8"?>
<Types xmlns="http://schemas.openxmlformats.org/package/2006/content-types">
  <Default Extension="jpeg" ContentType="image/jpeg"/>
  <Default Extension="m4a" ContentType="audio/mp4"/>
  <Default Extension="mp3" ContentType="audio/m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81" r:id="rId2"/>
    <p:sldId id="262" r:id="rId3"/>
    <p:sldId id="256" r:id="rId4"/>
    <p:sldId id="259" r:id="rId5"/>
    <p:sldId id="297" r:id="rId6"/>
    <p:sldId id="257" r:id="rId7"/>
    <p:sldId id="298" r:id="rId8"/>
    <p:sldId id="260" r:id="rId9"/>
    <p:sldId id="288" r:id="rId10"/>
    <p:sldId id="289" r:id="rId11"/>
    <p:sldId id="291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FF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6291"/>
  </p:normalViewPr>
  <p:slideViewPr>
    <p:cSldViewPr snapToGrid="0" snapToObjects="1">
      <p:cViewPr varScale="1">
        <p:scale>
          <a:sx n="121" d="100"/>
          <a:sy n="121" d="100"/>
        </p:scale>
        <p:origin x="200" y="3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624973-CA63-C944-AFA6-7E21280933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407A7B-5CE6-0444-AC7E-AB9D3B5CB3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A308CC-8423-3647-99CE-90D3B17AB1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CA684-DC72-F240-AC08-79DF515ADE12}" type="datetimeFigureOut">
              <a:rPr lang="en-US" smtClean="0"/>
              <a:t>2/26/21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20C832-EB00-5747-B90F-EB98DBCC4B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670BCF-3C9C-0F4C-A2F7-6D09901529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FE939-8A3F-3140-B01E-47B1B91529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7430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294B5E-9998-6E45-80AF-9AF8D25B01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9F6C0A-80AE-614D-8528-1E458D4E4D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DB9EA0-764C-5E47-ACC3-FD974518E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CA684-DC72-F240-AC08-79DF515ADE12}" type="datetimeFigureOut">
              <a:rPr lang="en-US" smtClean="0"/>
              <a:t>2/26/21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31E6AE-BF9F-DD45-B9FF-E679C0DAC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17FB13-4CDE-CA49-A409-78279EF93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FE939-8A3F-3140-B01E-47B1B91529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5761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FB8B2C-6F2F-B24F-9503-7D4E2663AF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E80C4C-64D7-7043-A9AF-2A73E12195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CF3642-A8FF-AB47-854E-D4AF3BBBC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CA684-DC72-F240-AC08-79DF515ADE12}" type="datetimeFigureOut">
              <a:rPr lang="en-US" smtClean="0"/>
              <a:t>2/26/21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C5ADE5-31D6-EA4A-AEED-D07C244A4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AD1F7D-C5EA-A04F-B452-731395137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FE939-8A3F-3140-B01E-47B1B91529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1562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97782D-62F4-3845-8759-7F92B894B6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3288E2-CB51-0343-87E5-65C65B7473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8EE654-B8A5-BA46-8457-D340F8DF88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8CABC9-8FB0-FA4A-AAAE-87687113E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CA684-DC72-F240-AC08-79DF515ADE12}" type="datetimeFigureOut">
              <a:rPr lang="en-US" smtClean="0"/>
              <a:t>2/26/21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340319-21B5-E442-99A7-34E4E368A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92F7CB-3384-0740-B80D-D0D8904CEF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FE939-8A3F-3140-B01E-47B1B91529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1362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D77BA1-E4E5-DA4B-A87B-2FCC928DD1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278E73-AA91-5C4D-8DA7-B9A5A82D49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B611FB-60D5-444D-9478-AAE978074E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702104E-FA6C-C844-929D-B2339C7BA6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84BBDA-1A15-E442-A5AE-21D21173D1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B2043F5-2478-D342-B947-FFA6A81229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CA684-DC72-F240-AC08-79DF515ADE12}" type="datetimeFigureOut">
              <a:rPr lang="en-US" smtClean="0"/>
              <a:t>2/26/21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2465227-3187-3442-9145-CFE05ECC5B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E2A4BE4-12BA-0E4F-A3F4-9CB7B66325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FE939-8A3F-3140-B01E-47B1B91529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8606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D372B-8BDC-CF44-B429-7C8439CB82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55A2261-20A8-8F4E-90AF-E4CCDACF19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CA684-DC72-F240-AC08-79DF515ADE12}" type="datetimeFigureOut">
              <a:rPr lang="en-US" smtClean="0"/>
              <a:t>2/26/21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B3595B-B7E8-BF41-AC2D-57ADEBA8F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05D5A17-44B7-9A48-82ED-11B7B3BB32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FE939-8A3F-3140-B01E-47B1B91529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21272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6003E9E-8ADB-2449-B80B-D20801525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CA684-DC72-F240-AC08-79DF515ADE12}" type="datetimeFigureOut">
              <a:rPr lang="en-US" smtClean="0"/>
              <a:t>2/26/21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92B4B9-1BB0-BC49-A94D-30F7FD15D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D70F30-BBFC-2B4D-8088-CC3AF7935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FE939-8A3F-3140-B01E-47B1B91529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134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CCE05A-4DEF-9342-8AA2-AF6590572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D7E877-1F37-184B-AD55-C329AC3DDB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C5E0DF-D4E7-3D4E-ADDB-D2283BB770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7C2C4F-A6C8-A645-A871-E542EFDA00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CA684-DC72-F240-AC08-79DF515ADE12}" type="datetimeFigureOut">
              <a:rPr lang="en-US" smtClean="0"/>
              <a:t>2/26/21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4DAC87-5362-DE4C-9ED9-AA3F94B246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A66473-10EB-9A4C-9BFB-E29EB783B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FE939-8A3F-3140-B01E-47B1B91529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22039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534C7-399C-CB4C-AA7A-0095CD2CFC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26F253-9C77-7649-AA49-EA3216C917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411400-F140-584B-9717-F380ADCDE6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BC408C-C552-8245-8DE7-98E8D04A43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CA684-DC72-F240-AC08-79DF515ADE12}" type="datetimeFigureOut">
              <a:rPr lang="en-US" smtClean="0"/>
              <a:t>2/26/21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9C2CA7-14B9-454D-B4CF-E3CA5CF039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0D89EB-C093-D941-AF9C-DDF74AA975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FE939-8A3F-3140-B01E-47B1B91529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3211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F8806F-B02A-FC44-9536-7868D0E93C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DCB6E7-48A1-0F4A-9690-F81AFBDBE1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118443-26F9-4845-9609-4A2C695983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CA684-DC72-F240-AC08-79DF515ADE12}" type="datetimeFigureOut">
              <a:rPr lang="en-US" smtClean="0"/>
              <a:t>2/26/21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D59AFB-3D1F-4749-9B96-3FF8F43571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50B3F9-5A70-F947-ABA1-6E0A74F0B3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FE939-8A3F-3140-B01E-47B1B91529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62449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8E0D30C-845C-A647-B08A-25397DBAC12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D79346-1AD3-2246-A341-2C3F82D271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38ED25-88EF-CF49-84A5-2930838D1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CA684-DC72-F240-AC08-79DF515ADE12}" type="datetimeFigureOut">
              <a:rPr lang="en-US" smtClean="0"/>
              <a:t>2/26/21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FD6B04-B359-6D49-BAA4-2FEAFB020F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CB1DFC-D034-6A4D-9271-724CA9D14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FE939-8A3F-3140-B01E-47B1B91529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84513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504933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99009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FF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8A0D3EC-DAEE-6B46-893F-4194CCBBDC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888F20-B302-3E42-BA84-A468D62A99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0909E6-9685-9546-998D-F5397515C4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4CA684-DC72-F240-AC08-79DF515ADE12}" type="datetimeFigureOut">
              <a:rPr lang="en-US" smtClean="0"/>
              <a:t>2/26/21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E631A2-B766-D240-AFF7-C8014A0A7C9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08CA4B-DE9E-1D4D-B325-F7EBE4CBA8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DFE939-8A3F-3140-B01E-47B1B91529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633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3.mp3"/><Relationship Id="rId7" Type="http://schemas.openxmlformats.org/officeDocument/2006/relationships/image" Target="../media/image4.jpeg"/><Relationship Id="rId2" Type="http://schemas.microsoft.com/office/2007/relationships/media" Target="../media/media3.mp3"/><Relationship Id="rId1" Type="http://schemas.openxmlformats.org/officeDocument/2006/relationships/tags" Target="../tags/tag2.xml"/><Relationship Id="rId6" Type="http://schemas.openxmlformats.org/officeDocument/2006/relationships/slideLayout" Target="../slideLayouts/slideLayout1.xml"/><Relationship Id="rId5" Type="http://schemas.openxmlformats.org/officeDocument/2006/relationships/audio" Target="../media/media4.m4a"/><Relationship Id="rId10" Type="http://schemas.openxmlformats.org/officeDocument/2006/relationships/image" Target="../media/image2.png"/><Relationship Id="rId4" Type="http://schemas.microsoft.com/office/2007/relationships/media" Target="../media/media4.m4a"/><Relationship Id="rId9" Type="http://schemas.openxmlformats.org/officeDocument/2006/relationships/hyperlink" Target="https://pixabay.com/en/explosive-fire-bomb-1660545/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audio" Target="file:///C:/Users/ostrowska11/Desktop/EITTP/Voice%20Recordings/Fire_Burning-JaBa-810606813.mp3" TargetMode="External"/><Relationship Id="rId7" Type="http://schemas.openxmlformats.org/officeDocument/2006/relationships/image" Target="../media/image6.jpeg"/><Relationship Id="rId12" Type="http://schemas.openxmlformats.org/officeDocument/2006/relationships/image" Target="../media/image2.png"/><Relationship Id="rId2" Type="http://schemas.microsoft.com/office/2007/relationships/media" Target="file:///C:/Users/ostrowska11/Desktop/EITTP/Voice%20Recordings/Fire_Burning-JaBa-810606813.mp3" TargetMode="External"/><Relationship Id="rId1" Type="http://schemas.openxmlformats.org/officeDocument/2006/relationships/tags" Target="../tags/tag3.xml"/><Relationship Id="rId6" Type="http://schemas.openxmlformats.org/officeDocument/2006/relationships/slideLayout" Target="../slideLayouts/slideLayout2.xml"/><Relationship Id="rId11" Type="http://schemas.openxmlformats.org/officeDocument/2006/relationships/hyperlink" Target="http://www.allwhitebackground.com/fire.html" TargetMode="External"/><Relationship Id="rId5" Type="http://schemas.openxmlformats.org/officeDocument/2006/relationships/audio" Target="../media/media5.m4a"/><Relationship Id="rId10" Type="http://schemas.openxmlformats.org/officeDocument/2006/relationships/image" Target="../media/image9.png"/><Relationship Id="rId4" Type="http://schemas.microsoft.com/office/2007/relationships/media" Target="../media/media5.m4a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6.m4a"/><Relationship Id="rId7" Type="http://schemas.openxmlformats.org/officeDocument/2006/relationships/hyperlink" Target="https://www.goodfreephotos.com/vector-images/cloud-blowing-wind-vector-files.png.php" TargetMode="External"/><Relationship Id="rId2" Type="http://schemas.microsoft.com/office/2007/relationships/media" Target="../media/media6.m4a"/><Relationship Id="rId1" Type="http://schemas.openxmlformats.org/officeDocument/2006/relationships/tags" Target="../tags/tag4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audio" Target="../media/media8.m4a"/><Relationship Id="rId7" Type="http://schemas.openxmlformats.org/officeDocument/2006/relationships/hyperlink" Target="http://www.pngall.com/water-png" TargetMode="External"/><Relationship Id="rId2" Type="http://schemas.microsoft.com/office/2007/relationships/media" Target="../media/media8.m4a"/><Relationship Id="rId1" Type="http://schemas.openxmlformats.org/officeDocument/2006/relationships/tags" Target="../tags/tag5.xml"/><Relationship Id="rId6" Type="http://schemas.openxmlformats.org/officeDocument/2006/relationships/image" Target="../media/image13.png"/><Relationship Id="rId5" Type="http://schemas.openxmlformats.org/officeDocument/2006/relationships/image" Target="../media/image10.jpeg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2.xml"/><Relationship Id="rId9" Type="http://schemas.openxmlformats.org/officeDocument/2006/relationships/hyperlink" Target="https://pixabay.com/en/bucket-wooden-bucket-henkel-1564365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7" Type="http://schemas.openxmlformats.org/officeDocument/2006/relationships/image" Target="../media/image2.png"/><Relationship Id="rId2" Type="http://schemas.microsoft.com/office/2007/relationships/media" Target="../media/media10.m4a"/><Relationship Id="rId1" Type="http://schemas.openxmlformats.org/officeDocument/2006/relationships/tags" Target="../tags/tag6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.pn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7" Type="http://schemas.openxmlformats.org/officeDocument/2006/relationships/image" Target="../media/image2.png"/><Relationship Id="rId2" Type="http://schemas.microsoft.com/office/2007/relationships/media" Target="../media/media12.m4a"/><Relationship Id="rId1" Type="http://schemas.openxmlformats.org/officeDocument/2006/relationships/tags" Target="../tags/tag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7" Type="http://schemas.openxmlformats.org/officeDocument/2006/relationships/image" Target="../media/image2.png"/><Relationship Id="rId2" Type="http://schemas.microsoft.com/office/2007/relationships/media" Target="../media/media13.m4a"/><Relationship Id="rId1" Type="http://schemas.openxmlformats.org/officeDocument/2006/relationships/tags" Target="../tags/tag8.xml"/><Relationship Id="rId6" Type="http://schemas.openxmlformats.org/officeDocument/2006/relationships/image" Target="../media/image23.tiff"/><Relationship Id="rId5" Type="http://schemas.openxmlformats.org/officeDocument/2006/relationships/image" Target="../media/image22.tiff"/><Relationship Id="rId4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Image result for the great fire of london">
            <a:extLst>
              <a:ext uri="{FF2B5EF4-FFF2-40B4-BE49-F238E27FC236}">
                <a16:creationId xmlns:a16="http://schemas.microsoft.com/office/drawing/2014/main" id="{B6B83179-447F-3D40-9FDF-D18E879B34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7CA2742B-79CF-554F-8D2A-FA5E4DD9C484}"/>
              </a:ext>
            </a:extLst>
          </p:cNvPr>
          <p:cNvSpPr/>
          <p:nvPr/>
        </p:nvSpPr>
        <p:spPr>
          <a:xfrm>
            <a:off x="559837" y="242596"/>
            <a:ext cx="11290041" cy="1194318"/>
          </a:xfrm>
          <a:prstGeom prst="roundRect">
            <a:avLst/>
          </a:prstGeom>
          <a:solidFill>
            <a:schemeClr val="bg1">
              <a:lumMod val="50000"/>
              <a:alpha val="6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392046-98AE-9A49-8930-1C34BCE1813C}"/>
              </a:ext>
            </a:extLst>
          </p:cNvPr>
          <p:cNvSpPr txBox="1"/>
          <p:nvPr/>
        </p:nvSpPr>
        <p:spPr>
          <a:xfrm>
            <a:off x="553616" y="279918"/>
            <a:ext cx="110847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>
                <a:solidFill>
                  <a:schemeClr val="accent2"/>
                </a:solidFill>
                <a:latin typeface="Comic Sans MS" panose="030F0902030302020204" pitchFamily="66" charset="0"/>
              </a:rPr>
              <a:t>The Great Fire of London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CC383C1E-5F51-A342-AA25-1145F8FAA0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62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39"/>
    </mc:Choice>
    <mc:Fallback xmlns="">
      <p:transition spd="slow" advTm="95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>
            <a:extLst>
              <a:ext uri="{FF2B5EF4-FFF2-40B4-BE49-F238E27FC236}">
                <a16:creationId xmlns:a16="http://schemas.microsoft.com/office/drawing/2014/main" id="{F813768B-3E1D-864D-B1D5-D6712BA400A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67331" y="1223445"/>
            <a:ext cx="5614211" cy="4525962"/>
          </a:xfrm>
        </p:spPr>
        <p:txBody>
          <a:bodyPr/>
          <a:lstStyle/>
          <a:p>
            <a:pPr>
              <a:lnSpc>
                <a:spcPct val="100000"/>
              </a:lnSpc>
              <a:buFontTx/>
              <a:buNone/>
            </a:pPr>
            <a:r>
              <a:rPr lang="pl-PL" altLang="en-US" sz="2500" dirty="0">
                <a:latin typeface="Bell MT" panose="02020503060305020303" pitchFamily="18" charset="77"/>
              </a:rPr>
              <a:t>   </a:t>
            </a:r>
            <a:r>
              <a:rPr lang="pl-PL" altLang="en-US" sz="2400" dirty="0">
                <a:latin typeface="Comic Sans MS" panose="030F0902030302020204" pitchFamily="66" charset="0"/>
              </a:rPr>
              <a:t>The </a:t>
            </a:r>
            <a:r>
              <a:rPr lang="pl-PL" altLang="en-US" sz="2400" dirty="0" err="1">
                <a:latin typeface="Comic Sans MS" panose="030F0902030302020204" pitchFamily="66" charset="0"/>
              </a:rPr>
              <a:t>fire</a:t>
            </a:r>
            <a:r>
              <a:rPr lang="pl-PL" altLang="en-US" sz="2400" dirty="0">
                <a:latin typeface="Comic Sans MS" panose="030F0902030302020204" pitchFamily="66" charset="0"/>
              </a:rPr>
              <a:t> </a:t>
            </a:r>
            <a:r>
              <a:rPr lang="pl-PL" altLang="en-US" sz="2400" dirty="0" err="1">
                <a:latin typeface="Comic Sans MS" panose="030F0902030302020204" pitchFamily="66" charset="0"/>
              </a:rPr>
              <a:t>started</a:t>
            </a:r>
            <a:r>
              <a:rPr lang="pl-PL" altLang="en-US" sz="2400" dirty="0">
                <a:latin typeface="Comic Sans MS" panose="030F0902030302020204" pitchFamily="66" charset="0"/>
              </a:rPr>
              <a:t> in the </a:t>
            </a:r>
            <a:r>
              <a:rPr lang="pl-PL" altLang="en-US" sz="2400" dirty="0" err="1">
                <a:latin typeface="Comic Sans MS" panose="030F0902030302020204" pitchFamily="66" charset="0"/>
              </a:rPr>
              <a:t>King’s</a:t>
            </a:r>
            <a:r>
              <a:rPr lang="pl-PL" altLang="en-US" sz="2400" dirty="0">
                <a:latin typeface="Comic Sans MS" panose="030F0902030302020204" pitchFamily="66" charset="0"/>
              </a:rPr>
              <a:t> </a:t>
            </a:r>
            <a:r>
              <a:rPr lang="pl-PL" altLang="en-US" sz="2400" dirty="0" err="1">
                <a:latin typeface="Comic Sans MS" panose="030F0902030302020204" pitchFamily="66" charset="0"/>
              </a:rPr>
              <a:t>bakery</a:t>
            </a:r>
            <a:r>
              <a:rPr lang="pl-PL" altLang="en-US" sz="2400" dirty="0">
                <a:latin typeface="Comic Sans MS" panose="030F0902030302020204" pitchFamily="66" charset="0"/>
              </a:rPr>
              <a:t> in Pudding Lane.  The shop was </a:t>
            </a:r>
            <a:r>
              <a:rPr lang="pl-PL" altLang="en-US" sz="2400" dirty="0" err="1">
                <a:latin typeface="Comic Sans MS" panose="030F0902030302020204" pitchFamily="66" charset="0"/>
              </a:rPr>
              <a:t>owned</a:t>
            </a:r>
            <a:r>
              <a:rPr lang="pl-PL" altLang="en-US" sz="2400" dirty="0">
                <a:latin typeface="Comic Sans MS" panose="030F0902030302020204" pitchFamily="66" charset="0"/>
              </a:rPr>
              <a:t> by Thomas </a:t>
            </a:r>
            <a:r>
              <a:rPr lang="pl-PL" altLang="en-US" sz="2400" dirty="0" err="1">
                <a:latin typeface="Comic Sans MS" panose="030F0902030302020204" pitchFamily="66" charset="0"/>
              </a:rPr>
              <a:t>Farrinor</a:t>
            </a:r>
            <a:r>
              <a:rPr lang="pl-PL" altLang="en-US" sz="2400" dirty="0">
                <a:latin typeface="Comic Sans MS" panose="030F0902030302020204" pitchFamily="66" charset="0"/>
              </a:rPr>
              <a:t>. </a:t>
            </a:r>
            <a:endParaRPr lang="en-GB" altLang="en-US" sz="2400" dirty="0">
              <a:latin typeface="Comic Sans MS" panose="030F0902030302020204" pitchFamily="66" charset="0"/>
            </a:endParaRPr>
          </a:p>
        </p:txBody>
      </p:sp>
      <p:pic>
        <p:nvPicPr>
          <p:cNvPr id="8197" name="Picture 5" descr="The fire started at a bakery on pudding lane which was owned by Thomas Farynor.">
            <a:extLst>
              <a:ext uri="{FF2B5EF4-FFF2-40B4-BE49-F238E27FC236}">
                <a16:creationId xmlns:a16="http://schemas.microsoft.com/office/drawing/2014/main" id="{D5FF5A37-B119-034F-A3FA-063D8151C1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6219" y="823395"/>
            <a:ext cx="6361112" cy="4926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42BBDB8-D79E-7F48-8F25-04D72F1A2CE1}"/>
              </a:ext>
            </a:extLst>
          </p:cNvPr>
          <p:cNvSpPr txBox="1"/>
          <p:nvPr/>
        </p:nvSpPr>
        <p:spPr>
          <a:xfrm>
            <a:off x="7144869" y="2686236"/>
            <a:ext cx="38176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It is believed that a spark from the bakers oven started the fire.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F2A1518-FCB1-6049-B4D3-6E880626637D}"/>
              </a:ext>
            </a:extLst>
          </p:cNvPr>
          <p:cNvSpPr txBox="1"/>
          <p:nvPr/>
        </p:nvSpPr>
        <p:spPr>
          <a:xfrm>
            <a:off x="7144868" y="4195194"/>
            <a:ext cx="38176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It is reported that the maid died because she was too scared to jump.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00AE42B-4BFD-1349-97A3-673FF5BAD9C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30092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334"/>
    </mc:Choice>
    <mc:Fallback xmlns="">
      <p:transition spd="slow" advTm="203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ext Box 4">
            <a:extLst>
              <a:ext uri="{FF2B5EF4-FFF2-40B4-BE49-F238E27FC236}">
                <a16:creationId xmlns:a16="http://schemas.microsoft.com/office/drawing/2014/main" id="{C7EA9D9D-2B14-D048-9293-8015216301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66988" y="471489"/>
            <a:ext cx="184150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 altLang="en-US" sz="5000" b="1">
              <a:solidFill>
                <a:srgbClr val="CC0000"/>
              </a:solidFill>
              <a:latin typeface="Bell MT" panose="02020503060305020303" pitchFamily="18" charset="77"/>
            </a:endParaRPr>
          </a:p>
        </p:txBody>
      </p:sp>
      <p:sp>
        <p:nvSpPr>
          <p:cNvPr id="2055" name="Text Box 7">
            <a:extLst>
              <a:ext uri="{FF2B5EF4-FFF2-40B4-BE49-F238E27FC236}">
                <a16:creationId xmlns:a16="http://schemas.microsoft.com/office/drawing/2014/main" id="{453422F0-A287-624E-883E-10FF4CEE43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67146" y="643461"/>
            <a:ext cx="3665083" cy="55710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l-PL" altLang="en-US" sz="2400" dirty="0" err="1">
                <a:latin typeface="Comic Sans MS" panose="030F0902030302020204" pitchFamily="66" charset="0"/>
              </a:rPr>
              <a:t>Fanned</a:t>
            </a:r>
            <a:r>
              <a:rPr lang="pl-PL" altLang="en-US" sz="2400" dirty="0">
                <a:latin typeface="Comic Sans MS" panose="030F0902030302020204" pitchFamily="66" charset="0"/>
              </a:rPr>
              <a:t> by the east wind, the </a:t>
            </a:r>
            <a:r>
              <a:rPr lang="pl-PL" altLang="en-US" sz="2400" dirty="0" err="1">
                <a:latin typeface="Comic Sans MS" panose="030F0902030302020204" pitchFamily="66" charset="0"/>
              </a:rPr>
              <a:t>fire</a:t>
            </a:r>
            <a:r>
              <a:rPr lang="pl-PL" altLang="en-US" sz="2400" dirty="0">
                <a:latin typeface="Comic Sans MS" panose="030F0902030302020204" pitchFamily="66" charset="0"/>
              </a:rPr>
              <a:t> </a:t>
            </a:r>
            <a:r>
              <a:rPr lang="pl-PL" altLang="en-US" sz="2400" dirty="0" err="1">
                <a:latin typeface="Comic Sans MS" panose="030F0902030302020204" pitchFamily="66" charset="0"/>
              </a:rPr>
              <a:t>burned</a:t>
            </a:r>
            <a:r>
              <a:rPr lang="pl-PL" altLang="en-US" sz="2400" dirty="0">
                <a:latin typeface="Comic Sans MS" panose="030F0902030302020204" pitchFamily="66" charset="0"/>
              </a:rPr>
              <a:t> </a:t>
            </a:r>
            <a:r>
              <a:rPr lang="pl-PL" altLang="en-US" sz="2400" dirty="0" err="1">
                <a:latin typeface="Comic Sans MS" panose="030F0902030302020204" pitchFamily="66" charset="0"/>
              </a:rPr>
              <a:t>fiercely</a:t>
            </a:r>
            <a:r>
              <a:rPr lang="pl-PL" altLang="en-US" sz="2400" dirty="0">
                <a:latin typeface="Comic Sans MS" panose="030F0902030302020204" pitchFamily="66" charset="0"/>
              </a:rPr>
              <a:t> </a:t>
            </a:r>
            <a:r>
              <a:rPr lang="pl-PL" altLang="en-US" sz="2400" dirty="0" err="1">
                <a:latin typeface="Comic Sans MS" panose="030F0902030302020204" pitchFamily="66" charset="0"/>
              </a:rPr>
              <a:t>spreading</a:t>
            </a:r>
            <a:r>
              <a:rPr lang="pl-PL" altLang="en-US" sz="2400" dirty="0">
                <a:latin typeface="Comic Sans MS" panose="030F0902030302020204" pitchFamily="66" charset="0"/>
              </a:rPr>
              <a:t> to </a:t>
            </a:r>
            <a:r>
              <a:rPr lang="pl-PL" altLang="en-US" sz="2400" dirty="0" err="1">
                <a:latin typeface="Comic Sans MS" panose="030F0902030302020204" pitchFamily="66" charset="0"/>
              </a:rPr>
              <a:t>buildings</a:t>
            </a:r>
            <a:r>
              <a:rPr lang="pl-PL" altLang="en-US" sz="2400" dirty="0">
                <a:latin typeface="Comic Sans MS" panose="030F0902030302020204" pitchFamily="66" charset="0"/>
              </a:rPr>
              <a:t> in the </a:t>
            </a:r>
            <a:r>
              <a:rPr lang="pl-PL" altLang="en-US" sz="2400" dirty="0" err="1">
                <a:latin typeface="Comic Sans MS" panose="030F0902030302020204" pitchFamily="66" charset="0"/>
              </a:rPr>
              <a:t>south</a:t>
            </a:r>
            <a:r>
              <a:rPr lang="pl-PL" altLang="en-US" sz="2400" dirty="0">
                <a:latin typeface="Comic Sans MS" panose="030F0902030302020204" pitchFamily="66" charset="0"/>
              </a:rPr>
              <a:t>, the east and in the west of London.</a:t>
            </a:r>
          </a:p>
          <a:p>
            <a:pPr>
              <a:lnSpc>
                <a:spcPct val="150000"/>
              </a:lnSpc>
            </a:pPr>
            <a:r>
              <a:rPr lang="pl-PL" altLang="en-US" sz="2400" dirty="0">
                <a:latin typeface="Comic Sans MS" panose="030F0902030302020204" pitchFamily="66" charset="0"/>
              </a:rPr>
              <a:t>The </a:t>
            </a:r>
            <a:r>
              <a:rPr lang="pl-PL" altLang="en-US" sz="2400" dirty="0" err="1">
                <a:latin typeface="Comic Sans MS" panose="030F0902030302020204" pitchFamily="66" charset="0"/>
              </a:rPr>
              <a:t>heat</a:t>
            </a:r>
            <a:r>
              <a:rPr lang="pl-PL" altLang="en-US" sz="2400" dirty="0">
                <a:latin typeface="Comic Sans MS" panose="030F0902030302020204" pitchFamily="66" charset="0"/>
              </a:rPr>
              <a:t> was </a:t>
            </a:r>
            <a:r>
              <a:rPr lang="pl-PL" altLang="en-US" sz="2400" dirty="0" err="1">
                <a:latin typeface="Comic Sans MS" panose="030F0902030302020204" pitchFamily="66" charset="0"/>
              </a:rPr>
              <a:t>so</a:t>
            </a:r>
            <a:r>
              <a:rPr lang="pl-PL" altLang="en-US" sz="2400" dirty="0">
                <a:latin typeface="Comic Sans MS" panose="030F0902030302020204" pitchFamily="66" charset="0"/>
              </a:rPr>
              <a:t> </a:t>
            </a:r>
            <a:r>
              <a:rPr lang="pl-PL" altLang="en-US" sz="2400" dirty="0" err="1">
                <a:latin typeface="Comic Sans MS" panose="030F0902030302020204" pitchFamily="66" charset="0"/>
              </a:rPr>
              <a:t>intense</a:t>
            </a:r>
            <a:r>
              <a:rPr lang="pl-PL" altLang="en-US" sz="2400" dirty="0">
                <a:latin typeface="Comic Sans MS" panose="030F0902030302020204" pitchFamily="66" charset="0"/>
              </a:rPr>
              <a:t> </a:t>
            </a:r>
            <a:r>
              <a:rPr lang="pl-PL" altLang="en-US" sz="2400" dirty="0" err="1">
                <a:latin typeface="Comic Sans MS" panose="030F0902030302020204" pitchFamily="66" charset="0"/>
              </a:rPr>
              <a:t>that</a:t>
            </a:r>
            <a:r>
              <a:rPr lang="pl-PL" altLang="en-US" sz="2400" dirty="0">
                <a:latin typeface="Comic Sans MS" panose="030F0902030302020204" pitchFamily="66" charset="0"/>
              </a:rPr>
              <a:t> no one </a:t>
            </a:r>
            <a:r>
              <a:rPr lang="pl-PL" altLang="en-US" sz="2400" dirty="0" err="1">
                <a:latin typeface="Comic Sans MS" panose="030F0902030302020204" pitchFamily="66" charset="0"/>
              </a:rPr>
              <a:t>could</a:t>
            </a:r>
            <a:r>
              <a:rPr lang="pl-PL" altLang="en-US" sz="2400" dirty="0">
                <a:latin typeface="Comic Sans MS" panose="030F0902030302020204" pitchFamily="66" charset="0"/>
              </a:rPr>
              <a:t> </a:t>
            </a:r>
            <a:r>
              <a:rPr lang="pl-PL" altLang="en-US" sz="2400" dirty="0" err="1">
                <a:latin typeface="Comic Sans MS" panose="030F0902030302020204" pitchFamily="66" charset="0"/>
              </a:rPr>
              <a:t>get</a:t>
            </a:r>
            <a:r>
              <a:rPr lang="pl-PL" altLang="en-US" sz="2400" dirty="0">
                <a:latin typeface="Comic Sans MS" panose="030F0902030302020204" pitchFamily="66" charset="0"/>
              </a:rPr>
              <a:t> </a:t>
            </a:r>
            <a:r>
              <a:rPr lang="pl-PL" altLang="en-US" sz="2400" dirty="0" err="1">
                <a:latin typeface="Comic Sans MS" panose="030F0902030302020204" pitchFamily="66" charset="0"/>
              </a:rPr>
              <a:t>close</a:t>
            </a:r>
            <a:r>
              <a:rPr lang="pl-PL" altLang="en-US" sz="2400" dirty="0">
                <a:latin typeface="Comic Sans MS" panose="030F0902030302020204" pitchFamily="66" charset="0"/>
              </a:rPr>
              <a:t> </a:t>
            </a:r>
            <a:r>
              <a:rPr lang="pl-PL" altLang="en-US" sz="2400" dirty="0" err="1">
                <a:latin typeface="Comic Sans MS" panose="030F0902030302020204" pitchFamily="66" charset="0"/>
              </a:rPr>
              <a:t>enough</a:t>
            </a:r>
            <a:r>
              <a:rPr lang="pl-PL" altLang="en-US" sz="2400" dirty="0">
                <a:latin typeface="Comic Sans MS" panose="030F0902030302020204" pitchFamily="66" charset="0"/>
              </a:rPr>
              <a:t> to </a:t>
            </a:r>
            <a:r>
              <a:rPr lang="pl-PL" altLang="en-US" sz="2400" dirty="0" err="1">
                <a:latin typeface="Comic Sans MS" panose="030F0902030302020204" pitchFamily="66" charset="0"/>
              </a:rPr>
              <a:t>fight</a:t>
            </a:r>
            <a:r>
              <a:rPr lang="pl-PL" altLang="en-US" sz="2400" dirty="0">
                <a:latin typeface="Comic Sans MS" panose="030F0902030302020204" pitchFamily="66" charset="0"/>
              </a:rPr>
              <a:t> the </a:t>
            </a:r>
            <a:r>
              <a:rPr lang="pl-PL" altLang="en-US" sz="2400" dirty="0" err="1">
                <a:latin typeface="Comic Sans MS" panose="030F0902030302020204" pitchFamily="66" charset="0"/>
              </a:rPr>
              <a:t>flames</a:t>
            </a:r>
            <a:r>
              <a:rPr lang="pl-PL" altLang="en-US" sz="2400" dirty="0">
                <a:latin typeface="Comic Sans MS" panose="030F0902030302020204" pitchFamily="66" charset="0"/>
              </a:rPr>
              <a:t>!</a:t>
            </a:r>
            <a:endParaRPr lang="en-GB" altLang="en-US" sz="2400" dirty="0">
              <a:latin typeface="Comic Sans MS" panose="030F0902030302020204" pitchFamily="66" charset="0"/>
            </a:endParaRPr>
          </a:p>
        </p:txBody>
      </p:sp>
      <p:pic>
        <p:nvPicPr>
          <p:cNvPr id="8" name="Picture 6" descr="The main reason for the spread of the fire is because most of the houses at the time were made of wood and had thatched roofs.">
            <a:extLst>
              <a:ext uri="{FF2B5EF4-FFF2-40B4-BE49-F238E27FC236}">
                <a16:creationId xmlns:a16="http://schemas.microsoft.com/office/drawing/2014/main" id="{3D108989-A717-C84B-87F3-E8FEB2C9A7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1884" y="769881"/>
            <a:ext cx="7587637" cy="4891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C463B5A-DA48-C942-AC8C-5B1F859EB009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159771" y="1089025"/>
            <a:ext cx="4572000" cy="4572000"/>
          </a:xfrm>
          <a:prstGeom prst="rect">
            <a:avLst/>
          </a:prstGeom>
        </p:spPr>
      </p:pic>
      <p:pic>
        <p:nvPicPr>
          <p:cNvPr id="4" name="Fire_Burning-JaBa-810606813.mp3" descr="Fire_Burning-JaBa-810606813.mp3">
            <a:hlinkClick r:id="" action="ppaction://media"/>
            <a:extLst>
              <a:ext uri="{FF2B5EF4-FFF2-40B4-BE49-F238E27FC236}">
                <a16:creationId xmlns:a16="http://schemas.microsoft.com/office/drawing/2014/main" id="{515504A2-AB17-7E43-A000-A8378D259A9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7535296" y="5632449"/>
            <a:ext cx="812800" cy="812800"/>
          </a:xfrm>
          <a:prstGeom prst="rect">
            <a:avLst/>
          </a:prstGeom>
        </p:spPr>
      </p:pic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4EB4B8F8-C564-0A4F-9C20-7048473B2711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53107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50"/>
    </mc:Choice>
    <mc:Fallback xmlns="">
      <p:transition spd="slow" advTm="149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62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5152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319" objId="4"/>
        <p14:stopEvt time="14950" objId="4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>
            <a:extLst>
              <a:ext uri="{FF2B5EF4-FFF2-40B4-BE49-F238E27FC236}">
                <a16:creationId xmlns:a16="http://schemas.microsoft.com/office/drawing/2014/main" id="{F18030DE-65BB-A442-B9A1-542212D3B96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359525" y="915990"/>
            <a:ext cx="4856163" cy="2546349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60000"/>
              </a:lnSpc>
              <a:buFontTx/>
              <a:buNone/>
            </a:pPr>
            <a:r>
              <a:rPr lang="pl-PL" altLang="en-US" sz="9600" dirty="0">
                <a:latin typeface="Comic Sans MS" panose="030F0902030302020204" pitchFamily="66" charset="0"/>
              </a:rPr>
              <a:t>   In 1666 the </a:t>
            </a:r>
            <a:r>
              <a:rPr lang="pl-PL" altLang="en-US" sz="9600" dirty="0" err="1">
                <a:latin typeface="Comic Sans MS" panose="030F0902030302020204" pitchFamily="66" charset="0"/>
              </a:rPr>
              <a:t>buildings</a:t>
            </a:r>
            <a:r>
              <a:rPr lang="pl-PL" altLang="en-US" sz="9600" dirty="0">
                <a:latin typeface="Comic Sans MS" panose="030F0902030302020204" pitchFamily="66" charset="0"/>
              </a:rPr>
              <a:t> </a:t>
            </a:r>
            <a:r>
              <a:rPr lang="pl-PL" altLang="en-US" sz="9600" dirty="0" err="1">
                <a:latin typeface="Comic Sans MS" panose="030F0902030302020204" pitchFamily="66" charset="0"/>
              </a:rPr>
              <a:t>were</a:t>
            </a:r>
            <a:r>
              <a:rPr lang="pl-PL" altLang="en-US" sz="9600" dirty="0">
                <a:latin typeface="Comic Sans MS" panose="030F0902030302020204" pitchFamily="66" charset="0"/>
              </a:rPr>
              <a:t> </a:t>
            </a:r>
            <a:r>
              <a:rPr lang="pl-PL" altLang="en-US" sz="9600" dirty="0" err="1">
                <a:latin typeface="Comic Sans MS" panose="030F0902030302020204" pitchFamily="66" charset="0"/>
              </a:rPr>
              <a:t>build</a:t>
            </a:r>
            <a:r>
              <a:rPr lang="pl-PL" altLang="en-US" sz="9600" dirty="0">
                <a:latin typeface="Comic Sans MS" panose="030F0902030302020204" pitchFamily="66" charset="0"/>
              </a:rPr>
              <a:t> </a:t>
            </a:r>
            <a:r>
              <a:rPr lang="pl-PL" altLang="en-US" sz="9600" dirty="0" err="1">
                <a:latin typeface="Comic Sans MS" panose="030F0902030302020204" pitchFamily="66" charset="0"/>
              </a:rPr>
              <a:t>very</a:t>
            </a:r>
            <a:r>
              <a:rPr lang="pl-PL" altLang="en-US" sz="9600" dirty="0">
                <a:latin typeface="Comic Sans MS" panose="030F0902030302020204" pitchFamily="66" charset="0"/>
              </a:rPr>
              <a:t> </a:t>
            </a:r>
            <a:r>
              <a:rPr lang="pl-PL" altLang="en-US" sz="9600" dirty="0" err="1">
                <a:latin typeface="Comic Sans MS" panose="030F0902030302020204" pitchFamily="66" charset="0"/>
              </a:rPr>
              <a:t>close</a:t>
            </a:r>
            <a:r>
              <a:rPr lang="pl-PL" altLang="en-US" sz="9600" dirty="0">
                <a:latin typeface="Comic Sans MS" panose="030F0902030302020204" pitchFamily="66" charset="0"/>
              </a:rPr>
              <a:t> </a:t>
            </a:r>
            <a:r>
              <a:rPr lang="pl-PL" altLang="en-US" sz="9600" dirty="0" err="1">
                <a:latin typeface="Comic Sans MS" panose="030F0902030302020204" pitchFamily="66" charset="0"/>
              </a:rPr>
              <a:t>together</a:t>
            </a:r>
            <a:r>
              <a:rPr lang="pl-PL" altLang="en-US" sz="9600" dirty="0">
                <a:latin typeface="Comic Sans MS" panose="030F0902030302020204" pitchFamily="66" charset="0"/>
              </a:rPr>
              <a:t>. </a:t>
            </a:r>
            <a:r>
              <a:rPr lang="pl-PL" altLang="en-US" sz="9600" dirty="0" err="1">
                <a:latin typeface="Comic Sans MS" panose="030F0902030302020204" pitchFamily="66" charset="0"/>
              </a:rPr>
              <a:t>They</a:t>
            </a:r>
            <a:r>
              <a:rPr lang="pl-PL" altLang="en-US" sz="9600" dirty="0">
                <a:latin typeface="Comic Sans MS" panose="030F0902030302020204" pitchFamily="66" charset="0"/>
              </a:rPr>
              <a:t> </a:t>
            </a:r>
            <a:r>
              <a:rPr lang="pl-PL" altLang="en-US" sz="9600" dirty="0" err="1">
                <a:latin typeface="Comic Sans MS" panose="030F0902030302020204" pitchFamily="66" charset="0"/>
              </a:rPr>
              <a:t>were</a:t>
            </a:r>
            <a:r>
              <a:rPr lang="pl-PL" altLang="en-US" sz="9600" dirty="0">
                <a:latin typeface="Comic Sans MS" panose="030F0902030302020204" pitchFamily="66" charset="0"/>
              </a:rPr>
              <a:t> </a:t>
            </a:r>
            <a:r>
              <a:rPr lang="pl-PL" altLang="en-US" sz="9600" dirty="0" err="1">
                <a:latin typeface="Comic Sans MS" panose="030F0902030302020204" pitchFamily="66" charset="0"/>
              </a:rPr>
              <a:t>made</a:t>
            </a:r>
            <a:r>
              <a:rPr lang="pl-PL" altLang="en-US" sz="9600" dirty="0">
                <a:latin typeface="Comic Sans MS" panose="030F0902030302020204" pitchFamily="66" charset="0"/>
              </a:rPr>
              <a:t> from </a:t>
            </a:r>
            <a:r>
              <a:rPr lang="pl-PL" altLang="en-US" sz="9600" dirty="0" err="1">
                <a:latin typeface="Comic Sans MS" panose="030F0902030302020204" pitchFamily="66" charset="0"/>
              </a:rPr>
              <a:t>wood</a:t>
            </a:r>
            <a:r>
              <a:rPr lang="pl-PL" altLang="en-US" sz="9600" dirty="0">
                <a:latin typeface="Comic Sans MS" panose="030F0902030302020204" pitchFamily="66" charset="0"/>
              </a:rPr>
              <a:t> and </a:t>
            </a:r>
            <a:r>
              <a:rPr lang="pl-PL" altLang="en-US" sz="9600" dirty="0" err="1">
                <a:latin typeface="Comic Sans MS" panose="030F0902030302020204" pitchFamily="66" charset="0"/>
              </a:rPr>
              <a:t>often</a:t>
            </a:r>
            <a:r>
              <a:rPr lang="pl-PL" altLang="en-US" sz="9600" dirty="0">
                <a:latin typeface="Comic Sans MS" panose="030F0902030302020204" pitchFamily="66" charset="0"/>
              </a:rPr>
              <a:t> </a:t>
            </a:r>
            <a:r>
              <a:rPr lang="pl-PL" altLang="en-US" sz="9600" dirty="0" err="1">
                <a:latin typeface="Comic Sans MS" panose="030F0902030302020204" pitchFamily="66" charset="0"/>
              </a:rPr>
              <a:t>had</a:t>
            </a:r>
            <a:r>
              <a:rPr lang="pl-PL" altLang="en-US" sz="9600" dirty="0">
                <a:latin typeface="Comic Sans MS" panose="030F0902030302020204" pitchFamily="66" charset="0"/>
              </a:rPr>
              <a:t> </a:t>
            </a:r>
            <a:r>
              <a:rPr lang="pl-PL" altLang="en-US" sz="9600" dirty="0" err="1">
                <a:latin typeface="Comic Sans MS" panose="030F0902030302020204" pitchFamily="66" charset="0"/>
              </a:rPr>
              <a:t>thatched</a:t>
            </a:r>
            <a:r>
              <a:rPr lang="pl-PL" altLang="en-US" sz="9600" dirty="0">
                <a:latin typeface="Comic Sans MS" panose="030F0902030302020204" pitchFamily="66" charset="0"/>
              </a:rPr>
              <a:t> </a:t>
            </a:r>
            <a:r>
              <a:rPr lang="pl-PL" altLang="en-US" sz="9600" dirty="0" err="1">
                <a:latin typeface="Comic Sans MS" panose="030F0902030302020204" pitchFamily="66" charset="0"/>
              </a:rPr>
              <a:t>roofs</a:t>
            </a:r>
            <a:r>
              <a:rPr lang="pl-PL" altLang="en-US" sz="9600" dirty="0">
                <a:latin typeface="Comic Sans MS" panose="030F0902030302020204" pitchFamily="66" charset="0"/>
              </a:rPr>
              <a:t>. </a:t>
            </a:r>
          </a:p>
          <a:p>
            <a:pPr>
              <a:lnSpc>
                <a:spcPct val="160000"/>
              </a:lnSpc>
              <a:buFontTx/>
              <a:buNone/>
            </a:pPr>
            <a:endParaRPr lang="pl-PL" altLang="en-US" sz="6000" dirty="0">
              <a:latin typeface="Comic Sans MS" panose="030F0902030302020204" pitchFamily="66" charset="0"/>
            </a:endParaRPr>
          </a:p>
          <a:p>
            <a:pPr>
              <a:buFontTx/>
              <a:buNone/>
            </a:pPr>
            <a:endParaRPr lang="en-GB" altLang="en-US" sz="2000" b="1" dirty="0">
              <a:latin typeface="Bell MT" panose="02020503060305020303" pitchFamily="18" charset="77"/>
            </a:endParaRPr>
          </a:p>
        </p:txBody>
      </p:sp>
      <p:pic>
        <p:nvPicPr>
          <p:cNvPr id="5125" name="Picture 5">
            <a:extLst>
              <a:ext uri="{FF2B5EF4-FFF2-40B4-BE49-F238E27FC236}">
                <a16:creationId xmlns:a16="http://schemas.microsoft.com/office/drawing/2014/main" id="{B418C055-6A00-7242-BE7C-C3FD7B5576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341563" y="1052514"/>
            <a:ext cx="1895475" cy="240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The Great Fire of London and St Paul's Cathedral (Original) (Signed) art by Peter Andrews">
            <a:extLst>
              <a:ext uri="{FF2B5EF4-FFF2-40B4-BE49-F238E27FC236}">
                <a16:creationId xmlns:a16="http://schemas.microsoft.com/office/drawing/2014/main" id="{F366512E-A2EC-2B4F-9D66-40F72B3BB8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03388" y="260351"/>
            <a:ext cx="4449762" cy="629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Fire_Burning-JaBa-810606813.mp3">
            <a:hlinkClick r:id="" action="ppaction://media"/>
            <a:extLst>
              <a:ext uri="{FF2B5EF4-FFF2-40B4-BE49-F238E27FC236}">
                <a16:creationId xmlns:a16="http://schemas.microsoft.com/office/drawing/2014/main" id="{506236C2-E1C7-E74C-AEB9-1B2572191FE3}"/>
              </a:ext>
            </a:extLst>
          </p:cNvPr>
          <p:cNvPicPr>
            <a:picLocks noRot="1" noChangeAspect="1" noChangeArrowheads="1"/>
          </p:cNvPicPr>
          <p:nvPr>
            <a:audioFile r:link="rId3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65138" y="50847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2BAE823-4886-9F4A-A07F-FC73161FE77E}"/>
              </a:ext>
            </a:extLst>
          </p:cNvPr>
          <p:cNvSpPr txBox="1"/>
          <p:nvPr/>
        </p:nvSpPr>
        <p:spPr>
          <a:xfrm>
            <a:off x="6643688" y="3600450"/>
            <a:ext cx="4743450" cy="1693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Comic Sans MS" panose="030F0902030302020204" pitchFamily="66" charset="0"/>
              </a:rPr>
              <a:t>This meant that the fire spread quickly jumping from house to house.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B73A76-4284-0F4F-9125-7888A2CFDF2A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0" y="2730500"/>
            <a:ext cx="12192000" cy="4127500"/>
          </a:xfrm>
          <a:prstGeom prst="rect">
            <a:avLst/>
          </a:prstGeom>
        </p:spPr>
      </p:pic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9E689543-0387-3F48-821A-1A0E6D15DEBA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04016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5"/>
    </mc:Choice>
    <mc:Fallback xmlns="">
      <p:transition spd="slow" advTm="13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28"/>
                </p:tgtEl>
              </p:cMediaNode>
            </p:audio>
            <p:audio isNarration="1">
              <p:cMediaNode vol="80000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1">
            <a:extLst>
              <a:ext uri="{FF2B5EF4-FFF2-40B4-BE49-F238E27FC236}">
                <a16:creationId xmlns:a16="http://schemas.microsoft.com/office/drawing/2014/main" id="{AD01F70D-3185-8844-AD3B-67C72B3FEE4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9587" y="923925"/>
            <a:ext cx="6391276" cy="501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6165BB7-D806-E34F-A119-FCF04D657E3A}"/>
              </a:ext>
            </a:extLst>
          </p:cNvPr>
          <p:cNvSpPr txBox="1"/>
          <p:nvPr/>
        </p:nvSpPr>
        <p:spPr>
          <a:xfrm>
            <a:off x="7158038" y="1500188"/>
            <a:ext cx="40576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A strong wind was blowing which meant that the fire spread very quickly.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E99DDED-5946-4148-8AB1-78969E36015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 rot="20483517">
            <a:off x="381778" y="77211"/>
            <a:ext cx="2946400" cy="2845955"/>
          </a:xfrm>
          <a:prstGeom prst="rect">
            <a:avLst/>
          </a:prstGeom>
        </p:spPr>
      </p:pic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19A9A770-6065-D742-871B-142BBB862FE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14564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57"/>
    </mc:Choice>
    <mc:Fallback xmlns="">
      <p:transition spd="slow" advTm="87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42 -0.00093 C -0.00468 -0.00532 -0.00195 -0.00972 0.00091 -0.01389 C 0.00222 -0.01597 0.00365 -0.01759 0.00508 -0.01944 C 0.00612 -0.0213 0.00703 -0.02338 0.00821 -0.025 C 0.01094 -0.0294 0.02019 -0.04028 0.02175 -0.04167 C 0.025 -0.04514 0.02865 -0.04792 0.03216 -0.05093 C 0.03555 -0.05417 0.03933 -0.05648 0.04258 -0.06019 C 0.04362 -0.06157 0.04453 -0.06319 0.04571 -0.06389 C 0.04805 -0.06574 0.05052 -0.0662 0.053 -0.06759 C 0.05508 -0.06921 0.05703 -0.07176 0.05925 -0.07315 C 0.0612 -0.07477 0.06341 -0.07569 0.0655 -0.07685 C 0.07097 -0.08056 0.07084 -0.08148 0.07696 -0.08426 C 0.07865 -0.08519 0.08034 -0.08565 0.08216 -0.08611 C 0.08347 -0.0875 0.08477 -0.08889 0.08633 -0.08981 C 0.09128 -0.09329 0.10039 -0.09306 0.10404 -0.09352 C 0.11263 -0.09306 0.12136 -0.09352 0.13008 -0.09167 C 0.13125 -0.09144 0.13216 -0.08935 0.13321 -0.08796 C 0.13672 -0.08333 0.14089 -0.07963 0.14362 -0.07315 C 0.14466 -0.07083 0.14558 -0.06829 0.14675 -0.06574 C 0.14766 -0.06389 0.14896 -0.0625 0.14987 -0.06019 C 0.15065 -0.0581 0.15118 -0.05532 0.15196 -0.05278 C 0.15248 -0.05093 0.15339 -0.04931 0.15404 -0.04722 C 0.15469 -0.04491 0.15534 -0.04236 0.15612 -0.03981 C 0.15664 -0.03796 0.15756 -0.03634 0.15821 -0.03426 C 0.15899 -0.03148 0.15951 -0.02824 0.16029 -0.025 C 0.16081 -0.02269 0.16159 -0.02014 0.16237 -0.01759 C 0.16263 -0.01458 0.16276 -0.01134 0.16341 -0.00833 C 0.16641 0.00764 0.16498 -0.01042 0.16654 0.00833 C 0.16732 0.01806 0.16862 0.03796 0.16862 0.03819 C 0.16823 0.04954 0.16836 0.06134 0.16758 0.07315 C 0.16732 0.07569 0.16615 0.07801 0.1655 0.08056 C 0.16485 0.08241 0.16394 0.08403 0.16341 0.08611 C 0.16016 0.09583 0.16263 0.09236 0.15716 0.10093 C 0.15612 0.10231 0.15495 0.10324 0.15404 0.10463 C 0.15287 0.10602 0.14831 0.11227 0.14675 0.11389 C 0.14571 0.11458 0.14453 0.11481 0.14362 0.11574 C 0.13894 0.11968 0.14219 0.11921 0.13737 0.1213 C 0.13386 0.12269 0.12696 0.125 0.12696 0.12523 C 0.12409 0.12431 0.12097 0.12569 0.11862 0.12315 C 0.11693 0.1213 0.11719 0.1169 0.11654 0.11389 C 0.11589 0.11134 0.11511 0.1088 0.11446 0.10648 C 0.11237 0.08542 0.11263 0.09329 0.11446 0.06019 C 0.11446 0.0581 0.11485 0.05625 0.1155 0.05463 C 0.11667 0.05069 0.11823 0.04722 0.11966 0.04352 C 0.12175 0.03773 0.12175 0.03704 0.12487 0.03241 C 0.12618 0.03032 0.12774 0.02894 0.12904 0.02685 C 0.13021 0.02454 0.13086 0.0213 0.13216 0.01944 C 0.13464 0.01528 0.13763 0.01204 0.1405 0.00833 C 0.14779 -0.00162 0.1431 0.00417 0.15508 -0.00833 C 0.15677 -0.01019 0.15834 -0.01296 0.16029 -0.01389 C 0.16237 -0.01528 0.16446 -0.0162 0.16654 -0.01759 C 0.17279 -0.02222 0.17201 -0.02569 0.18112 -0.0287 L 0.18633 -0.03056 C 0.19388 -0.03009 0.20157 -0.03032 0.20925 -0.0287 C 0.21094 -0.02847 0.21654 -0.02153 0.21758 -0.01944 C 0.22266 -0.00949 0.22618 0.00231 0.23008 0.01389 L 0.23321 0.02315 C 0.23425 0.02616 0.23542 0.02917 0.23633 0.03241 C 0.24362 0.05833 0.23243 0.01829 0.2405 0.04907 C 0.24167 0.05394 0.24466 0.06389 0.24466 0.06412 C 0.24623 0.07801 0.24519 0.06991 0.24779 0.08796 L 0.24883 0.09537 C 0.24909 0.09769 0.24935 0.10023 0.24987 0.10278 L 0.25091 0.10833 C 0.25052 0.12176 0.25065 0.13542 0.24987 0.14907 C 0.24948 0.1544 0.2461 0.16667 0.24466 0.1713 C 0.24336 0.175 0.24206 0.17894 0.2405 0.18241 C 0.23763 0.18796 0.2336 0.19144 0.23008 0.19537 C 0.22618 0.19954 0.22787 0.19861 0.22383 0.20093 C 0.2224 0.20162 0.22097 0.20185 0.21966 0.20278 C 0.21745 0.2037 0.21341 0.20648 0.21341 0.20671 C 0.20326 0.20417 0.19636 0.20764 0.18946 0.19537 C 0.18841 0.19352 0.18711 0.19167 0.18633 0.18981 C 0.18477 0.18611 0.18216 0.1787 0.18216 0.17894 C 0.17943 0.15926 0.17995 0.1669 0.18321 0.13056 C 0.18373 0.12338 0.19167 0.10995 0.19258 0.10833 C 0.2 0.09213 0.19089 0.1088 0.19987 0.09537 C 0.20091 0.09352 0.2017 0.0912 0.203 0.08981 C 0.20417 0.08819 0.20573 0.0875 0.20716 0.08611 C 0.2086 0.08426 0.2099 0.08218 0.21133 0.08056 C 0.21498 0.07569 0.21472 0.07639 0.21966 0.07315 C 0.22058 0.07245 0.22162 0.07153 0.22279 0.0713 C 0.22578 0.07037 0.22904 0.06991 0.23216 0.06944 C 0.24076 0.07176 0.24948 0.07361 0.25821 0.07685 C 0.26224 0.07824 0.26355 0.08333 0.26641 0.08796 C 0.27071 0.09444 0.27123 0.09259 0.27487 0.10093 C 0.27605 0.1037 0.27683 0.10718 0.278 0.11019 C 0.27995 0.11505 0.28295 0.11921 0.28425 0.125 C 0.28698 0.13704 0.28841 0.14282 0.2905 0.15463 C 0.29141 0.16134 0.2931 0.17616 0.29362 0.18056 L 0.29466 0.18981 L 0.29571 0.19907 C 0.29493 0.21574 0.2944 0.23241 0.29362 0.24907 C 0.29336 0.25139 0.2931 0.25394 0.29258 0.25648 C 0.29141 0.25972 0.2905 0.26273 0.28946 0.26574 C 0.28542 0.27593 0.28125 0.28542 0.27565 0.29352 C 0.27435 0.29514 0.27292 0.2956 0.27162 0.29722 C 0.27019 0.29884 0.26901 0.30116 0.26758 0.30278 C 0.24935 0.32083 0.2612 0.30856 0.24883 0.31759 C 0.24727 0.31852 0.2461 0.32037 0.24466 0.3213 C 0.24115 0.32292 0.23763 0.32338 0.23425 0.325 L 0.23008 0.32685 C 0.22657 0.32546 0.22266 0.32616 0.21966 0.32315 C 0.21797 0.3213 0.21784 0.31713 0.21758 0.31389 C 0.2168 0.30579 0.2168 0.29769 0.21654 0.28981 C 0.2168 0.27917 0.21641 0.26852 0.21758 0.25833 C 0.21797 0.25347 0.22292 0.24745 0.22487 0.24537 C 0.22644 0.24329 0.22813 0.2412 0.23008 0.23981 C 0.23685 0.23403 0.24037 0.23542 0.24883 0.23426 C 0.25326 0.23472 0.25782 0.23472 0.26237 0.23611 C 0.2668 0.23727 0.27331 0.2463 0.27565 0.25093 C 0.27696 0.25278 0.278 0.2544 0.27904 0.25648 C 0.28008 0.2588 0.28086 0.26111 0.28216 0.26389 C 0.28607 0.27523 0.28789 0.27917 0.2905 0.29167 C 0.29089 0.29398 0.29102 0.29653 0.29141 0.29907 C 0.2918 0.30093 0.29219 0.30278 0.29258 0.30463 C 0.2918 0.31759 0.29141 0.33056 0.2905 0.34352 C 0.29011 0.3456 0.28881 0.34722 0.28841 0.34907 C 0.28646 0.35347 0.27774 0.37384 0.27383 0.3787 C 0.27162 0.38102 0.26993 0.38449 0.26758 0.38611 L 0.26446 0.38796 C 0.26368 0.38981 0.2625 0.39144 0.26237 0.39352 C 0.25951 0.40463 0.26068 0.40394 0.25925 0.41574 C 0.25899 0.41759 0.25847 0.41921 0.25821 0.4213 C 0.25769 0.42361 0.25756 0.42616 0.25716 0.4287 C 0.25586 0.43611 0.2543 0.44352 0.253 0.45093 L 0.25196 0.45648 C 0.25157 0.45833 0.25144 0.46019 0.25091 0.46204 C 0.24649 0.47338 0.25065 0.46157 0.24779 0.47315 C 0.24675 0.47685 0.24558 0.48032 0.24466 0.48426 C 0.24414 0.48588 0.24388 0.48796 0.24362 0.48981 C 0.24284 0.49282 0.24219 0.49583 0.24154 0.49907 C 0.24115 0.50069 0.24076 0.50278 0.2405 0.50463 C 0.23972 0.50764 0.23907 0.51065 0.23841 0.51389 C 0.23802 0.51759 0.23776 0.5213 0.23737 0.525 C 0.23698 0.52731 0.2362 0.52986 0.23633 0.53241 C 0.23659 0.54097 0.23685 0.55 0.23841 0.55833 C 0.23894 0.56157 0.24102 0.56343 0.24258 0.56574 C 0.2431 0.56667 0.24857 0.57384 0.24987 0.575 C 0.25078 0.57569 0.25196 0.57593 0.253 0.57685 C 0.25469 0.57824 0.25625 0.58079 0.25821 0.58241 C 0.26016 0.5838 0.26237 0.58472 0.26446 0.58611 C 0.27162 0.59051 0.2625 0.58495 0.27162 0.58981 C 0.27279 0.59028 0.2737 0.59097 0.27487 0.59167 C 0.27657 0.59236 0.27826 0.59282 0.28008 0.59352 C 0.28399 0.59491 0.28386 0.59514 0.28737 0.59722 C 0.29115 0.59653 0.29493 0.5963 0.29883 0.59537 C 0.30274 0.59421 0.3043 0.58935 0.30821 0.58611 C 0.31498 0.57963 0.30977 0.58519 0.31758 0.575 C 0.31849 0.57361 0.31966 0.57269 0.32071 0.5713 C 0.32162 0.56944 0.32266 0.56736 0.32383 0.56574 C 0.32761 0.55995 0.3267 0.56412 0.33008 0.55648 C 0.33151 0.55278 0.33282 0.54907 0.33425 0.54537 C 0.33477 0.54352 0.33581 0.5419 0.33607 0.53981 C 0.33776 0.53171 0.33698 0.53611 0.33841 0.52685 C 0.33802 0.52245 0.33841 0.51759 0.33737 0.51389 C 0.33685 0.51204 0.33529 0.51181 0.33425 0.51204 C 0.32995 0.5125 0.32591 0.51435 0.32162 0.51574 C 0.32032 0.51806 0.31875 0.52014 0.31758 0.52315 C 0.31628 0.52523 0.31615 0.52801 0.3155 0.53056 C 0.30951 0.54884 0.31758 0.52106 0.31107 0.54352 C 0.31094 0.54653 0.31068 0.54954 0.31029 0.55278 C 0.30977 0.55463 0.30938 0.55625 0.30925 0.55833 C 0.30847 0.56181 0.30847 0.56574 0.30821 0.56944 C 0.30795 0.5713 0.30716 0.57292 0.30716 0.575 C 0.30625 0.58218 0.30638 0.59005 0.30508 0.59722 C 0.3043 0.60093 0.30404 0.60486 0.303 0.60833 C 0.30183 0.61134 0.30065 0.61458 0.29987 0.61759 C 0.29792 0.62153 0.29493 0.6287 0.29258 0.63241 C 0.29141 0.6338 0.2905 0.63472 0.28946 0.63611 C 0.28555 0.6463 0.28946 0.63819 0.28425 0.64352 C 0.28203 0.6456 0.28021 0.64884 0.278 0.65093 C 0.27657 0.65208 0.27513 0.65324 0.27383 0.65463 C 0.26849 0.65972 0.2694 0.65972 0.26446 0.66389 C 0.25131 0.67407 0.26693 0.66157 0.25404 0.66944 C 0.25039 0.67153 0.24727 0.67569 0.24362 0.67685 C 0.23946 0.67801 0.23516 0.67894 0.23112 0.68056 L 0.22591 0.68241 C 0.22383 0.68287 0.22162 0.68356 0.21966 0.68426 C 0.21784 0.68472 0.21615 0.68565 0.21446 0.68611 C 0.21055 0.68681 0.20677 0.68727 0.203 0.68796 C 0.19258 0.68727 0.18203 0.68704 0.17175 0.68611 C 0.1694 0.68565 0.16394 0.68194 0.16237 0.68056 C 0.15769 0.67639 0.16055 0.67639 0.15508 0.67315 C 0.15339 0.67199 0.15157 0.67176 0.14987 0.6713 C 0.14883 0.66991 0.14779 0.66852 0.14675 0.66759 C 0.14401 0.66481 0.14089 0.66319 0.13841 0.66019 C 0.13737 0.6588 0.1362 0.65764 0.13529 0.65648 C 0.13386 0.65463 0.13256 0.65255 0.13112 0.65093 C 0.12969 0.64931 0.12826 0.64838 0.12696 0.64722 C 0.12513 0.64537 0.12344 0.64329 0.12175 0.64167 C 0.12032 0.64028 0.11875 0.63958 0.11758 0.63796 C 0.11589 0.63565 0.11485 0.63264 0.11341 0.63056 C 0.11172 0.62824 0.10977 0.62685 0.10821 0.625 C 0.10222 0.61782 0.10547 0.62083 0.09987 0.61204 C 0.09818 0.60926 0.09623 0.60718 0.09466 0.60463 C 0.09167 0.59977 0.08907 0.59468 0.08633 0.58981 C 0.0849 0.58727 0.08334 0.58519 0.08216 0.58241 C 0.08112 0.57986 0.08021 0.57685 0.07904 0.575 C 0.07644 0.57083 0.07318 0.56782 0.07071 0.56389 C 0.0694 0.56181 0.06862 0.55856 0.06758 0.55648 L 0.05821 0.53981 C 0.05716 0.53796 0.05586 0.53634 0.05508 0.53426 C 0.05026 0.52153 0.05625 0.53704 0.04883 0.51944 C 0.04662 0.51435 0.04493 0.50833 0.04362 0.50278 C 0.04271 0.49907 0.04154 0.49167 0.04154 0.4919 C 0.0418 0.47801 0.04167 0.46435 0.04258 0.45093 C 0.04271 0.44745 0.04388 0.44468 0.04466 0.44167 C 0.04584 0.43657 0.04818 0.42917 0.04987 0.425 L 0.05925 0.40278 C 0.06029 0.40023 0.06107 0.39745 0.06237 0.39537 C 0.06446 0.39167 0.0668 0.38843 0.06862 0.38426 C 0.06966 0.38171 0.07045 0.37894 0.07175 0.37685 C 0.07253 0.37523 0.07396 0.37454 0.07487 0.37315 C 0.07605 0.37083 0.07683 0.36806 0.078 0.36574 C 0.0806 0.36019 0.08099 0.36019 0.08425 0.35648 C 0.09037 0.34005 0.08086 0.36412 0.09883 0.33241 C 0.10365 0.32361 0.10105 0.32593 0.10612 0.32315 C 0.11341 0.30995 0.10404 0.32569 0.11446 0.31204 C 0.12058 0.3037 0.11433 0.30833 0.12071 0.30463 C 0.12201 0.30278 0.12331 0.30069 0.12487 0.29907 C 0.12748 0.29583 0.13047 0.29329 0.13321 0.28981 C 0.13659 0.28495 0.13855 0.28218 0.14258 0.2787 C 0.14414 0.27708 0.1461 0.27639 0.14779 0.275 C 0.14922 0.27338 0.15039 0.27106 0.15196 0.26944 C 0.15534 0.26551 0.15886 0.26204 0.16237 0.25833 C 0.16407 0.25648 0.16576 0.25417 0.16758 0.25278 C 0.16888 0.25139 0.17032 0.25023 0.17175 0.24907 C 0.17526 0.24537 0.17865 0.24167 0.18216 0.23796 C 0.18386 0.23611 0.18568 0.23449 0.18737 0.23241 L 0.19675 0.21944 C 0.20013 0.21435 0.20365 0.20949 0.20716 0.20463 L 0.22279 0.18241 C 0.22448 0.17986 0.22631 0.17778 0.228 0.175 C 0.24506 0.14444 0.2392 0.15347 0.25716 0.12685 C 0.25886 0.12431 0.26055 0.12176 0.26237 0.11944 C 0.26381 0.1169 0.26589 0.11481 0.26758 0.11204 C 0.26888 0.10949 0.27019 0.10671 0.27162 0.10463 C 0.27474 0.1 0.27787 0.09583 0.28086 0.09167 C 0.28216 0.08958 0.28399 0.08819 0.28529 0.08611 C 0.28659 0.08356 0.28789 0.08079 0.28946 0.0787 C 0.29206 0.07454 0.29493 0.0713 0.29779 0.06759 C 0.29909 0.06574 0.30039 0.06343 0.30183 0.06204 C 0.3043 0.05949 0.3069 0.05764 0.30925 0.05463 C 0.31146 0.05139 0.31276 0.04583 0.3155 0.04352 C 0.3168 0.04213 0.31836 0.0412 0.31966 0.03981 C 0.32149 0.0375 0.32292 0.03472 0.32487 0.03241 C 0.32552 0.03102 0.32683 0.02986 0.328 0.0287 C 0.3293 0.02685 0.33073 0.02477 0.33203 0.02315 C 0.33412 0.02037 0.33607 0.01806 0.33841 0.01574 C 0.33946 0.01435 0.34037 0.01296 0.34128 0.01204 C 0.34258 0.01065 0.3444 0.00972 0.34571 0.00833 C 0.34662 0.00671 0.34753 0.00417 0.34883 0.00278 C 0.34974 0.00162 0.35091 0.00162 0.35183 0.00093 C 0.36472 -0.00903 0.3487 0.00278 0.35925 -0.00648 C 0.36016 -0.00741 0.36107 -0.00764 0.36224 -0.00833 C 0.36498 -0.01065 0.36758 -0.01412 0.37071 -0.01574 C 0.37149 -0.01644 0.37279 -0.0169 0.37383 -0.01759 C 0.37513 -0.01875 0.37644 -0.02037 0.378 -0.0213 C 0.3819 -0.02431 0.38855 -0.02731 0.39258 -0.0287 C 0.39427 -0.0294 0.39597 -0.02986 0.39779 -0.03056 C 0.4112 -0.03611 0.40105 -0.03356 0.41654 -0.03611 C 0.42591 -0.04051 0.41433 -0.03519 0.428 -0.04167 C 0.4293 -0.04236 0.43073 -0.04329 0.43216 -0.04352 C 0.4349 -0.04444 0.43763 -0.04491 0.4405 -0.04537 C 0.44284 -0.04676 0.44532 -0.04792 0.44779 -0.04907 C 0.44987 -0.05023 0.45183 -0.05208 0.45404 -0.05278 C 0.45703 -0.05417 0.46315 -0.05463 0.46654 -0.05648 C 0.47006 -0.0588 0.47318 -0.06273 0.47696 -0.06389 C 0.47865 -0.06458 0.48034 -0.06505 0.48216 -0.06574 C 0.48425 -0.0669 0.48633 -0.06829 0.48841 -0.06944 L 0.49154 -0.0713 C 0.49258 -0.07199 0.49349 -0.07269 0.49466 -0.07315 C 0.49597 -0.07384 0.4974 -0.07431 0.49883 -0.075 C 0.49987 -0.07569 0.50078 -0.07639 0.50196 -0.07685 C 0.50443 -0.07801 0.51094 -0.08009 0.51341 -0.08056 C 0.51576 -0.08125 0.51823 -0.08171 0.52071 -0.08241 C 0.52201 -0.08287 0.52344 -0.08403 0.52487 -0.08426 C 0.52618 -0.08472 0.52761 -0.08426 0.52904 -0.08426 " pathEditMode="relative" rAng="0" ptsTypes="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6" dur="1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23" y="29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>
            <a:extLst>
              <a:ext uri="{FF2B5EF4-FFF2-40B4-BE49-F238E27FC236}">
                <a16:creationId xmlns:a16="http://schemas.microsoft.com/office/drawing/2014/main" id="{D8131EC8-F602-2546-BF71-FB1BB40E87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2313" y="1628776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en-US" altLang="en-US"/>
          </a:p>
        </p:txBody>
      </p:sp>
      <p:pic>
        <p:nvPicPr>
          <p:cNvPr id="3078" name="Picture 6" descr="People flee the Great Fire of London in 1666 by rowing across the Thames.">
            <a:extLst>
              <a:ext uri="{FF2B5EF4-FFF2-40B4-BE49-F238E27FC236}">
                <a16:creationId xmlns:a16="http://schemas.microsoft.com/office/drawing/2014/main" id="{19C01DEF-85BC-B34C-A387-C460E8C3FB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6251" y="703261"/>
            <a:ext cx="6102349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D3F7535-9F76-2149-A27C-00A211A88627}"/>
              </a:ext>
            </a:extLst>
          </p:cNvPr>
          <p:cNvSpPr txBox="1"/>
          <p:nvPr/>
        </p:nvSpPr>
        <p:spPr>
          <a:xfrm>
            <a:off x="6908800" y="800100"/>
            <a:ext cx="3581400" cy="4463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Comic Sans MS" panose="030F0902030302020204" pitchFamily="66" charset="0"/>
              </a:rPr>
              <a:t>People were frightened as they did not know what had started the fire. </a:t>
            </a:r>
          </a:p>
          <a:p>
            <a:pPr>
              <a:lnSpc>
                <a:spcPct val="150000"/>
              </a:lnSpc>
            </a:pPr>
            <a:endParaRPr lang="en-US" sz="2400" dirty="0">
              <a:latin typeface="Comic Sans MS" panose="030F09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Comic Sans MS" panose="030F0902030302020204" pitchFamily="66" charset="0"/>
              </a:rPr>
              <a:t>Families fled London, some escaped on boats on the River Thames.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9B9C7205-EB50-7A47-A4CF-9F9F7081FF1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359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30"/>
    </mc:Choice>
    <mc:Fallback xmlns="">
      <p:transition spd="slow" advTm="88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1">
            <a:extLst>
              <a:ext uri="{FF2B5EF4-FFF2-40B4-BE49-F238E27FC236}">
                <a16:creationId xmlns:a16="http://schemas.microsoft.com/office/drawing/2014/main" id="{AD01F70D-3185-8844-AD3B-67C72B3FEE4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9587" y="923925"/>
            <a:ext cx="6391276" cy="501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6165BB7-D806-E34F-A119-FCF04D657E3A}"/>
              </a:ext>
            </a:extLst>
          </p:cNvPr>
          <p:cNvSpPr txBox="1"/>
          <p:nvPr/>
        </p:nvSpPr>
        <p:spPr>
          <a:xfrm>
            <a:off x="7363100" y="323760"/>
            <a:ext cx="40576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People used bucket of water and fire squirts to try and put the fire out.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69821DB-413B-AB4C-8FAA-9542808CB260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382630" y="249996"/>
            <a:ext cx="10290789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739E704-EC53-7347-AE0A-C7A7120BDED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 rot="8425290">
            <a:off x="-1062080" y="-894743"/>
            <a:ext cx="8028131" cy="602109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E270508-ECF4-6142-ACA7-3553D2B540C4}"/>
              </a:ext>
            </a:extLst>
          </p:cNvPr>
          <p:cNvSpPr txBox="1"/>
          <p:nvPr/>
        </p:nvSpPr>
        <p:spPr>
          <a:xfrm>
            <a:off x="7363100" y="327819"/>
            <a:ext cx="40576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Houses were knocked down to stop the spread of the fire.</a:t>
            </a:r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406D3E0B-E7BD-2A45-A88E-DD4F3C85C9B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7644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299"/>
    </mc:Choice>
    <mc:Fallback xmlns="">
      <p:transition spd="slow" advTm="192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7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>
            <a:extLst>
              <a:ext uri="{FF2B5EF4-FFF2-40B4-BE49-F238E27FC236}">
                <a16:creationId xmlns:a16="http://schemas.microsoft.com/office/drawing/2014/main" id="{92768325-E88A-3B40-837E-5E92F7639EC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096000" y="738188"/>
            <a:ext cx="5094288" cy="4525962"/>
          </a:xfrm>
        </p:spPr>
        <p:txBody>
          <a:bodyPr/>
          <a:lstStyle/>
          <a:p>
            <a:pPr>
              <a:lnSpc>
                <a:spcPct val="150000"/>
              </a:lnSpc>
              <a:buFontTx/>
              <a:buNone/>
            </a:pPr>
            <a:r>
              <a:rPr lang="pl-PL" altLang="en-US" b="1" dirty="0">
                <a:latin typeface="Bell MT" panose="02020503060305020303" pitchFamily="18" charset="77"/>
              </a:rPr>
              <a:t>  </a:t>
            </a:r>
            <a:r>
              <a:rPr lang="pl-PL" altLang="en-US" sz="2400" dirty="0">
                <a:latin typeface="Comic Sans MS" panose="030F0902030302020204" pitchFamily="66" charset="0"/>
              </a:rPr>
              <a:t>We </a:t>
            </a:r>
            <a:r>
              <a:rPr lang="pl-PL" altLang="en-US" sz="2400" dirty="0" err="1">
                <a:latin typeface="Comic Sans MS" panose="030F0902030302020204" pitchFamily="66" charset="0"/>
              </a:rPr>
              <a:t>know</a:t>
            </a:r>
            <a:r>
              <a:rPr lang="pl-PL" altLang="en-US" sz="2400" dirty="0">
                <a:latin typeface="Comic Sans MS" panose="030F0902030302020204" pitchFamily="66" charset="0"/>
              </a:rPr>
              <a:t> </a:t>
            </a:r>
            <a:r>
              <a:rPr lang="pl-PL" altLang="en-US" sz="2400" dirty="0" err="1">
                <a:latin typeface="Comic Sans MS" panose="030F0902030302020204" pitchFamily="66" charset="0"/>
              </a:rPr>
              <a:t>lots</a:t>
            </a:r>
            <a:r>
              <a:rPr lang="pl-PL" altLang="en-US" sz="2400" dirty="0">
                <a:latin typeface="Comic Sans MS" panose="030F0902030302020204" pitchFamily="66" charset="0"/>
              </a:rPr>
              <a:t> </a:t>
            </a:r>
            <a:r>
              <a:rPr lang="pl-PL" altLang="en-US" sz="2400" dirty="0" err="1">
                <a:latin typeface="Comic Sans MS" panose="030F0902030302020204" pitchFamily="66" charset="0"/>
              </a:rPr>
              <a:t>about</a:t>
            </a:r>
            <a:r>
              <a:rPr lang="pl-PL" altLang="en-US" sz="2400" dirty="0">
                <a:latin typeface="Comic Sans MS" panose="030F0902030302020204" pitchFamily="66" charset="0"/>
              </a:rPr>
              <a:t> the </a:t>
            </a:r>
            <a:r>
              <a:rPr lang="pl-PL" altLang="en-US" sz="2400" dirty="0" err="1">
                <a:latin typeface="Comic Sans MS" panose="030F0902030302020204" pitchFamily="66" charset="0"/>
              </a:rPr>
              <a:t>fire</a:t>
            </a:r>
            <a:r>
              <a:rPr lang="pl-PL" altLang="en-US" sz="2400" dirty="0">
                <a:latin typeface="Comic Sans MS" panose="030F0902030302020204" pitchFamily="66" charset="0"/>
              </a:rPr>
              <a:t> </a:t>
            </a:r>
            <a:r>
              <a:rPr lang="pl-PL" altLang="en-US" sz="2400" dirty="0" err="1">
                <a:latin typeface="Comic Sans MS" panose="030F0902030302020204" pitchFamily="66" charset="0"/>
              </a:rPr>
              <a:t>because</a:t>
            </a:r>
            <a:r>
              <a:rPr lang="pl-PL" altLang="en-US" sz="2400" dirty="0">
                <a:latin typeface="Comic Sans MS" panose="030F0902030302020204" pitchFamily="66" charset="0"/>
              </a:rPr>
              <a:t> Samuel Pepys </a:t>
            </a:r>
            <a:r>
              <a:rPr lang="pl-PL" altLang="en-US" sz="2400" dirty="0" err="1">
                <a:latin typeface="Comic Sans MS" panose="030F0902030302020204" pitchFamily="66" charset="0"/>
              </a:rPr>
              <a:t>kept</a:t>
            </a:r>
            <a:r>
              <a:rPr lang="pl-PL" altLang="en-US" sz="2400" dirty="0">
                <a:latin typeface="Comic Sans MS" panose="030F0902030302020204" pitchFamily="66" charset="0"/>
              </a:rPr>
              <a:t> a </a:t>
            </a:r>
            <a:r>
              <a:rPr lang="pl-PL" altLang="en-US" sz="2400" dirty="0" err="1">
                <a:latin typeface="Comic Sans MS" panose="030F0902030302020204" pitchFamily="66" charset="0"/>
              </a:rPr>
              <a:t>diary</a:t>
            </a:r>
            <a:r>
              <a:rPr lang="pl-PL" altLang="en-US" sz="2400" dirty="0">
                <a:latin typeface="Comic Sans MS" panose="030F0902030302020204" pitchFamily="66" charset="0"/>
              </a:rPr>
              <a:t>.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pl-PL" altLang="en-US" sz="2400" dirty="0">
                <a:latin typeface="Comic Sans MS" panose="030F0902030302020204" pitchFamily="66" charset="0"/>
              </a:rPr>
              <a:t> ‘’ It </a:t>
            </a:r>
            <a:r>
              <a:rPr lang="pl-PL" altLang="en-US" sz="2400" dirty="0" err="1">
                <a:latin typeface="Comic Sans MS" panose="030F0902030302020204" pitchFamily="66" charset="0"/>
              </a:rPr>
              <a:t>made</a:t>
            </a:r>
            <a:r>
              <a:rPr lang="pl-PL" altLang="en-US" sz="2400" dirty="0">
                <a:latin typeface="Comic Sans MS" panose="030F0902030302020204" pitchFamily="66" charset="0"/>
              </a:rPr>
              <a:t> me </a:t>
            </a:r>
            <a:r>
              <a:rPr lang="pl-PL" altLang="en-US" sz="2400" dirty="0" err="1">
                <a:latin typeface="Comic Sans MS" panose="030F0902030302020204" pitchFamily="66" charset="0"/>
              </a:rPr>
              <a:t>weep</a:t>
            </a:r>
            <a:r>
              <a:rPr lang="pl-PL" altLang="en-US" sz="2400" dirty="0">
                <a:latin typeface="Comic Sans MS" panose="030F0902030302020204" pitchFamily="66" charset="0"/>
              </a:rPr>
              <a:t> to </a:t>
            </a:r>
            <a:r>
              <a:rPr lang="pl-PL" altLang="en-US" sz="2400" dirty="0" err="1">
                <a:latin typeface="Comic Sans MS" panose="030F0902030302020204" pitchFamily="66" charset="0"/>
              </a:rPr>
              <a:t>see</a:t>
            </a:r>
            <a:r>
              <a:rPr lang="pl-PL" altLang="en-US" sz="2400" dirty="0">
                <a:latin typeface="Comic Sans MS" panose="030F0902030302020204" pitchFamily="66" charset="0"/>
              </a:rPr>
              <a:t> </a:t>
            </a:r>
            <a:r>
              <a:rPr lang="pl-PL" altLang="en-US" sz="2400" dirty="0" err="1">
                <a:latin typeface="Comic Sans MS" panose="030F0902030302020204" pitchFamily="66" charset="0"/>
              </a:rPr>
              <a:t>it</a:t>
            </a:r>
            <a:r>
              <a:rPr lang="pl-PL" altLang="en-US" sz="2400" dirty="0">
                <a:latin typeface="Comic Sans MS" panose="030F0902030302020204" pitchFamily="66" charset="0"/>
              </a:rPr>
              <a:t>’’.</a:t>
            </a:r>
            <a:endParaRPr lang="en-GB" altLang="en-US" sz="2400" dirty="0">
              <a:latin typeface="Comic Sans MS" panose="030F0902030302020204" pitchFamily="66" charset="0"/>
            </a:endParaRPr>
          </a:p>
        </p:txBody>
      </p:sp>
      <p:pic>
        <p:nvPicPr>
          <p:cNvPr id="6149" name="Picture 5" descr="Samuel Pepys">
            <a:extLst>
              <a:ext uri="{FF2B5EF4-FFF2-40B4-BE49-F238E27FC236}">
                <a16:creationId xmlns:a16="http://schemas.microsoft.com/office/drawing/2014/main" id="{44491F5D-1001-E449-BBE4-9A11F809E6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7714" y="346075"/>
            <a:ext cx="4918075" cy="575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74E8192-CC80-9545-8F40-6FB27EBFFC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490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083"/>
    </mc:Choice>
    <mc:Fallback xmlns="">
      <p:transition spd="slow" advTm="330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>
            <a:extLst>
              <a:ext uri="{FF2B5EF4-FFF2-40B4-BE49-F238E27FC236}">
                <a16:creationId xmlns:a16="http://schemas.microsoft.com/office/drawing/2014/main" id="{86B7ACB7-0408-5A4D-86C5-8542325A655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63479" y="2933700"/>
            <a:ext cx="8229600" cy="452596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3000" dirty="0">
                <a:latin typeface="Comic Sans MS" panose="030F0902030302020204" pitchFamily="66" charset="0"/>
              </a:rPr>
              <a:t>Life in Tudor London</a:t>
            </a:r>
            <a:r>
              <a:rPr lang="pl-PL" altLang="en-US" sz="3000" dirty="0">
                <a:latin typeface="Comic Sans MS" panose="030F0902030302020204" pitchFamily="66" charset="0"/>
              </a:rPr>
              <a:t>…</a:t>
            </a:r>
          </a:p>
        </p:txBody>
      </p:sp>
      <p:pic>
        <p:nvPicPr>
          <p:cNvPr id="23557" name="Picture 5" descr="Life in Tudor London courtesy of the Museum of London">
            <a:extLst>
              <a:ext uri="{FF2B5EF4-FFF2-40B4-BE49-F238E27FC236}">
                <a16:creationId xmlns:a16="http://schemas.microsoft.com/office/drawing/2014/main" id="{172C75C2-39FA-9949-9B19-A59F36C31D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3479" y="239234"/>
            <a:ext cx="6349738" cy="2566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9" name="Picture 7" descr="Hugely detailed gigapixel image of London, shot from the Southbank just after rush hour in the evening (copyright Will Pearson)">
            <a:extLst>
              <a:ext uri="{FF2B5EF4-FFF2-40B4-BE49-F238E27FC236}">
                <a16:creationId xmlns:a16="http://schemas.microsoft.com/office/drawing/2014/main" id="{77760CE8-A725-F74E-AA95-72A3215409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47520" y="3513816"/>
            <a:ext cx="5471478" cy="3060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61" name="Text Box 9">
            <a:extLst>
              <a:ext uri="{FF2B5EF4-FFF2-40B4-BE49-F238E27FC236}">
                <a16:creationId xmlns:a16="http://schemas.microsoft.com/office/drawing/2014/main" id="{19A7E792-A86A-7C41-9F1D-4C07602362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48469" y="4425951"/>
            <a:ext cx="3471862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l-PL" altLang="en-US" sz="3000" dirty="0">
                <a:latin typeface="Comic Sans MS" panose="030F0902030302020204" pitchFamily="66" charset="0"/>
              </a:rPr>
              <a:t> and London </a:t>
            </a:r>
            <a:r>
              <a:rPr lang="pl-PL" altLang="en-US" sz="3000" dirty="0" err="1">
                <a:latin typeface="Comic Sans MS" panose="030F0902030302020204" pitchFamily="66" charset="0"/>
              </a:rPr>
              <a:t>today</a:t>
            </a:r>
            <a:r>
              <a:rPr lang="pl-PL" altLang="en-US" sz="3000" dirty="0">
                <a:latin typeface="Comic Sans MS" panose="030F0902030302020204" pitchFamily="66" charset="0"/>
              </a:rPr>
              <a:t>.</a:t>
            </a:r>
            <a:endParaRPr lang="en-GB" altLang="en-US" sz="3000" dirty="0">
              <a:latin typeface="Comic Sans MS" panose="030F09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52CB33A-B918-AE47-A472-0EABE17B9AF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5725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650"/>
    </mc:Choice>
    <mc:Fallback xmlns="">
      <p:transition spd="slow" advTm="366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356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1" name="Picture 5" descr="london house">
            <a:extLst>
              <a:ext uri="{FF2B5EF4-FFF2-40B4-BE49-F238E27FC236}">
                <a16:creationId xmlns:a16="http://schemas.microsoft.com/office/drawing/2014/main" id="{2B12AF8A-F4EF-074E-8858-89058CCD13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0" y="639575"/>
            <a:ext cx="3729183" cy="4981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2" name="Picture 6" descr="Gorgeous Tudor house">
            <a:extLst>
              <a:ext uri="{FF2B5EF4-FFF2-40B4-BE49-F238E27FC236}">
                <a16:creationId xmlns:a16="http://schemas.microsoft.com/office/drawing/2014/main" id="{3B8AA3B9-7634-3648-99D5-D021879E4EC1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39813" y="639575"/>
            <a:ext cx="3736976" cy="49817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4583" name="Text Box 7">
            <a:extLst>
              <a:ext uri="{FF2B5EF4-FFF2-40B4-BE49-F238E27FC236}">
                <a16:creationId xmlns:a16="http://schemas.microsoft.com/office/drawing/2014/main" id="{72F63B30-A3B3-3D41-94E5-88AC172ED2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9601" y="5879307"/>
            <a:ext cx="1795463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l-PL" altLang="en-US" sz="2200" dirty="0">
                <a:latin typeface="Comic Sans MS" panose="030F0902030302020204" pitchFamily="66" charset="0"/>
              </a:rPr>
              <a:t>Tudor </a:t>
            </a:r>
            <a:r>
              <a:rPr lang="pl-PL" altLang="en-US" sz="2200" dirty="0" err="1">
                <a:latin typeface="Comic Sans MS" panose="030F0902030302020204" pitchFamily="66" charset="0"/>
              </a:rPr>
              <a:t>house</a:t>
            </a:r>
            <a:endParaRPr lang="en-GB" altLang="en-US" sz="2200" dirty="0">
              <a:latin typeface="Comic Sans MS" panose="030F0902030302020204" pitchFamily="66" charset="0"/>
            </a:endParaRPr>
          </a:p>
        </p:txBody>
      </p:sp>
      <p:sp>
        <p:nvSpPr>
          <p:cNvPr id="24584" name="Text Box 8">
            <a:extLst>
              <a:ext uri="{FF2B5EF4-FFF2-40B4-BE49-F238E27FC236}">
                <a16:creationId xmlns:a16="http://schemas.microsoft.com/office/drawing/2014/main" id="{06BF22BA-2CBF-3547-9F86-CCB7B5ABB3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93753" y="5799513"/>
            <a:ext cx="2733675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l-PL" altLang="en-US" sz="2200" dirty="0">
                <a:latin typeface="Comic Sans MS" panose="030F0902030302020204" pitchFamily="66" charset="0"/>
              </a:rPr>
              <a:t>London </a:t>
            </a:r>
            <a:r>
              <a:rPr lang="pl-PL" altLang="en-US" sz="2200" dirty="0" err="1">
                <a:latin typeface="Comic Sans MS" panose="030F0902030302020204" pitchFamily="66" charset="0"/>
              </a:rPr>
              <a:t>house</a:t>
            </a:r>
            <a:r>
              <a:rPr lang="pl-PL" altLang="en-US" sz="2200" dirty="0">
                <a:latin typeface="Comic Sans MS" panose="030F0902030302020204" pitchFamily="66" charset="0"/>
              </a:rPr>
              <a:t> </a:t>
            </a:r>
            <a:r>
              <a:rPr lang="pl-PL" altLang="en-US" sz="2200" dirty="0" err="1">
                <a:latin typeface="Comic Sans MS" panose="030F0902030302020204" pitchFamily="66" charset="0"/>
              </a:rPr>
              <a:t>today</a:t>
            </a:r>
            <a:endParaRPr lang="en-GB" altLang="en-US" sz="2200" dirty="0">
              <a:latin typeface="Comic Sans MS" panose="030F09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5967EF2-1A60-F641-B918-DC71CCFF9C4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891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317"/>
    </mc:Choice>
    <mc:Fallback xmlns="">
      <p:transition spd="slow" advTm="163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7" name="Picture 7" descr="Great Fire Monument">
            <a:extLst>
              <a:ext uri="{FF2B5EF4-FFF2-40B4-BE49-F238E27FC236}">
                <a16:creationId xmlns:a16="http://schemas.microsoft.com/office/drawing/2014/main" id="{913C992D-10AA-4649-9D5A-38C3DACAEA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8200" y="552484"/>
            <a:ext cx="3611564" cy="5251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796F8527-9C86-954B-B94B-9720655AF1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4645" y="1302559"/>
            <a:ext cx="10615455" cy="375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FE6A94-8F8A-6546-856D-6B5B3B876C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6000" y="552484"/>
            <a:ext cx="61341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latin typeface="Comic Sans MS" panose="030F0902030302020204" pitchFamily="66" charset="0"/>
              </a:rPr>
              <a:t>A monument was built to remember the Great Fire of London - 1666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AB35F72-82EA-A741-9318-4FEEF741EC8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69809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773"/>
    </mc:Choice>
    <mc:Fallback xmlns="">
      <p:transition spd="slow" advTm="167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F86A77A-892A-B947-8985-C774EA71D656}"/>
              </a:ext>
            </a:extLst>
          </p:cNvPr>
          <p:cNvSpPr txBox="1"/>
          <p:nvPr/>
        </p:nvSpPr>
        <p:spPr>
          <a:xfrm>
            <a:off x="410547" y="373225"/>
            <a:ext cx="4665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Task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0EA796-DB5C-F849-9811-2AC2C6718FB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6900" y="406070"/>
            <a:ext cx="8216786" cy="585926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6F3708F-3534-9C40-A193-997507850DE9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3714" y="155060"/>
            <a:ext cx="4423892" cy="6361288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06AD8D8A-2EEE-BC4C-872E-AA093A9E0B0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18356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230"/>
    </mc:Choice>
    <mc:Fallback xmlns="">
      <p:transition spd="slow" advTm="532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4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0.8|2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3134</TotalTime>
  <Words>254</Words>
  <Application>Microsoft Macintosh PowerPoint</Application>
  <PresentationFormat>Widescreen</PresentationFormat>
  <Paragraphs>22</Paragraphs>
  <Slides>12</Slides>
  <Notes>0</Notes>
  <HiddenSlides>0</HiddenSlides>
  <MMClips>14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Bell MT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Zoe Bagley</dc:creator>
  <cp:lastModifiedBy>Zoe Bagley</cp:lastModifiedBy>
  <cp:revision>24</cp:revision>
  <dcterms:created xsi:type="dcterms:W3CDTF">2021-02-16T10:05:58Z</dcterms:created>
  <dcterms:modified xsi:type="dcterms:W3CDTF">2021-02-26T14:30:26Z</dcterms:modified>
</cp:coreProperties>
</file>