
<file path=[Content_Types].xml><?xml version="1.0" encoding="utf-8"?>
<Types xmlns="http://schemas.openxmlformats.org/package/2006/content-types">
  <Default Extension="fntdata" ContentType="application/x-fontdata"/>
  <Default Extension="gif" ContentType="image/gi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ink/inkAction1.xml" ContentType="application/vnd.ms-office.inkAction+xml"/>
  <Override PartName="/ppt/ink/inkAction2.xml" ContentType="application/vnd.ms-office.inkAction+xml"/>
  <Override PartName="/ppt/ink/inkAction3.xml" ContentType="application/vnd.ms-office.inkAction+xml"/>
  <Override PartName="/ppt/ink/inkAction4.xml" ContentType="application/vnd.ms-office.inkAction+xml"/>
  <Override PartName="/ppt/ink/inkAction5.xml" ContentType="application/vnd.ms-office.inkAction+xml"/>
  <Override PartName="/ppt/ink/inkAction6.xml" ContentType="application/vnd.ms-office.inkAction+xml"/>
  <Override PartName="/ppt/ink/inkAction7.xml" ContentType="application/vnd.ms-office.inkAction+xml"/>
  <Override PartName="/ppt/ink/inkAction8.xml" ContentType="application/vnd.ms-office.inkAction+xml"/>
  <Override PartName="/ppt/ink/inkAction9.xml" ContentType="application/vnd.ms-office.inkAction+xml"/>
  <Override PartName="/ppt/ink/inkAction10.xml" ContentType="application/vnd.ms-office.inkAction+xml"/>
  <Override PartName="/ppt/ink/inkAction11.xml" ContentType="application/vnd.ms-office.inkAction+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23"/>
  </p:notesMasterIdLst>
  <p:handoutMasterIdLst>
    <p:handoutMasterId r:id="rId24"/>
  </p:handoutMasterIdLst>
  <p:sldIdLst>
    <p:sldId id="258" r:id="rId2"/>
    <p:sldId id="294" r:id="rId3"/>
    <p:sldId id="305" r:id="rId4"/>
    <p:sldId id="371" r:id="rId5"/>
    <p:sldId id="455" r:id="rId6"/>
    <p:sldId id="456" r:id="rId7"/>
    <p:sldId id="457" r:id="rId8"/>
    <p:sldId id="459" r:id="rId9"/>
    <p:sldId id="458" r:id="rId10"/>
    <p:sldId id="460" r:id="rId11"/>
    <p:sldId id="461" r:id="rId12"/>
    <p:sldId id="462" r:id="rId13"/>
    <p:sldId id="463" r:id="rId14"/>
    <p:sldId id="391" r:id="rId15"/>
    <p:sldId id="370" r:id="rId16"/>
    <p:sldId id="464" r:id="rId17"/>
    <p:sldId id="465" r:id="rId18"/>
    <p:sldId id="421" r:id="rId19"/>
    <p:sldId id="449" r:id="rId20"/>
    <p:sldId id="334" r:id="rId21"/>
    <p:sldId id="267" r:id="rId22"/>
  </p:sldIdLst>
  <p:sldSz cx="9144000" cy="6858000" type="screen4x3"/>
  <p:notesSz cx="6858000" cy="9144000"/>
  <p:embeddedFontLst>
    <p:embeddedFont>
      <p:font typeface="Tuffy-TTF" panose="020B0603060100000000" pitchFamily="34" charset="0"/>
      <p:regular r:id="rId25"/>
      <p:bold r:id="rId26"/>
      <p:italic r:id="rId27"/>
      <p:boldItalic r:id="rId28"/>
    </p:embeddedFont>
    <p:embeddedFont>
      <p:font typeface="Twinkl" pitchFamily="2" charset="77"/>
      <p:regular r:id="rId29"/>
      <p:bold r:id="rId30"/>
    </p:embeddedFont>
    <p:embeddedFont>
      <p:font typeface="Twinkl SemiBold"/>
      <p:bold r:id="rId31"/>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77"/>
        <a:ea typeface="+mn-ea"/>
        <a:cs typeface="+mn-cs"/>
      </a:defRPr>
    </a:lvl1pPr>
    <a:lvl2pPr marL="457200" algn="l" rtl="0" eaLnBrk="0" fontAlgn="base" hangingPunct="0">
      <a:spcBef>
        <a:spcPct val="0"/>
      </a:spcBef>
      <a:spcAft>
        <a:spcPct val="0"/>
      </a:spcAft>
      <a:defRPr kern="1200">
        <a:solidFill>
          <a:schemeClr val="tx1"/>
        </a:solidFill>
        <a:latin typeface="Twinkl" pitchFamily="2" charset="77"/>
        <a:ea typeface="+mn-ea"/>
        <a:cs typeface="+mn-cs"/>
      </a:defRPr>
    </a:lvl2pPr>
    <a:lvl3pPr marL="914400" algn="l" rtl="0" eaLnBrk="0" fontAlgn="base" hangingPunct="0">
      <a:spcBef>
        <a:spcPct val="0"/>
      </a:spcBef>
      <a:spcAft>
        <a:spcPct val="0"/>
      </a:spcAft>
      <a:defRPr kern="1200">
        <a:solidFill>
          <a:schemeClr val="tx1"/>
        </a:solidFill>
        <a:latin typeface="Twinkl" pitchFamily="2" charset="77"/>
        <a:ea typeface="+mn-ea"/>
        <a:cs typeface="+mn-cs"/>
      </a:defRPr>
    </a:lvl3pPr>
    <a:lvl4pPr marL="1371600" algn="l" rtl="0" eaLnBrk="0" fontAlgn="base" hangingPunct="0">
      <a:spcBef>
        <a:spcPct val="0"/>
      </a:spcBef>
      <a:spcAft>
        <a:spcPct val="0"/>
      </a:spcAft>
      <a:defRPr kern="1200">
        <a:solidFill>
          <a:schemeClr val="tx1"/>
        </a:solidFill>
        <a:latin typeface="Twinkl" pitchFamily="2" charset="77"/>
        <a:ea typeface="+mn-ea"/>
        <a:cs typeface="+mn-cs"/>
      </a:defRPr>
    </a:lvl4pPr>
    <a:lvl5pPr marL="1828800" algn="l" rtl="0" eaLnBrk="0" fontAlgn="base" hangingPunct="0">
      <a:spcBef>
        <a:spcPct val="0"/>
      </a:spcBef>
      <a:spcAft>
        <a:spcPct val="0"/>
      </a:spcAft>
      <a:defRPr kern="1200">
        <a:solidFill>
          <a:schemeClr val="tx1"/>
        </a:solidFill>
        <a:latin typeface="Twinkl" pitchFamily="2" charset="77"/>
        <a:ea typeface="+mn-ea"/>
        <a:cs typeface="+mn-cs"/>
      </a:defRPr>
    </a:lvl5pPr>
    <a:lvl6pPr marL="2286000" algn="l" defTabSz="914400" rtl="0" eaLnBrk="1" latinLnBrk="0" hangingPunct="1">
      <a:defRPr kern="1200">
        <a:solidFill>
          <a:schemeClr val="tx1"/>
        </a:solidFill>
        <a:latin typeface="Twinkl" pitchFamily="2" charset="77"/>
        <a:ea typeface="+mn-ea"/>
        <a:cs typeface="+mn-cs"/>
      </a:defRPr>
    </a:lvl6pPr>
    <a:lvl7pPr marL="2743200" algn="l" defTabSz="914400" rtl="0" eaLnBrk="1" latinLnBrk="0" hangingPunct="1">
      <a:defRPr kern="1200">
        <a:solidFill>
          <a:schemeClr val="tx1"/>
        </a:solidFill>
        <a:latin typeface="Twinkl" pitchFamily="2" charset="77"/>
        <a:ea typeface="+mn-ea"/>
        <a:cs typeface="+mn-cs"/>
      </a:defRPr>
    </a:lvl7pPr>
    <a:lvl8pPr marL="3200400" algn="l" defTabSz="914400" rtl="0" eaLnBrk="1" latinLnBrk="0" hangingPunct="1">
      <a:defRPr kern="1200">
        <a:solidFill>
          <a:schemeClr val="tx1"/>
        </a:solidFill>
        <a:latin typeface="Twinkl" pitchFamily="2" charset="77"/>
        <a:ea typeface="+mn-ea"/>
        <a:cs typeface="+mn-cs"/>
      </a:defRPr>
    </a:lvl8pPr>
    <a:lvl9pPr marL="3657600" algn="l" defTabSz="914400" rtl="0" eaLnBrk="1" latinLnBrk="0" hangingPunct="1">
      <a:defRPr kern="1200">
        <a:solidFill>
          <a:schemeClr val="tx1"/>
        </a:solidFill>
        <a:latin typeface="Twinkl" pitchFamily="2" charset="77"/>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66" autoAdjust="0"/>
    <p:restoredTop sz="96357" autoAdjust="0"/>
  </p:normalViewPr>
  <p:slideViewPr>
    <p:cSldViewPr>
      <p:cViewPr varScale="1">
        <p:scale>
          <a:sx n="123" d="100"/>
          <a:sy n="123" d="100"/>
        </p:scale>
        <p:origin x="192" y="2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A52C670-4608-45EF-B8ED-7E457A832A3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421E42A7-86B5-43E2-9CA9-EB5A2946828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F88D7CFA-836D-AE48-BBB8-AACBAFD03B9F}" type="datetimeFigureOut">
              <a:rPr lang="en-GB"/>
              <a:pPr>
                <a:defRPr/>
              </a:pPr>
              <a:t>05/02/2021</a:t>
            </a:fld>
            <a:endParaRPr lang="en-GB" dirty="0"/>
          </a:p>
        </p:txBody>
      </p:sp>
      <p:sp>
        <p:nvSpPr>
          <p:cNvPr id="4" name="Footer Placeholder 3">
            <a:extLst>
              <a:ext uri="{FF2B5EF4-FFF2-40B4-BE49-F238E27FC236}">
                <a16:creationId xmlns:a16="http://schemas.microsoft.com/office/drawing/2014/main" id="{B1476546-AC25-484A-B964-C6C0FBFD134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Tree>
  </p:cSld>
  <p:clrMap bg1="lt1" tx1="dk1" bg2="lt2" tx2="dk2" accent1="accent1" accent2="accent2" accent3="accent3" accent4="accent4" accent5="accent5" accent6="accent6" hlink="hlink" folHlink="folHlink"/>
</p:handoutMaster>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42:05.773"/>
    </inkml:context>
    <inkml:brush xml:id="br0">
      <inkml:brushProperty name="width" value="0.05292" units="cm"/>
      <inkml:brushProperty name="height" value="0.05292" units="cm"/>
      <inkml:brushProperty name="color" value="#FF0000"/>
    </inkml:brush>
  </inkml:definitions>
  <iact:action type="add" startTime="4989">
    <iact:property name="dataType"/>
    <iact:actionData xml:id="d0">
      <inkml:trace xmlns:inkml="http://www.w3.org/2003/InkML" xml:id="stk0" contextRef="#ctx0" brushRef="#br0">4720 15017 24575 0,'36'0'0'10,"-16"0"0"0,12 0 0 0,-28 0 0 0,28 0 0 0,-12 0 0 0,0 0 0 0,12 0 0 0,-12 0 0 0,16-16 0 0,0 12 0 0,0-12 0 0,0 0 0 0,0 12 0 0,0-28 0 0,-16 28 0 0,12-28 0 0,-12 28 0 0,16-28 0 0,0 12 0 0,0-16 0 0,-16 0 0 0,12 0 0 0,-12 0 0 0,16 0 0 0,-16 0 0 0,12 16 0 0,-28-12 0 0,28-4 0 0,-28-4 0 0,12-12 0 0,0 16 0 0,-12 0 0 0,12 0 0 0,0 0 0 0,-12-1 0 0,12-15 0 0,-16 12 0 0,0-12 0 0,0 16 0 0,0 0 0 0,0-16 0 0,0 12 0 0,0-12 0 0,0 16 0 0,0-16 0 1,0 12 0-1,0-12 0 0,16 0 0 0,-12 12 0 0,12-12 0 0,-16 32 0 0,0-12 0 0,0 12 0 0,0-16 0 0,0 16 0 0,0-12 0 0,0 12 0 0,0 0 0 0,0 4 0 0,0 0 0 0,0 12 0 0,0-28 0 0,0 28 0 0,0-12 0 0,0 16 0 0,0 0 0 0,0 16 0 0,0 4 0 0,0 16 0 0,0 0 0 0,0 0 0 0,0 0 0 0,0 16 0 0,0-12 0 0,0 12 0 0,0 0 0 0,0-12 0 0,0 12 0 0,0-16 0 0,0 16 0 0,0-12 0 0,0 12 0 0,0-16 0 0,0 0 0 0,0 0 0 0,0 0 0 0,0 0 0 0,0 16 0 0,0-28 0 0,0 24 0 1,0-28 0-1,0 17 0 0,0-1 0 0,0 0 0 0,0 0 0 0,0 0 0 0,0 0 0 0,0-16 0 0,0 12 0 0,0-12 0 0,0 16 0 0,0-16 0 0,0-4 0 0,0 0 0 0,0-12 0 0,0 12 0 0,0 0 0 0,0-12 0 0,0 12 0 0,0 0 0 0,0-12 0 0,0 12 0 0,0 0 0 0,0-12 0 0,0 12 0 0,0 0 0 0,0 4 0 0,0 0 0 0,0 12 0 0,0-12 0 0,0 16 0 0,0-16 0 0,0 12 0 0,16-28 0 0,-12 28 0 0,12-28 0 0,-16 12 0 0,0-16 0 0,0 0 0 0,0-16 0 0,0-4 0 0,0-16 0 0,0-16 0 0,0-4 0 0,0 0 0 1,0-12 0-1,0 12 0 0,0 0 0 0,0-12 0 0,0 12 0 0,0 0 0 0,0-12 0 0,0 28 0 0,0-29 0 0,0 29 0 0,0-12 0 0,0 0 0 0,0 12 0 0,0-12 0 0,0 16 0 0,0 0 0 0,-16 0 0 0,12-16 0 0,-12 12 0 0,16-12 0 0,0 16 0 0,0 0 0 0,0-16 0 0,0 12 0 0,0-12 0 0,0 16 0 0,0-16 0 0,0 12 0 0,0-12 0 0,0 16 0 0,0 0 0 0,0 16 0 0,0-12 0 0,0 12 0 0,0 0 0 0,0-12 0 0,0 12 0 0,0-16 0 0,0 16 0 0,0-12 0 0,16 28 0 0,-12-28 0 0,12 28 0 0,-16-28 0 0,16 28 0 0,-12-28 0 1,29 28 0-1,-29-12 0 0,28 0 0 0,-28 12 0 0,28-12 0 0,-28 16 0 0,28-16 0 0,-28 12 0 0,28-12 0 0,-28 16 0 0,28 0 0 0,-12 0 0 0,0-16 0 0,12 12 0 0,-12-12 0 0,16 16 0 0,-16 0 0 0,12 0 0 0,-28 0 0 0,28 0 0 0,-28 0 0 0,28 0 0 0,-28 0 0 0,28 0 0 0,-28 0 0 0,28 0 0 0,-28 0 0 0,12 0 0 0,0 16 0 0,-12-12 0 0,12 12 0 0,-16-16 0 0,16 16 0 0,-12-12 0 0,28 12 0 0,-28-16 0 0,12 16 0 0,-16-12 0 0,16 28 0 0,-12-28 0 0,12 28 0 0,-16-28 0 0,16 28 0 0,-12-28 0 0,12 28 0 1,-16-12 0-1,16 0 0 0,-12 12 0 0,12-12 0 0,-16 16 0 0,0-16 0 0,0 28 0 0,16-24 0 0,-12 28 0 0,12-16 0 0,-16 0 0 0,0 0 0 0,0 0 0 0,0 0 0 0,0 0 0 0,0-16 0 0,0 12 0 0,0-12 0 0,0 16 0 0,0-16 0 0,0 12 0 0,0-28 0 0,0 28 0 0,0-28 0 0,0 28 0 0,0-28 0 0,0 28 0 0,0-28 0 0,0 28 0 0,0-28 0 0,0 28 0 0,0-28 0 0,0 12 0 0,0 0 0 0,0 4 0 0,0 0 0 0,0-4 0 0,0 0 0 0,0 4 0 0,0 0 0 0,0 12 0 0,0-28 0 0,0 28 0 0,0-28 0 0,0 28 0 1,0-12 0-1,0 0 0 0,0 12 0 0,0-12 0 0,0 16 0 0,0-16 0 0,0 13 0 0,0-13 0 0,0 16 0 0,0-16 0 0,0 12 0 0,0-12 0 0,16 0 0 0,-12 12 0 0,12-28 0 0,0 28 0 0,-12-12 0 0,12 0 0 0,-16 12 0 0,0-28 0 0,16 12 0 0,-12 0 0 0,12 4 0 0,0 0 0 0,-12-4 0 0,12 0 0 0,-16-12 0 0,16 28 0 0,-12-28 0 0,12 12 0 0,0-16 0 0,-12 16 0 0,12-12 0 0,0 12 0 0,-12-16 0 0,28 0 0 0,-28 0 0 0,28 0 0 0,-28 0 0 0,28 0 0 0,-28 0 0 0,28 0 0 0,-12-16 0 0,0-4 0 0,12 0 0 1,-11-12 0-1,-1 28 0 0,12-28 0 0,-28 12 0 0,12-16 0 0,0 0 0 0,-12 0 0 0,28 0 0 0,-28 0 0 0,12 0 0 0,0 0 0 0,-12-16 0 0,12 12 0 0,-16-13 0 0,0 17 0 0,0 0 0 0,0 0 0 0,0 0 0 0,0 0 0 0,0 0 0 0,0 0 0 0,0 0 0 0,0 16 0 0,0-12 0 0,0 12 0 0,0 0 0 0,0-12 0 0,0 28 0 0,0-28 0 0,0 12 0 0,0-16 0 0,0 0 0 0,0 0 0 0,0 0 0 0,0 0 0 0,0 0 0 0,0-16 0 0,0-4 0 0,0 0 0 0,0 4 0 0,0 0 0 0,0 12 0 0,0-28 0 0,0 28 0 0,0-28 0 0,0 44 0 1,0-24 0-1,0 28 0 0,0-16 0 0,0 16 0 0,0 4 0 0,0 0 0 0,0 12 0 0,0-28 0 0,0 28 0 0,0-12 0 0,0 16 0 0,0-16 0 0,0 12 0 0,0-12 0 0,0 32 0 0,0 4 0 0,0 16 0 0,0 0 0 0,0 0 0 0,0 16 0 0,0-28 0 0,0 40 0 0,0-24 0 0,0 16 0 0,0-4 0 0,0 0 0 0,0 4 0 0,0 0 0 0,0-4 0 0,0 0 0 0,0-12 0 0,0 12 0 0,0-16 0 0,0 16 0 0,0-12 0 0,0 12 0 0,0-16 0 0,0 0 0 0,0 0 0 0,0 16 0 0,0-12 0 0,0-4 0 0,0-4 0 0,0 4 0 0,16 4 0 1,-12 12 0-1,12-16 0 0,-16 0 0 0,16 17 0 0,-12-13 0 0,12 12 0 0,-16-16 0 0,0 0 0 0,0 0 0 0,0-16 0 0,16 12 0 0,-12-12 0 0,12 0 0 0,0 12 0 0,-12-12 0 0,12 0 0 0,0 12 0 0,-12-28 0 0,12 28 0 0,0-12 0 0,-12 0 0 0,12-4 0 0,0 0 0 0,4-12 0 0,0 12 0 0,-4 0 0 0,0-12 0 0,-12 12 0 0,28-16 0 0,-28 0 0 0,12 0 0 0,0 0 0 0,-12 0 0 0,28 0 0 0,-28 0 0 0,12-16 0 0,0 12 0 0,-12-28 0 0,12 12 0 0,0-16 0 0,-12 0 0 0,12 0 0 0,-16 0 0 0,0-16 0 0,0 12 0 1,16-12 0-1,-12 16 0 0,12-16 0 0,-16 12 0 0,0-28 0 0,0 27 0 0,16-11 0 0,-12 16 0 0,12-16 0 0,-16 12 0 0,16-12 0 0,-12 16 0 0,12-16 0 0,0 12 0 0,-12-12 0 0,12 16 0 0,0 0 0 0,-12-16 0 0,12 12 0 0,0-12 0 0,-12 0 0 0,28 12 0 0,-28-12 0 0,28 16 0 0,-28 0 0 0,28 0 0 0,-12 0 0 0,0 0 0 0,12 16 0 0,-12-12 0 0,16 12 0 0,0 0 0 0,0-12 0 0,0 28 0 0,0-28 0 0,1 28 0 0,15-12 0 0,-12 0 0 0,12 12 0 0,-16-12 0 0,0 16 0 0,0-16 0 0,0 12 0 0,0-12 0 0,16 0 0 1,-12 12 0-1,12-12 0 0,-16 16 0 0,-16 0 0 0,12-16 0 0,-28 12 0 0,28-12 0 0,-28 16 0 0,12 0 0 0,0 0 0 0,-12 0 0 0,12 0 0 0,-32 0 0 0,-4 0 0 0,0 0 0 0,-12 0 0 0,12 0 0 0,-16 0 0 0,0 0 0 0,0 0 0 0,0 0 0 0,16 0 0 0,-12 16 0 0,12-12 0 0,-16 12 0 0,16-16 0 0,-12 16 0 0,12-12 0 0,0 12 0 0,-12 0 0 0,12-12 0 0,0 12 0 0,-12 0 0 0,12-12 0 0,-16 12 0 0,16 0 0 0,-12-12 0 0,11 12 0 0,1 0 0 0,-12-12 0 0,28 12 0 0,-28-16 0 0,28 16 0 0,-28-12 0 0,28 12 0 0,-12-16 0 1,16 16 0-1,-16-12 0 0,12 28 0 0,-12-12 0 0,0 16 0 0,12 0 0 0,-12 0 0 0,16 0 0 0,0 16 0 0,-16-12 0 0,12 12 0 0,-12-32 0 0,16 12 0 0,0-12 0 0,0 16 0 0,-16 0 0 0,12-16 0 0,-12 12 0 0,16-12 0 0,0 0 0 0,0 12 0 0,0-12 0 0,0 16 0 0,-16-16 0 0,12 12 0 0,-12-28 0 0,16 28 0 0,0-28 0 0,0 28 0 0,0-28 0 0,0 28 0 0,0-28 0 0,0 12 0 0,0 0 0 0,0-12 0 0,0 28 0 0,0-28 0 0,0 28 0 0,0-28 0 0,0 28 0 0,0-12 0 0,0 0 0 0,0 13 0 0,16-29 0 0,-12 28 0 1,28-28 0-1,-12 28 0 0,0-12 0 0,12 16 0 0,-12-16 0 0,16 12 0 0,0-28 0 0,-16 28 0 0,12-28 0 0,-12 28 0 0,16-28 0 0,1 28 0 0,-1-28 0 0,0 12 0 0,-16-16 0 0,12 16 0 0,-12-12 0 0,16 12 0 0,0 0 0 0,0-12 0 0,0 12 0 0,0-16 0 0,-16 0 0 0,12 0 0 0,-12 0 0 0,32 0 0 0,-12 0 0 0,12 0 0 0,-16 0 0 0,16 0 0 0,4 0 0 0,0-16 0 0,12 12 0 0,-12-28 0 0,0 12 0 0,28 0 0 0,-24-28 0 0,-8 36 0 0,0 0 0 0,8-40 0 0,25 16 0 0,-29 0 0 0,16-16 0 0,0 12 0 0,0-13 0 1,-16 1 0-1,-4 12 0 0,0-12 0 0,-12 0 0 0,28 12 0 0,-44-12 0 0,24 16 0 0,-28 0 0 0,0 0 0 0,12 0 0 0,-28 0 0 0,12 0 0 0,0 0 0 0,-12-16 0 0,12 12 0 0,-16-12 0 0,0 0 0 0,0 12 0 0,0-28 0 0,0 28 0 0,0-12 0 0,0 0 0 0,-16-4 0 0,12 0 0 0,-28 4 0 0,28 0 0 0,-28 12 0 0,28-12 0 0,-28 16 0 0,28 16 0 0,-12-12 0 0,0 28 0 0,-4-28 0 0,0 28 0 0,-12-12 0 0,28 16 0 0,-28-16 0 0,28 12 0 0,-28-12 0 0,12 16 0 0,0 0 0 0,-12 0 0 0,28 0 0 0,-28 0 0 0,28 0 0 0,-28 0 0 1,12 0 0-1,0 0 0 0,-12 0 0 0,28 16 0 0,-28-12 0 0,28 28 0 0,-28-12 0 0,12 0 0 0,0 12 0 0,-12-12 0 0,12 16 0 0,0 0 0 0,-12 0 0 0,28 0 0 0,-28 16 0 0,12-12 0 0,0 12 0 0,-13-16 0 0,29 0 0 0,-28 0 0 0,28 0 0 0,-12 0 0 0,16 0 0 0,0-16 0 0,0 12 0 0,0-12 0 0,0 0 0 0,0 12 0 0,0-12 0 0,0 16 0 0,0 0 0 0,0-16 0 0,0 28 0 0,0-24 0 0,0 28 0 0,0-16 0 0,0 0 0 0,0 0 0 0,0 0 0 0,16 16 0 0,-12-12 0 0,12 12 0 0,0-32 0 0,-12 28 0 0,12-24 0 1,1 28 0-1,-13-32 0 0,28 12 0 0,-28-11 0 0,28-1 0 0,-12 12 0 0,0-12 0 0,12 0 0 0,-12-4 0 0,16-16 0 0,0 16 0 0,0-12 0 0,0 12 0 0,0-16 0 0,0 0 0 0,0 0 0 0,16 0 0 0,-12 0 0 0,12 0 0 0,-16 0 0 0,16 0 0 0,-12 0 0 0,12 0 0 0,-32 0 0 0,12 0 0 0,-12 0 0 0,16 0 0 0,-16-16 0 0,12 12 0 0,-12-12 0 0,0 0 0 0,-4 12 0 0,0-12 0 0,-12 0 0 0,28-4 0 0,-28 0 0 0,12-13 0 0,0 13 0 0,-12-16 0 0,28 0 0 0,-28 0 0 0,28-16 0 0,-12 12 0 0,0-12 0 0,12 0 0 1,-12 12 0-1,16-28 0 0,1 28 0 0,-1-12 0 0,0 0 0 0,-16 12 0 0,28-28 0 0,-24 12 0 0,28 0 0 0,-32 4 0 0,28 0 0 0,-40 12 0 0,40-28 0 0,-28 28 0 0,16-28 0 0,0 28 0 0,0-12 0 0,0 16 0 0,0-16 0 0,0 12 0 0,0-12 0 0,0 16 0 0,0 16 0 0,-16-12 0 0,12 28 0 0,4-28 0 0,4 28 0 0,12-12 0 0,-16 0 0 0,0 12 0 0,0-12 0 0,0 16 0 0,0 0 0 0,0 0 0 0,0 0 0 0,0 0 0 0,0 0 0 0,0 0 0 0,-16 0 0 0,13 0 0 0,-29 0 0 0,28 0 0 0,-28 0 0 0,12 0 0 0,-16 0 0 1,16 0 0-1,-44 0 0 0,20 0 0 0,-61 0 0 0,29 0 0 0,-12 0 0 0,16 0 0 0,0 0 0 0,0 0 0 0,0 0 0 0,0 0 0 0,-16 0 0 0,28 0 0 0,-24 0 0 0,28 16 0 0,-16-12 0 0,0 12 0 0,0 0 0 0,0-12 0 0,0 28 0 0,0-28 0 0,0 28 0 0,0-12 0 0,0 0 0 0,0 12 0 0,16-12 0 0,-12 16 0 0,12-16 0 0,0 12 0 0,-12-12 0 0,28 16 0 0,-28 0 0 0,28-16 0 0,-12 12 0 0,16-12 0 0,0 16 0 0,0 0 0 0,0 0 0 0,0 0 0 0,0 0 0 0,0-16 0 0,0 12 0 0,0-12 0 0,16 0 0 0,4 12 0 0,0-28 0 1,12 12 0-1,-28 0 0 0,28-12 0 0,-28 12 0 0,28-16 0 0,-12 0 0 0,16 0 0 0,0 0 0 0,0 0 0 0,0 0 0 0,0 0 0 0,0 0 0 0,16 0 0 0,-12 0 0 0,12-16 0 0,-16 12 0 0,0-12 0 0,0 16 0 0,0 0 0 0,0 0 0 0,0 0 0 0,0 0 0 0,0 0 0 0,0 0 0 0,-16 0 0 0,12 0 0 0,-12 0 0 0,17 16 0 0,-1 4 0 0,0 16 0 0,-16 0 0 0,12 0 0 0,-12 0 0 0,16 16 0 0,-16-12 0 0,12 12 0 0,-28 0 0 0,28-12 0 0,-28 12 0 0,12 0 0 0,0-12 0 0,-12 12 0 0,12-16 0 0,-16 0 0 0,0 0 0 1,0 0 0-1,0 1 0 0,0-1 0 0,0 0 0 0,0 0 0 0,0-16 0 0,-16 12 0 0,-4-12 0 0,-16 0 0 0,0 12 0 0,0-12 0 0,0 0 0 0,-16 12 0 0,-4-28 0 0,-1 28 0 0,-11-28 0 0,28 12 0 0,-28-16 0 0,28 0 0 0,-28 0 0 0,28 0 0 0,-12 0 0 0,16 0 0 0,-16 0 0 0,12-16 0 0,-12 12 0 0,16-28 0 0,0 12 0 0,0 0 0 0,0-12 0 0,0 28 0 0,0-28 0 0,0 28 0 0,0-28 0 0,0 28 0 0,16-12 0 0,4 0 0 0,0 12 0 0,12-12 0 0,-28 16 0 0,28 0 0 0,-12-16 0 0,16 12 0 0,16-12 0 0,-12 16 0 1,28 0 0-1,-28 0 0 0,28 0 0 0,-12 0 0 0,16 16 0 0,0-12 0 0,-16 12 0 0,12 0 0 0,-12-12 0 0,16 12 0 0,-16-16 0 0,12 0 0 0,-12 16 0 0,16-12 0 0,-16 12 0 0,12-16 0 0,-12 0 0 0,16 0 0 0,-16 16 0 0,12-12 0 0,-12 12 0 0,16-16 0 0,-16 0 0 0,12 16 0 0,-12-12 0 0,0 12 0 0,12-16 0 0,-12 0 0 0,0 0 0 0,12 0 0 0,-12 0 0 0,16 0 0 0,-16 0 0 0,12 16 0 0,-12-12 0 0,16 12 0 0,-16-16 0 0,13 0 0 0,-29 0 0 0,28 0 0 0,-12 0 0 0,0 0 0 0,12 0 0 0,-12 0 0 0,0 0 0 1,12 0 0-1,-28 0 0 0,28 0 0 0,-28-16 0 0,28 12 0 0,-12-12 0 0,16 0 0 0,-16 12 0 0,12-28 0 0,-12 28 0 0,16-12 0 0,-16 0 0 0,12 12 0 0,-28-28 0 0,28 28 0 0,-28-12 0 0,28 0 0 0,-12 12 0 0,0-28 0 0,-4 28 0 0,0-12 0 0,-12 0 0 0,12-4 0 0,-16-1 0 0,16-11 0 0,-12 12 0 0,12-16 0 0,0 0 0 0,-12 0 0 0,12 0 0 0,0 0 0 0,-12 0 0 0,12 0 0 0,-16-16 0 0,0 12 0 0,16-12 0 0,-12 16 0 0,12-16 0 0,-16 28 0 0,0-40 0 0,0 40 0 0,0-28 0 0,0 16 0 0,0 0 0 0,0 0 0 0,0 0 0 1,16-16 0-1,-12 12 0 0,12-12 0 0,-16 16 0 0,0-16 0 0,0 12 0 0,0-12 0 0,0 0 0 0,0 12 0 0,0-28 0 0,0 28 0 0,0-28 0 0,0 28 0 0,0-28 0 0,0 12 0 0,0-16 0 0,0 16 0 0,0-12 0 0,0 28 0 0,0-28 0 0,0 28 0 0,0-28 0 0,0 12 0 0,0 0 0 0,0-12 0 0,0 12 0 0,0-16 0 0,0 16 0 0,0 4 0 0,0 16 0 0,0 0 0 0,0 0 0 0,0 16 0 0,0-12 0 0,-16 12 0 0,12 0 0 0,-12 4 0 0,16 16 0 0,0 16 0 0,0 4 0 0,0 16 0 0,0 16 0 0,0-12 0 0,0 28 0 0,0-12 0 1,0 16 0-1,0-16 0 0,0 12 0 0,0-12 0 0,0 16 0 0,0 0 0 0,0-16 0 0,0 12 0 0,0-28 0 0,0 28 0 0,0-12 0 0,0 0 0 0,0 12 0 0,0-12 0 0,0 16 0 0,0 0 0 0,0-16 0 0,0 12 0 0,0-28 0 0,0 28 0 0,0-28 0 0,0 12 0 0,0 0 0 0,0-12 0 0,0 28 0 0,0-28 0 0,0 12 0 0,0-16 0 0,0 0 0 0,0 0 0 0,0 0 0 0,0 16 0 0,0-12 0 0,16 28 0 0,-12-28 0 0,12 12 0 0,-16 0 0 0,0-12 0 0,16 12 0 0,-12 0 0 0,12-12 0 0,-16 12 0 0,0-16 0 0,16 0 0 0,-12 1 0 1,12-1 0-1,-16 0 0 0,0-16 0 0,0 12 0 0,16-28 0 0,-12 28 0 0,12-28 0 0,-16 28 0 0,0-28 0 0,0 12 0 0,16-16 0 0,-12 16 0 0,12-12 0 0,-16 12 0 0,16-16 0 0,-12 0 0 0,12 0 0 0,-16 0 0 0,16 0 0 0,-12 0 0 0,28 0 0 0,-12 0 0 0,0 0 0 0,12-16 0 0,-12-4 0 0,16-16 0 0,0 16 0 0,0-12 0 0,1 12 0 0,-1 0 0 0,0-12 0 0,0 28 0 0,0-28 0 0,0 28 0 0,0-29 0 0,0 29 0 0,-16-12 0 0,-4 16 0 0,0 0 0 0,-12-16 0 0,12 12 0 0,0-12 0 0,-12 16 0 0,12 0 0 0,-16 0 0 1</inkml:trace>
    </iact:actionData>
  </iact:action>
  <iact:action type="add" startTime="17508">
    <iact:property name="dataType"/>
    <iact:actionData xml:id="d1">
      <inkml:trace xmlns:inkml="http://www.w3.org/2003/InkML" xml:id="stk1" contextRef="#ctx0" brushRef="#br0">12466 13000 24575 0,'36'0'0'19,"16"0"0"1,-12 0 0 0,28 0 0 0,4 0 0-1,-12 0 0 1,24 0 0 0,-28 0 0 0,32 0 0 0,-12 0 0-1,12 0 0 1,-16 0 0 0,-16 0 0 0,-3-16 0 0,-17 12 0-1,0-12 0 1,0 16 0 0,0-16 0 0,-16 12 0-1,-4-12 0 1,0 16 0 0,-12 0 0 0,12 0 0 0,-16 0 0-1,16 0 0 1,-12 0 0 0,12 0 0 0,-16 0 0 0,16 0 0-1,-12 0 0 1,12 0 0 0,-16 0 0 0,0 0 0 0</inkml:trace>
    </iact:actionData>
  </iact:action>
  <iact:action type="add" startTime="19446">
    <iact:property name="dataType"/>
    <iact:actionData xml:id="d2">
      <inkml:trace xmlns:inkml="http://www.w3.org/2003/InkML" xml:id="stk2" contextRef="#ctx0" brushRef="#br0">7134 12172 24575 0,'0'0'0'59</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19:17.496"/>
    </inkml:context>
    <inkml:brush xml:id="br0">
      <inkml:brushProperty name="width" value="0.05292" units="cm"/>
      <inkml:brushProperty name="height" value="0.05292" units="cm"/>
      <inkml:brushProperty name="color" value="#FF0000"/>
    </inkml:brush>
  </inkml:definitions>
  <iact:action type="add" startTime="3599">
    <iact:property name="dataType"/>
    <iact:actionData xml:id="d0">
      <inkml:trace xmlns:inkml="http://www.w3.org/2003/InkML" xml:id="stk0" contextRef="#ctx0" brushRef="#br0">3279 15377 24575 0,'36'0'0'9,"0"0"0"1,0 0 0 0,0 0 0 0,0 0 0 0,0 0 0 0,16 0 0-1,-12 0 0 1,-4 0 0 0,12 0 0 0,-40 0 0 0,56-32 0 0,-40 24 0-1,28-40 0 1,-16 28 0 0,0-16 0 0,0 0 0 0,0-16 0 0,0 12 0-1,0-12 0 1,0 0 0 0,0 12 0 0,-16-28 0 0,12 28 0 0,-28-12 0-1,28 16 0 1,-28 0 0 0,12 0 0 0,0 0 0 0,-12-16 0 0,12 12 0-1,-16-28 0 1,0 28 0 0,16-44 0 0,-12 24 0 0,12-29 0 0,-16 17 0 0,0 0 0-1,0-16 0 1,0 28 0 0,0-40 0 0,0 40 0 0,0-12 0 0,0 4 0-1,0 12 0 1,0-16 0 0,0 16 0 0,0-12 0 0,0 12 0 0,0 0 0-1,0-12 0 1,0 28 0 0,0-28 0 0,0 28 0 0,0-28 0 0,0 28 0-1,0-12 0 1,0 16 0 0,0 0 0 0,0 16 0 0,0-12 0 0,0 12 0-1,0 0 0 1,0 4 0 0,0 16 0 0,0-16 0 0,0 12 0 0,0-12 0-1,0 32 0 1,0-12 0 0,0 28 0 0,0 4 0 0,0 4 0 0,0 12 0 0,0 0 0-1,0 4 0 1,0 16 0 0,0-16 0 0,0 12 0 0,0-12 0 0,0 0 0-1,0 12 0 1,0-12 0 0,0 0 0 0,16 12 0 0,-12-28 0 0,12 28 0-1,-16-28 0 1,0 12 0 0,0-16 0 0,0 0 0 0,16 0 0 0,-12 0 0-1,12 0 0 1,-16 0 0 0,0 0 0 0,0 0 0 0,0 0 0 0,0 0 0-1,0 0 0 1,0 0 0 0,0-16 0 0,0 12 0 0,0-12 0 0,0 0 0 0,0 12 0-1,0-11 0 1,0 15 0 0,0-16 0 0,0 12 0 0,0-12 0 0,0 0 0-1,0 12 0 1,0-12 0 0,0 16 0 0,0-16 0 0,0 12 0 0,0-12 0-1,0 16 0 1,0 0 0 0,0 0 0 0,0 0 0 0,0-16 0 0,0 12 0-1,0-12 0 1,0 16 0 0,0-16 0 0,0 12 0 0,0-12 0 0,0 0 0-1,0 12 0 1,0-12 0 0,0 0 0 0,0 12 0 0,0-28 0 0,0 12 0-1,0 0 0 1,0-12 0 0,0 12 0 0,0 0 0 0,0-12 0 0,0 12 0 0,16-16 0-1,-12 16 0 1,12-12 0 0,-16 12 0 0,0-16 0 0,0 16 0 0,0-12 0-1,0 12 0 1,0-16 0 0,0 16 0 0,0-12 0 0,0 12 0 0,0-16 0-1,0 0 0 1,0-16 0 0,0 12 0 0,0-28 0 0,0 12 0 0,0-16 0-1,0 0 0 1,0 16 0 0,0-12 0 0,0 12 0 0,0-16 0 0,0 0 0-1,0 0 0 1,0 0 0 0,0 0 0 0,0 0 0 0,0 0 0 0,0 0 0-1,0 0 0 1,0 0 0 0,0 0 0 0,0 0 0 0,0 16 0 0,0-12 0 0,0 12 0-1,0-16 0 1,0 16 0 0,0-12 0 0,0 28 0 0,0-28 0 0,0 12 0-1,0 0 0 1,0 4 0 0,0 0 0 0,0-4 0 0,0-1 0 0,0 5 0-1,16 0 0 1,4-4 0 0,1 0 0 0,11-12 0 0,-12 28 0 0,16-28 0-1,0 12 0 1,0 0 0 0,16-12 0 0,-28 12 0 0,40-16 0 0,-40 16 0-1,28-12 0 1,-16 12 0 0,0 0 0 0,0-12 0 0,0 28 0 0,0-28 0 0,0 28 0-1,0-12 0 1,0 0 0 0,0 12 0 0,0-12 0 0,0 16 0 0,-16 0 0-1,12 0 0 1,-12 0 0 0,16 0 0 0,-16 0 0 0,12 16 0 0,-12-12 0-1,16 28 0 1,-16-12 0 0,12 16 0 0,-28 0 0 0,28 0 0 0,-12 0 0-1,0 0 0 1,12 0 0 0,-28-16 0 0,12 12 0 0,0-12 0 0,-12 16 0-1,12 0 0 1,-16 0 0 0,0 1 0 0,0-1 0 0,0-16 0 0,0 12 0-1,0-28 0 1,0 28 0 0,0-12 0 0,0 16 0 0,0-16 0 0,0 12 0 0,-16-12 0-1,-4 16 0 1,0 0 0 0,-12 0 0 0,12 0 0 0,-16-16 0 0,0 12 0-1,16-12 0 1,-12 16 0 0,28-16 0 0,-28 12 0 0,12-28 0 0,0 28 0-1,-12-28 0 1,28 28 0 0,-28-12 0 0,28 0 0 0,-28-4 0 0,12 0 0-1,0 4 0 1,-12 0 0 0,12-4 0 0,0 0 0 0,-12-12 0 0,28 12 0-1,-28 0 0 1,28-12 0 0,-28 12 0 0,12-16 0 0,0 16 0 0,4-12 0-1,0 12 0 1,-4-16 0 0,0 0 0 0,-12 0 0 0,28 0 0 0,-28 0 0 0,12 0 0-1,0 0 0 1,-12 0 0 0,12 0 0 0,0 0 0 0,4 0 0 0,0 0 0-1,-4 0 0 1,0 0 0 0,4 0 0 0,0 0 0 0,12 0 0 0,-12 0 0-1,16 0 0 1,-16 0 0 0,12 0 0 0,-12 0 0 0,0 0 0 0,12 0 0-1,-12 0 0 1,16 0 0 0,-16 0 0 0,12 0 0 0,-12 0 0 0,0 0 0-1,12 0 0 1,-12 0 0 0,0 0 0 0,12 0 0 0,-29 0 0 0,29 0 0 0,-12 0 0-1,0 0 0 1,12 0 0 0,-12 0 0 0,16 0 0 0,-16 0 0 0,12 0 0-1,-12 0 0 1,16 0 0 0,-16 0 0 0,12 0 0 0,20 16 0 0,8-12 0-1,12 12 0 1,-4-16 0 0,-12 16 0 0,17-12 0 0,15 12 0 0,-12-16 0-1,12 0 0 1,-16 16 0 0,0-12 0 0,0 12 0 0,16-16 0 0,-12 0 0-1,-4 0 0 1,-4 0 0 0,-12 0 0 0,16 0 0 0,0 16 0 0,0-12 0-1,0 12 0 1,-16-16 0 0,12 0 0 0,-12 0 0 0,0 0 0 0,12 0 0 0,-12 0 0-1,0 0 0 1,12 0 0 0,-28 0 0 0,28 0 0 0,-28 0 0 0,28 0 0-1,-28 0 0 1,12 0 0 0,0 0 0 0,-12 0 0 0,28 0 0 0,-28 0 0-1,28 0 0 1,-12-16 0 0,0 12 0 0,12-12 0 0,-12 0 0 0,0 12 0-1,12-28 0 1,-12 28 0 0,16-28 0 0,0 12 0 0,-16 0 0 0,12-12 0-1,-11 12 0 1,15-16 0 0,-16 16 0 0,12-12 0 0,-12 12 0 0,0-16 0-1,12 0 0 1,-28 0 0 0,28 0 0 0,-28 0 0 0,12 0 0 0,0 16 0 0,-12-12 0-1,12 12 0 1,0-16 0 0,-12 16 0 0,12-12 0 0,-16 12 0 0,0 0 0-1,0-12 0 1,0 12 0 0,16 0 0 0,-12-12 0 0,12 28 0 0,-16-28 0-1,0 28 0 1,0-28 0 0,0 28 0 0,0-28 0 0,0 28 0 0,0-28 0-1,0 12 0 1,0-17 0 0,0 17 0 0,0-12 0 0,0 12 0 0,0-16 0-1,0 0 0 1,0 0 0 0,0 0 0 0,0 0 0 0,0 0 0 0,0 16 0 0,0-12 0-1,0 12 0 1,0 0 0 0,-16-12 0 0,12 28 0 0,-12-28 0 0,16 28 0-1,0-12 0 1,0 16 0 0,0 0 0 0,0 16 0 0,0 4 0 0,0 16 0-1,0 0 0 1,0 0 0 0,0 0 0 0,0 16 0 0,0-12 0 0,0 12 0-1,0-16 0 1,0 0 0 0,0 0 0 0,0 0 0 0,0 1 0 0,0-1 0-1,16 0 0 1,-12 0 0 0,12 0 0 0,-16 16 0 0,0-12 0 0,0 12 0-1,16-16 0 1,-12 16 0 0,12-12 0 0,-16-4 0 0,0 12 0 0,0-40 0 0,0 40 0-1,16-28 0 1,-12 0 0 0,12 12 0 0,-16-28 0 0,0 28 0 0,0-28 0-1,0 12 0 1,0 0 0 0,0-12 0 0,0 28 0 0,0-28 0 0,16 28 0-1,-12-28 0 1,12 28 0 0,-16-28 0 0,0 28 0 0,0-28 0 0,0 12 0-1,0 0 0 1,0-12 0 0,0 12 0 0,0-16 0 0,0 0 0 0,0-16 0-1,0-4 0 1,0 0 0 0,0-12 0 0,0 12 0 0,0-16 0 0,0 0 0-1,0-16 0 1,0 12 0 0,0-12 0 0,0 16 0 0,0-16 0 0,0 12 0 0,0-12 0-1,0 16 0 1,0 0 0 0,0-16 0 0,0 12 0 0,0 4 0 0,0 4 0-1,0 12 0 1,0-16 0 0,0 0 0 0,0 0 0 0,0 0 0 0,0-1 0-1,0 17 0 1,0-12 0 0,0 12 0 0,0 0 0 0,0-12 0 0,0 12 0-1,0 0 0 1,0-12 0 0,0 28 0 0,0-28 0 0,0 28 0 0,0-28 0-1,0 28 0 1,0-28 0 0,0 28 0 0,0-12 0 0,0 0 0 0,0 12 0 0,0-12 0-1,0 16 0 1,0-16 0 0,16 12 0 0,-12-12 0 0,12 16 0 0,-16 0 0-1,16 0 0 1,-12 0 0 0,12 0 0 0,-16 0 0 0,16 16 0 0,-12 4 0-1,28 0 0 1,-28 12 0 0,12-28 0 0,0 28 0 0,-12-28 0 0,28 28 0-1,-28-28 0 1,12 28 0 0,0-28 0 0,-12 12 0 0,28 0 0 0,-28-12 0-1,12 28 0 1,0-28 0 0,4 12 0 0,0 0 0 0,-4-12 0 0,0 12 0-1,-12-16 0 1,12 16 0 0,0-12 0 0,-12 12 0 0,12-16 0 0,0 0 0 0,-12 0 0-1,12 0 0 1,0 0 0 0,-12 0 0 0,12 0 0 0,-16 0 0 0,16 0 0-1,-12 0 0 1,12 0 0 0,-16 0 0 0,16 0 0 0,-12 0 0 0,28 0 0-1,-28-16 0 1,28 12 0 0,-28-28 0 0,12 28 0 0,0-28 0 0,4 28 0-1,0-28 0 1,12 28 0 0,-28-28 0 0,28 12 0 0,-28 0 0 0,28 4 0-1,-11 0 0 1,-1-4 0 0,12 0 0 0,-12 4 0 0,16 0 0 0,-16 12 0-1,12-28 0 1,-12 28 0 0,16-12 0 0,-16 0 0 0,12 12 0 0,-12-12 0 0,0 0 0-1,12 12 0 1,-28-12 0 0,28 16 0 0,-28-16 0 0,28 12 0 0,-12-12 0-1,0 16 0 1,12 0 0 0,-28 0 0 0,28 0 0 0,-28 0 0 0,28 0 0-1,-12 0 0 1,0 0 0 0,-4 0 0 0,0 0 0 0,-12 0 0 0,12 0 0-1,0 0 0 1,-12 0 0 0,12 0 0 0,0 0 0 0,-12 0 0 0,12 0 0-1,-32 0 0 1,-4 0 0 0,-16-16 0 0,0 12 0 0,-16-12 0 0,12 16 0 0,-12 0 0-1,16 0 0 1,0 0 0 0,0 0 0 0,0 0 0 0,0 0 0 0,16 0 0-1,-12 0 0 1,12 0 0 0,-16 0 0 0,16 0 0 0,-12 0 0 0,12 0 0-1,0 16 0 1,-12-12 0 0,12 28 0 0,0-12 0 0,-13 16 0 0,29-16 0-1,-28 12 0 1,28-12 0 0,-28 16 0 0,28 0 0 0,-12 0 0 0,16 0 0-1,-16 0 0 1,12 0 0 0,-12-16 0 0,16 12 0 0,0-12 0 0,0 16 0-1,0-16 0 1,0 12 0 0,0-11 0 0,0-1 0 0,0 12 0 0,0-28 0 0,0 28 0-1,0-12 0 1,0 16 0 0,0 0 0 0,0 0 0 0,0 0 0 0,16 0 0-1,-12-16 0 1,12 12 0 0,0-12 0 0,-12 16 0 0,12-16 0 0,0 12 0-1,-12-12 0 1,12 16 0 0,-16-16 0 0,16-4 0 0,-12 0 0 0,13-12 0-1,-17 12 0 1,16 0 0 0,-12-12 0 0,12 12 0 0,0-16 0 0,-12 0 0-1,12 0 0 1,0 0 0 0,-12 0 0 0,28 0 0 0,-28 0 0 0,28 0 0-1,-12 0 0 1,16 0 0 0,-16 0 0 0,12 0 0 0,-12 0 0 0,16 0 0 0,-16 0 0-1,12 0 0 1,-12 0 0 0,16 0 0 0,-16-16 0 0,12 12 0 0,-12-28 0-1,0 28 0 1,12-12 0 0,-12 0 0 0,0-4 0 0,12-16 0 0,-28 16 0-1,28-12 0 1,-28 12 0 0,28 0 0 0,-28-12 0 0,12 12 0 0,0-16 0-1,-12 16 0 1,12-12 0 0,-16 12 0 0,0-16 0 0,0 16 0 0,0-12 0-1,0 12 0 1,0 0 0 0,0-12 0 0,0 12 0 0,0 0 0 0,0-13 0 0,0 13 0-1,0-16 0 1,0 16 0 0,-16-12 0 0,12 12 0 0,-12-16 0 0,16 0 0-1,0 16 0 1,0-12 0 0,0 12 0 0,0-16 0 0,0 16 0 0,0-12 0-1,0 12 0 1,0 0 0 0,-16-12 0 0,12 12 0 0,-12 0 0 0,16-12 0-1,0 28 0 1,0-12 0 0,0 16 0 0,0 0 0 0,-16 0 0 0,12 0 0-1,-12 16 0 1,16 4 0 0,0 32 0 0,0-12 0 0,0 12 0 0,0-16 0-1,0 16 0 1,16-12 0 0,-12 12 0 0,12-16 0 0,-16 0 0 0,0 0 0 0,0 0 0-1,0 1 0 1,16-1 0 0,-12 0 0 0,12-16 0 0,-16 12 0 0,0-12 0-1,0 16 0 1,16 0 0 0,-12 0 0 0,12 0 0 0,-16-16 0 0,16 12 0-1,-12-12 0 1,12 16 0 0,-16-16 0 0,0 12 0 0,16-28 0 0,-12 28 0-1,12-28 0 1,0 28 0 0,-12-28 0 0,12 12 0 0,-16 0 0 0,16-12 0-1,-12 12 0 1,12-16 0 0,0 0 0 0,4 0 0 0,0 0 0 0,12 0 0-1,-28 0 0 1,28 0 0 0,-28 0 0 0,28 0 0 0,-28 0 0 0,28 0 0 0,-28 0 0-1,28 0 0 1,-28 0 0 0,12-16 0 0,0 12 0 0,-12-28 0 0,28 28 0-1,-28-12 0 1,12 0 0 0,-16 12 0 0,16-28 0 0,-12 28 0 0,29-28 0-1,-29 28 0 1,12-28 0 0,-16 12 0 0,16 0 0 0,-12-12 0 0,12 12 0-1,-16 0 0 1,0-12 0 0,0 12 0 0,0-16 0 0,0 16 0 0,0-12 0-1,0 12 0 1,0-16 0 0,0 0 0 0,0 0 0 0,0-1 0 0,0 1 0 0,0 0 0-1,0 0 0 1,0 0 0 0,0 0 0 0,0 0 0 0,-16 0 0 0,12 0 0-1,-12 16 0 1,16-12 0 0,0 12 0 0,0-16 0 0,0 16 0 0,0-12 0-1,-16 12 0 1,12-16 0 0,-13 16 0 0,17-12 0 0,0 28 0 0,0-28 0-1,0 28 0 1,0-12 0 0,0 16 0 0,0-16 0 0,0 12 0 0,0-12 0-1,0 32 0 1,0 4 0 0,0 16 0 0,0 0 0 0,17 0 0 0,-13 16 0-1,12-12 0 1,0 12 0 0,-12 0 0 0,12-12 0 0,0 28 0 0,-12-12 0 0,28 0 0-1,-28-4 0 1,28-16 0 0,-28 17 0 0,28-13 0 0,-28 12 0 0,12-32 0-1,-16 12 0 1,16 4 0 0,-12 4 0 0,28 12 0 0,-28-16 0 0,28 0 0-1,-28-16 0 1,12 12 0 0,0-12 0 0,-12 16 0 0,12-16 0 0,-16 12 0-1,0-28 0 1,16 28 0 0,-12-28 0 0,12 28 0 0,-16-28 0 0,0 12 0-1,0 0 0 1,16 4 0 0,-12 0 0 0,12 12 0 0,-16-28 0 0,0 28 0-1,0-28 0 1,0 12 0 0,0-16 0 0,0 16 0 0,0-12 0 0,0 12 0 0,16-16 0-1,-12 0 0 1,12 0 0 0,-16 0 0 0,0-16 0 0,16-4 0 0,-12-16 0-1,12 0 0 1,-16 0 0 0,16 0 0 0,-12 0 0 0,12 0 0 0,-16 0 0-1,16 0 0 1,-12 0 0 0,12 0 0 0,0 0 0 0,-12 0 0 0,12 0 0-1,-16 0 0 1,0 0 0 0,0 0 0 0,16 0 0 0,-12 0 0 0,12 0 0-1,-16 0 0 1,0 0 0 0,0-1 0 0,0-15 0 0,0 12 0 0,0-12 0 0,16 16 0-1,-12 0 0 1,12 0 0 0,-16 0 0 0,0 0 0 0,0 0 0 0,16 0 0-1,-12 0 0 1,12 16 0 0,-16-12 0 0,0 12 0 0,0 0 0 0,0-12 0-1,16 28 0 1,-12-28 0 0,12 28 0 0,-16-28 0 0,0 28 0 0,0-28 0-1,0 28 0 1,0-12 0 0,0 0 0 0,0 12 0 0,16-12 0 0,-12 16 0-1,12 16 0 1,-16 4 0 0,16 16 0 0,4 16 0 0,16-12 0 0,-16 12 0-1,12-16 0 1,-12 0 0 0,16 0 0 0,0 0 0 0,-16 0 0 0,12 0 0 0,-12 0 0-1,16 0 0 1,0 0 0 0,-16-16 0 0,12 12 0 0,-12-12 0 0,16 16 0-1,-15-16 0 1,11 12 0 0,-12-28 0 0,0 28 0 0,-4-11 0 0,0-1 0-1,4-4 0 1,0 0 0 0,-4-12 0 0,0 12 0 0,4-16 0 0,0 16 0-1,-4-12 0 1,0 12 0 0,-12-16 0 0,28 0 0 0,-12 0 0 0,0 0 0-1,12 0 0 1,-12 0 0 0,32-16 0 0,-28 12 0 0,24-28 0 0,-28 12 0-1,32 0 0 1,-12-13 0 0,-4 29 0 0,-4-28 0 0,-12 12 0 0,0 0 0 0,12-12 0-1,-28 28 0 1,12-28 0 0,0 28 0 0,-12-28 0 0,12 12 0 0,-16-16 0-1,0 0 0 1,0 16 0 0,0-12 0 0,0 12 0 0,0-16 0 0,-16 0 0-1,-4 0 0 1,-16 0 0 0,0 0 0 0,0 0 0 0,0 0 0 0,0 0 0-1,0 0 0 1,-16 0 0 0,28 16 0 0,-40-12 0 0,56 12 0 0,-40 0 0-1,28 4 0 1,-16 0 0 0,16 12 0 0,-12-12 0 0,28 16 0 0,-28 0 0 0,28 0 0-1,-28 0 0 1,12 0 0 0,0 0 0 0,-12 0 0 0,12 0 0 0,0 0 0-1,-12 16 0 1,12-12 0 0,0 28 0 0,-13-28 0 0,29 28 0 0,-28-12 0-1,12 16 0 1,0 0 0 0,-12 0 0 0,28 0 0 0,-12 0 0 0,16 16 0-1,-16-12 0 1,12 12 0 0,-12 0 0 0,16-12 0 0,0 12 0 0,0 0 0-1,0-12 0 1,0 12 0 0,0-16 0 0,0 0 0 0,0 0 0 0,0 1 0-1,0-1 0 1,16 0 0 0,-12 0 0 0,28-16 0 0,-28 12 0 0,12-12 0 0,0 16 0-1,4-16 0 1,16 12 0 0,-16-12 0 0,13 0 0 0,-13 12 0 0,16-12 0-1,0 0 0 1,0 12 0 0,-16-28 0 0,12 12 0 0,4 0 0 0,4-12 0-1,12 12 0 1,-16-16 0 0,-16 0 0 0,12 16 0 0,-12-12 0 0,16 12 0-1,0-16 0 1,0 0 0 0,0 0 0 0,-16 0 0 0,12 0 0 0,-12 0 0-1,16 0 0 1,-16 0 0 0,12 0 0 0,-12 0 0 0,0 0 0 0,12 0 0-1,-12 0 0 1,0 0 0 0,12 0 0 0,-28 0 0 0,28 0 0 0,-28 0 0 0,28 0 0-1,-28 0 0 1,28 0 0 0,-28-16 0 0,28 12 0 0,-28-28 0 0,28 28 0-1,-12-28 0 1,0 12 0 0,12 0 0 0,-28-12 0 0,28 12 0 0,-12-16 0-1,0 0 0 1,12 0 0 0,-28 0 0 0,28 0 0 0,-28 16 0 0,13-12 0-1,-17 12 0 1,16-16 0 0,-12 0 0 0,12-17 0 0,0 13 0 0,-12 4 0-1,12-12 0 1,-16 24 0 0,0-44 0 0,16 28 0 0,-12-12 0 0,12 16 0 0,-16 0 0-1,0 0 0 1,16 0 0 0,-12 0 0 0,12 0 0 0,-16 16 0 0,0-12 0-1,0 28 0 1,0-28 0 0,16 28 0 0,-12-12 0 0,12 0 0 0,0 12 0-1,-12-12 0 1,28 0 0 0,-12 12 0 0,0-28 0 0,12 28 0 0,-12-28 0-1,16 28 0 1,0-12 0 0,0 0 0 0,16 12 0 0,-12-12 0 0,12 16 0-1,-16 0 0 1,0 0 0 0,0 0 0 0,0 0 0 0,0 0 0 0,-16 0 0-1,12 0 0 1,-28 0 0 0,12 0 0 0,0 0 0 0,-12 0 0 0,12 0 0 0,-16 0 0-1,-16 0 0 1,12 0 0 0,-28 0 0 0,12 0 0 0,-16 0 0 0,0 0 0-1,0 0 0 1,0 0 0 0,-16 0 0 0,12 0 0 0,-12 0 0 0,16 0 0-1,16 0 0 1,-12 0 0 0,12 0 0 0,-16 0 0 0,16 0 0 0,-12 0 0-1,12 0 0 1,-16 0 0 0,16 16 0 0,-12-12 0 0,28 12 0 0,-28 0 0-1,28 4 0 1,-28 0 0 0,28 12 0 0,-28-12 0 0,28 16 0 0,-12 0 0-1,16-16 0 1,0 12 0 0,0-12 0 0,0 32 0 0,0-12 0 0,0 12 0 0,0-32 0-1,0 12 0 1,0-12 0 0,0 16 0 0,0-16 0 0,0 12 0 0,0-12 0-1,16 0 0 1,-12 12 0 0,28-28 0 0,-28 28 0 0,28-28 0 0,-28 28 0-1,28-28 0 1,-12 12 0 0,0-16 0 0,-4 0 0 0,0 0 0 0,4 0 0-1,0 0 0 1,12 0 0 0,-28 0 0 0,28 0 0 0,-12 0 0 0,0 0 0-1,12 0 0 1,-12 0 0 0,0 0 0 0,12 0 0 0,-12 0 0 0,0 0 0 0,12-16 0-1,-12 12 0 1,0-12 0 0,12 16 0 0,-12 0 0 0,0 0 0 0,12 0 0-1,-12 0 0 1,0 0 0 0,12 0 0 0,-12 0 0 0,0 0 0 0,12 0 0-1,-12 0 0 1,16 0 0 0,-16 0 0 0,12 16 0 0,-28-12 0 0,28 28 0-1,-28-28 0 1,28 28 0 0,-28-12 0 0,12 17 0 0,0-17 0 0,-12 12 0-1,12-28 0 1,-16 28 0 0,0-12 0 0,0 0 0 0,16 12 0 0,-12-12 0-1,12 16 0 1,-16 16 0 0,0-28 0 0,0 40 0 0,0-40 0 0,0 44 0 0,-16-44 0-1,12 24 0 1,-28-28 0 0,28 16 0 0,-12 0 0 0,0 0 0 0,12-16 0-1,-28 12 0 1,28-28 0 0,-28 28 0 0,12-28 0 0,0 28 0 0,-12-28 0-1,12 12 0 1,-16 0 0 0,0-12 0 0,0 12 0 0,0 0 0 0,0-12 0-1,-16 12 0 1,12-16 0 0,-12 0 0 0,16 0 0 0,16 0 0 0,-12 0 0-1,12 0 0 1,-16-16 0 0,16 12 0 0,-12-28 0 0,12 28 0 0,0-28 0-1,-12 12 0 1,28-16 0 0,-28 16 0 0,12-12 0 0,0 12 0 0,4-16 0 0,0 0 0-1,12 16 0 1,-28-12 0 0,28 12 0 0,-12-16 0 0,0 16 0 0,12 4 0-1,-12 0 0 1,16 12 0 0,0-28 0 0,0 44 0 0,0-24 0 0,16 44 0-1,4-28 0 1,0 28 0 0,12-12 0 0,-12 0 0 0,0 12 0 0,12-28 0-1,-28 28 0 1,28-28 0 0,-12 28 0 0,16-28 0 0,-16 28 0 0,12-28 0-1,-12 12 0 1,16 0 0 0,0-12 0 0,0 12 0 0,0 0 0 0,0-12 0 0,-16 12 0-1,12-16 0 1,-12 0 0 0,16 0 0 0,-16 0 0 0,12 0 0 0,-12 0 0-1,16 0 0 1,-16 0 0 0,12 0 0 0,-12 0 0 0,0 0 0 0,12 0 0-1,-12-16 0 1,0 12 0 0,12-12 0 0,-28 0 0 0,28 12 0 0,-12-12 0-1,0 16 0 1,12-16 0 0,-12 12 0 0,0-28 0 0,12 28 0 0,-28-28 0-1,28 28 0 1,-11-12 0 0,-1 0 0 0,12 12 0 0,-12-28 0 0,0 28 0-1,-4-12 0 1,0 0 0 0,-12 12 0 0,28-28 0 0,-28 28 0 0,12-28 0 0,-16 12 0-1,16 0 0 1,-12-12 0 0,12 12 0 0,0-16 0 0,-12 0 0 0,12 16 0-1,0-28 0 1,-12 24 0 0,12-28 0 0,-16 16 0 0,16 0 0 0,-12-1 0-1,12 17 0 1,-16-12 0 0,0 12 0 0,0-32 0 0,0 12 0 0,0-12 0-1,0 0 0 1,0 12 0 0,0-28 0 0,0-4 0 0,0 12 0 0,0-24 0-1,0 28 0 1,0-16 0 0,0 0 0 0,0 0 0 0,0 0 0 0,0 0 0-1,0 0 0 1,0 16 0 0,-16-12 0 0,12 12 0 0,-12 0 0 0,16-12 0 0,0 28 0-1,-16-12 0 1,12 16 0 0,-12 0 0 0,16 16 0 0,0-12 0 0,0 28 0-1,0-12 0 1,0 16 0 0,0 0 0 0,0 16 0 0,0 4 0 0,0 32 0-1,0 4 0 1,0 0 0 0,0 12 0 0,0-12 0 0,0 0 0 0,0 12 0-1,0-28 0 1,0 28 0 0,0-28 0 0,0 28 0 0,0-12 0 0,0 0 0-1,0 12 0 1,0-12 0 0,0 16 0 0,16 0 0 0,-12-16 0 0,12-4 0 0,-16 0 0-1,0 4 0 1,16 0 0 0,-12-4 0 0,12-16 0 0,-16 0 0 0,0 0 0-1,0 0 0 1,0 0 0 0,16-16 0 0,-12 12 0 0,12-12 0 0,-16 17 0-1,0-17 0 1,0 12 0 0,0-12 0 0,0 16 0 0,0 0 0 0,0 0 0-1,0-16 0 1,0 12 0 0,0-12 0 0,0 16 0 0,0-16 0 0,0 12 0-1,16-12 0 1,-12 0 0 0,12 12 0 0,-16-28 0 0,16 28 0 0,-12-28 0-1,12 28 0 1,-16-12 0 0,16 0 0 0,-12-4 0 0,28-16 0 0,-28 16 0 0,12-12 0-1,0 12 0 1,-12-16 0 0,28 0 0 0,-28 0 0 0,28 0 0 0,-12 0 0-1,0 0 0 1,-4 0 0 0,0 0 0 0,4 0 0 0,16 0 0 0,-16-16 0-1,12 12 0 1,-12-28 0 0,0 28 0 0,12-28 0 0,-12 28 0 0,0-12 0-1,-4 16 0 1,0-16 0 0,-12 12 0 0,12-12 0 0,-16 16 0 0,0-16 0-1,16 12 0 1,-12-28 0 0,12 28 0 0,0-28 0 0,-12 28 0 0,12-12 0 0</inkml:trace>
    </iact:actionData>
  </iact:action>
  <iact:action type="add" startTime="19431">
    <iact:property name="dataType"/>
    <iact:actionData xml:id="d1">
      <inkml:trace xmlns:inkml="http://www.w3.org/2003/InkML" xml:id="stk1" contextRef="#ctx0" brushRef="#br0">12033 13648 24575 0,'37'0'0'11,"-1"0"0"0,16 0 0 0,-12 0 0 0,28 0 0 0,-12 0 0 0,0 0 0 0,28 0 0 0,-40 0 0 0,40 0 0 0,-28 0 0 0,-16 0 0 0,8 0 0 0,-28 0 0 0,16 0 0 0,0 0 0 0,0 0 0 0,0 0 0 0,0 0 0 0,0 0 0 0,-16 0 0 0,12 0 0 0,-12-16 0 0,16 12 0 0,0-12 0 0,-16 16 0 0,-4 0 0 0,0 0 0 0,-12 0 0 0,12 0 0 0,-16 0 0 0,0 0 0 0</inkml:trace>
    </iact:actionData>
  </iact:action>
</iact:actions>
</file>

<file path=ppt/ink/inkAction3.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19:39.676"/>
    </inkml:context>
    <inkml:brush xml:id="br0">
      <inkml:brushProperty name="width" value="0.05292" units="cm"/>
      <inkml:brushProperty name="height" value="0.05292" units="cm"/>
      <inkml:brushProperty name="color" value="#FF0000"/>
    </inkml:brush>
  </inkml:definitions>
  <iact:action type="add" startTime="1258">
    <iact:property name="dataType"/>
    <iact:actionData xml:id="d0">
      <inkml:trace xmlns:inkml="http://www.w3.org/2003/InkML" xml:id="stk0" contextRef="#ctx0" brushRef="#br0">5116 14188 24575 0,'36'16'0'10,"0"-12"0"0,0 28 0 0,0-28 0 0,16 45 0 0,4-41 0 0,0 40 0 0,12-44 0 0,-28 28 0 0,12-28 0 0,-16 12 0 0,0-16 0 0,0 0 0 0,17 0 0 0,-29 0 0 1,24 0 0-1,-12-16 0 0,20-20 0 0,0-4 0 0,-22-1 0 0,0-3 0 0,22-16 0 0,-29 17 0 0,2-2 0 0,39-27 0 0,-28 0-323 0,-6 29 1 0,0-2 322 0,6-31 0 0,-14 32 0 1,0 0 0-1,10-28 0 0,0-16 0 0,-16-4 0 0,12 16 0 0,-28-24 0 0,12 40 0 0,-16-28-57 0,0 16 57 0,0 0 0 0,0 16 0 0,0-12 0 0,0 28 0 0,0-12 643 0,0 0-643 1,0 28 59-1,-16-24-59 0,12 28 0 0,-28-16 0 0,12 0 0 0,-16 16 0 0,16-12 0 0,-12 28 0 0,12-12 0 0,-16 0 0 0,0 12 0 0,16-12 0 0,-12 16 0 0,12 0 0 0,-16 0 0 1,0 0 0-1,0 0 0 0,16 0 0 0,-12 16 0 0,28-12 0 0,-28 28 0 0,12-28 0 0,0 28 0 0,4-12 0 0,0 16 0 0,12-16 0 0,-28 12 0 0,28 4 0 0,-12 4 0 0,0 28 0 1,12-28 0-1,-28 28 0 0,28-12 0 0,-12 16 0 0,16 0 0 0,0 0 0 0,0 0 0 0,0 0 0 0,0 0 0 0,0-16 0 0,0 12 0 0,0-12 0 0,0 16 0 0,0 0 0 0,16 16 0 1,-12-12 0-1,28 12 0 0,-28-16 0 0,28 16 0 0,-12-12 0 0,0 12 0 0,12-15 0 0,-12 15 0 0,0-12 0 0,-4 12-588 0,0 0 588 0,4 4 0 0,0 0 0 0,-4-4 0 0,0 0 0 1,-12 4 0-1,28 0 0 0,-28-4 0 0,12 0 0 0,0-12 0 0,-12 12 0 0,12-36 0 0,0 0 0 0,-12 28 0 0,3-20 0 0,2 0 0 0,7 16 0 0,-12 12 0 0,12 0-142 0,-16-28 142 1,0 40 0-1,16-40 0 0,-12 12 0 0,12-4 0 0,-16-28 0 0,0 28 0 0,0-28 584 0,0 12-584 0,-16-16 146 0,-4 0-146 0,0 0 0 0,-12 0 0 0,28-16 0 0,-28 12 0 1,12-28 0-1,-16 28 0 0,16-28 0 0,-12 12 0 0,12 0 0 0,-16-12 0 0,0 12 0 0,0-16 0 0,0 0 0 0,0 0 0 0,0-16 0 0,0 12 0 0,0-28 0 0,0 12 0 0,16-16 0 1,-13 16 0-1,29-12 0 0,-28 12 0 0,28-16 0 0,-28 0 0 0,28 16 0 0,-12-12 0 0,16 12 0 0,-16 0 0 0,12-12 0 0,-12 12 0 0,16-16 0 0,0 0 0 0,0 0 0 0,0 0 0 1,0 0 0-1,0-16 0 0,0 12 0 0,0-28 0 0,0 12 0 0,16 0 0 0,-12-12 0 0,28 12 0 0,-28 0 0 0,28 4 0 0,-12 0 0 0,0 12 0 0,13-12 0 0,-13 16 0 0,0 0 0 1,12 0 0-1,-28 16 0 0,28-12 0 0,-28 12 0 0,28 0 0 0,-28-12 0 0,28 28 0 0,-28-28 0 0,28 28 0 0,-28-28 0 0,28 28 0 0,-28-28 0 0,28 12 0 0,-12 0 0 0,0 4 0 1,12 0 0-1,-12-4 0 0,16 0 0 0,-16-12 0 0,12 28 0 0,-12-28 0 0,16 28 0 0,0-28 0 0,-16 28 0 0,12-28 0 0,-12 28 0 0,16-28 0 0,0 28 0 0,-16-12 0 0,12 0 0 1,-12 12 0-1,0-28 0 0,12 28 0 0,-12-12 0 0,16 0 0 0,0 12 0 0,-16-28 0 0,12 28 0 0,-28-28 0 0,28 28 0 0,-12-28 0 0,0 28 0 0,12-28 0 0,-28 28 0 0,28-28 0 1,-12 12 0-1,0-16 0 0,12 16 0 0,-28-12 0 0,12 12 0 0,-16-16 0 0,16 0 0 0,-12 16 0 0,13-12 0 0,-1 12 0 0,-12-16 0 0,12 0 0 0,-16 0 0 0,16 0 0 0,-12 0 0 1,12 0 0-1,-16 0 0 0,0-1 0 0,0 1 0 0,0 0 0 0,16 0 0 0,-12 0 0 0,12 0 0 0,-16 0 0 0,0 0 0 0,0-16 0 0,0 12 0 0,0-12 0 0,0 16 0 1,0 0 0-1,0-16 0 0,0 12 0 0,0-12 0 0,16 16 0 0,-12 0 0 0,12 0 0 0,-16 0 0 0,0 0 0 0,16 16 0 0,-12-12 0 0,12 12 0 0,-16 0 0 0,0-12 0 0,0 28 0 1,0-28 0-1,0 28 0 0,0-12 0 0,0 16 0 0,0 0 0 0,0 16 0 0,0-12 0 0,0 28 0 0,0-12 0 0,0 16 0 0,0 0 0 0,0 0 0 0,0 0 0 0,0 16 0 0,0-12 0 1,0 12 0-1,0 0 0 0,0-12 0 0,0 28 0 0,0-28 0 0,0 28 0 0,0-12 0 0,0-16 0 0,0 24 0 0,0-40 0 0,0 28 0 0,0-16 0 0,0 0 0 0,0-16 0 0,0 12 0 1,0-11 0-1,0-1 0 0,0 12 0 0,0-28 0 0,0 28 0 0,0-28 0 0,0 28 0 0,0-28 0 0,0 28 0 0,16-28 0 0,-12 12 0 0,12 0 0 0,-16-12 0 0,0 28 0 0,16-28 0 1,-12 12 0-1,12 0 0 0,-16-12 0 0,16 28 0 0,-12-28 0 0,28 28 0 0,-28-28 0 0,28 28 0 0,-28-28 0 0,12 12 0 0,0 0 0 0,4-12 0 0,0 12 0 0,12 0 0 0,-28-12 0 1,28 12 0-1,-28-16 0 0,12 0 0 0,0 0 0 0,-12 0 0 0,28 0 0 0,-28 0 0 0,28 0 0 0,-28 0 0 0,28 0 0 0,-28 0 0 0,28 0 0 0,-28 0 0 0,28 0 0 0,-28 0 0 1,28 0 0-1,-28-16 0 0,12 12 0 0,0-12 0 0,-12 0 0 0,12 12 0 0,0-12 0 0,-12 0 0 0,28 12 0 0,-28-28 0 0,12 28 0 0,-16-28 0 0,16 12 0 0,-12-16 0 0,12 0 0 1,-16-16 0-1,16 12 0 0,-12-12 0 0,12 16 0 0,-16 0 0 0,0-17 0 0,16 13 0 0,-12-12 0 0,12 16 0 0,-16 0 0 0,0 0 0 0,16-16 0 0,-12 12 0 0,12-12 0 1,-16 16 0-1,16-16 0 0,-12 28 0 0,12-40 0 0,-16 40 0 0,0-28 0 0,0 16 0 0,0 0 0 0,0 16 0 0,0-12 0 0,0 28 0 0,0-28 0 0,0 28 0 0,0-12 0 0,0 16 0 1,0 16 0-1,0-12 0 0,0 28 0 0,0-12 0 0,0 16 0 0,0 0 0 0,0 16 0 0,0-12 0 0,0 12 0 0,0-16 0 0,0 16 0 0,0-12 0 0,0 12 0 0,0 0 0 0,0-12 0 1,-16 28 0-1,12-28 0 0,-12 28 0 0,16-28 0 0,0 13 0 0,0-1 0 0,0-12 0 0,0 12 0 0,0-16 0 0,0 0 0 0,0 0 0 0,0 0 0 0,0-16 0 0,0-4 0 0,0 0 0 1,0-12 0-1,0 12 0 0,0-16 0 0,0 16 0 0,0-12 0 0,0 12 0 0,0-16 0 0,0 16 0 0,0-12 0 0,0 12 0 0,0-16 0 0,0 16 0 0,0-12 0 0,-16-36 0 0,12 4 0 1,-12-56 0-1,16 44 0 0,0-28 0 0,0 12 0 0,0-16 0 0,0 16 0 0,0-13 0 0,0 13 0 0,0 0 0 0,0-12 0 0,0 12 0 0,16 0 0 0,-12 4 0 0,12 16 0 0,0 0 0 1,-12 0 0-1,12 0 0 0,0 0 0 0,-12 16 0 0,12-12 0 0,-16 12 0 0,16 0 0 0,-12-12 0 0,28 28 0 0,-28-28 0 0,12 28 0 0,-16-28 0 0,16 28 0 0,-12-12 0 0,28 0 0 1,-28 12 0-1,28-12 0 0,-12 0 0 0,17 12 0 0,-1-12 0 0,-16 0 0 0,12 12 0 0,-12-12 0 0,0 16 0 0,12 0 0 0,-28 0 0 0,28 0 0 0,-12 0 0 0,0 0 0 0,-4 0 0 1,0 0 0-1,-12 0 0 0,28 0 0 0,-28 0 0 0,12 0 0 0,0 16 0 0,-12-12 0 0,12 28 0 0,0-12 0 0,-12 16 0 0,12 0 0 0,-16 0 0 0,0 0 0 0,0 0 0 1,0 0 0-1,0 16 0 0,0-12 0 0,0 12 0 0,0-16 0 0,0 16 0 0,0-12 0 0,0 12 0 0,0-16 0 0,0 0 0 0,0 0 0 0,0 0 0 0,0 0 0 0,0 0 0 0,0 0 0 1,0 1 0-1,0-1 0 0,0 0 0 0,0 0 0 0,0 0 0 0,0-16 0 0,0 12 0 0,0-12 0 0,0 16 0 0,0-16 0 0,0 12 0 0,0-12 0 0,0 0 0 0,0 12 0 0,0-12 0 1,0 0 0-1,0 12 0 0,0-28 0 0,0 12 0 0,0 0 0 0,16-12 0 0,4 12 0 0,0 0 0 0,12-12 0 0,-12 12 0 0,16-16 0 0,0 0 0 0,0 0 0 0,16 0 0 0,-12-16 0 1,28 12 0-1,-12-28 0 0,0 12 0 0,12-16 0 0,-12 0 0 0,16 0 0 0,0 0 0 0,-16 0 0 0,13 0 0 0,-29 16 0 0,12-28 0 0,0 40 0 0,-12-40 0 0,12 44 0 0,-16-28 0 1,0 12 0-1,-16-16 0 0,12 16 0 0,-12-13 0 0,0 13 0 0,12 0 0 0,-28-12 0 0,12 12 0 0,-16-16 0 0,16 0 0 0,-12 0 0 0,12 16 0 0,-16-12 0 0,0 12 0 0,0-16 0 1,0 0 0-1,0 0 0 0,0 0 0 0,0 0 0 0,0 16 0 0,-16-12 0 0,12 12 0 0,-12-16 0 0,0 16 0 0,12-12 0 0,-28 12 0 0,28-16 0 0,-28 0 0 0,28 16 0 0,-12-12 0 1,0 12 0-1,-4-16 0 0,0 16 0 0,4-12 0 0,0 28 0 0,12-28 0 0,-28 28 0 0,28-12 0 0,-12 16 0 0,0 0 0 0,12-16 0 0,-12 12 0 0,16-12 0 0,-16 16 0 0,12 0 0 1,-12 0 0-1,16 0 0 0,-16 0 0 0,12 0 0 0,-12 0 0 0,0 16 0 0,12-12 0 0,-12 12 0 0,0 0 0 0,12 4 0 0,-28 16 0 0,28 0 0 0,-28 0 0 0,28 0 0 1,-29 0 0-1,29 0 0 0,-28 0 0 0,28-16 0 0,-12 12 0 0,0-12 0 0,12 0 0 0,-12 12 0 0,16-28 0 0,0 28 0 0,-16-28 0 0,12 28 0 0,-28-12 0 0,28 16 0 0,-12-16 0 1,0 12 0-1,12-12 0 0,-12 16 0 0,16 0 0 0,-16 0 0 0,12-16 0 0,-12 12 0 0,16-12 0 0,0 16 0 0,0 0 0 0,0 0 0 0,0 1 0 0,0-17 0 0,0 12 0 0,0-12 0 1,0 16 0-1,0-16 0 0,16 12 0 0,-12-28 0 0,12 28 0 0,0-12 0 0,4 0 0 0,0 12 0 0,12-28 0 0,-12 28 0 0,0-28 0 0,12 12 0 0,-28 0 0 0,28-12 0 0,-12 12 0 1,1 0 0-1,11-12 0 0,-12 12 0 0,0-16 0 0,12 16 0 0,-12-12 0 0,16 12 0 0,0-16 0 0,0 0 0 0,0 16 0 0,0-12 0 0,0 12 0 0,0-16 0 0,0 0 0 0,-16 16 0 1,12-12 0-1,-12 12 0 0,16-16 0 0,-16 0 0 0,12 0 0 0,-12 0 0 0,0 0 0 0,-4 0 0 0,0 0 0 0,-12 0 0 0,28 0 0 0,-28 0 0 0,12 0 0 0,0 0 0 0,-12-16 0 1,28 12 0-1,-28-28 0 0,28 28 0 0,-28-28 0 0,12 28 0 0,0-28 0 0,-12 28 0 0,28-28 0 0,-28 12 0 0,12-16 0 0,-16 16 0 0,16-12 0 0,-12 12 0 0,12-16 0 0,0 0 0 1,-12 0 0-1,12 0 0 0,0 0 0 0,-12 0 0 0,12-1 0 0,-16 1 0 0,0 0 0 0,16 0 0 0,-12 0 0 0,12 0 0 0,-16 0 0 0,0 0 0 0,16 0 0 0,-12 16 0 0,12-12 0 1,-16 12 0-1,0-16 0 0,0 16 0 0,16-12 0 0,-12 12 0 0,12-16 0 0,0 16 0 0,-12-12 0 0,12 28 0 0,0-28 0 0,-12 12 0 0,28 0 0 0,-28-12 0 0,28 12 0 1,-28 0 0-1,28-12 0 0,-28 28 0 0,29-28 0 0,-13 28 0 0,16-28 0 0,-16 28 0 0,12-28 0 0,-12 28 0 0,0-12 0 0,12 16 0 0,-12-16 0 0,0 12 0 0,12-12 0 0,-12 16 0 1,16 0 0-1,-16 0 0 0,12 0 0 0,-12 0 0 0,16 0 0 0,0 0 0 0,0 0 0 0,0 0 0 0,-16 0 0 0,12 0 0 0,-12 0 0 0,0 0 0 0,12 0 0 0,-28 0 0 0,12 0 0 1,0 0 0-1,-12 0 0 0,12 0 0 0,-16 16 0 0,0-12 0 0,0 12 0 0,-16-16 0 0,12 0 0 0,-28 0 0 0,28 0 0 0,-12 0 0 0,0 0 0 0,-4 0 0 0,0 0 0 0,-12 0 0 1,12 0 0-1,-16 0 0 0,16 0 0 0,-12 0 0 0,12 0 0 0,-16 0 0 0,16 0 0 0,-12 0 0 0,12 0 0 0,0 0 0 0,-12 0 0 0,12 0 0 0,-16 0 0 0,16 0 0 0,-12 0 0 1,28 0 0-1,-28 0 0 0,28 0 0 0,-28 0 0 0,28 0 0 0,-12 0 0 0,16 0 0 0,-16 0 0 0,12 0 0 0,-12 0 0 0,16 16 0 0,-16-12 0 0,12 12 0 0,-12-16 0 0,16 0 0 1,0 16 0-1,-17-12 0 0,13 28 0 0,-12-28 0 0,16 28 0 0,-16-12 0 0,12 0 0 0,-12 12 0 0,16-12 0 0,-16 0 0 0,12 12 0 0,-12-12 0 0,16 0 0 0,0 12 0 0,0-28 0 1,0 28 0-1,0-28 0 0,0 12 0 0,0 0 0 0,0-12 0 0,0 12 0 0,0 0 0 0,0-12 0 0,0 12 0 0,0-16 0 0,0 16 0 0,0-12 0 0,0 12 0 0,0-16 0 0,0 16 0 1,0-12 0-1,0 12 0 0,0-16 0 0,0 0 0 0,0 16 0 0,16-12 0 0,-12 12 0 0,12-16 0 0,-16 0 0 0,16 0 0 0,-12 16 0 0,12-12 0 0,0 12 0 0,-12-16 0 1,29 0 0-1,-13 0 0 0,16 0 0 0,-16 0 0 0,12 0 0 0,-12 0 0 0,16 0 0 0,0 0 0 0,0 0 0 0,0 0 0 0,0 0 0 0,0 0 0 0,0 0 0 0,0 0 0 0,-16 0 0 1,12 0 0-1,-12 0 0 0,16 0 0 0,-16 0 0 0,12 0 0 0,-12 16 0 0,0-12 0 0,-4 12 0 0,0-16 0 0,-12 0 0 0,28 0 0 0,-28 0 0 0,12 0 0 0,0 0 0 0,-12 16 0 1,12-12 0-1,0 12 0 0,-12-16 0 0,12 16 0 0,0-12 0 0,-12 12 0 0,12-16 0 0,0 16 0 0,-12-12 0 0,12 28 0 0,-16-28 0 0,16 28 0 0,-12-28 0 0,12 28 0 0,-16-28 0 1,16 28 0-1,-12-28 0 0,12 13 0 0,-16-1 0 0,0-12 0 0,0 28 0 0,0-28 0 0,0 28 0 0,0-28 0 0,0 28 0 0,0-28 0 0,0 12 0 0,0 0 0 0,0-12 0 0,0 12 0 1,0 0 0-1,0-12 0 0,0 28 0 0,0-28 0 0,-16 12 0 0,12-16 0 0,-12 16 0 0,0-12 0 0,12 12 0 0,-28 0 0 0,12-12 0 0,0 28 0 0,-12-28 0 0,12 12 0 0,-16-16 0 1,0 16 0-1,0-12 0 0,0 12 0 0,0-16 0 0,0 0 0 0,0 0 0 0,0 0 0 0,0 0 0 0,0 0 0 0,0 0 0 0,0 0 0 0,0 0 0 0,-16 0 0 0,12 0 0 0,-12 0 0 1,32 0 0-1,-12 0 0 0,12 0 0 0,0 0 0 0,-12 0 0 0,28 0 0 0,-29 0 0 0,29 0 0 0,-12 0 0 0,0 0 0 0,12 0 0 0,-12 0 0 0,0 0 0 0,12 0 0 0,-12 0 0 1,16 0 0-1,-16 0 0 0,12 0 0 0,-12 0 0 0,16 0 0 0,0 0 0 0,16 0 0 0,-12 0 0 0,28 0 0 0,-12 0 0 0,0 0 0 0,12 0 0 0,-11 0 0 0,15 0 0 1,-16 0 0-1,12 0 0 0,-12 0 0 0,0 0 0 0,12 0 0 0,-12 0 0 0,16 0 0 0,-16 0 0 0,12 16 0 0,-12-12 0 0,16 12 0 0,-16-16 0 0,12 0 0 0,-12 0 0 0,16 0 0 1,0 0 0-1,0 0 0 0,0 16 0 0,-16-12 0 0,12 12 0 0,-28-16 0 0,28 0 0 0,-28 0 0 0,28 0 0 0,-28 0 0 0,12 0 0 0,0 0 0 0,-12 0 0 0,28 0 0 0,-12 0 0 1,16 0 0-1,-16 0 0 0,12 0 0 0,-12 0 0 0,16-16 0 0,0 12 0 0,-16-12 0 0,12 0 0 0,-28 12 0 0,28-12 0 0,-28 0 0 0,12 12 0 0,0-28 0 0,-12 28 0 0,12-12 0 1,-16 0 0-1,16-4 0 0,-12 0 0 0,12-12 0 0,-16 12 0 0,0-16 0 0,0 0 0 0,16 0 0 0,-12 0 0 0,12-16 0 0,-16 11 0 0,0-11 0 0,0 16 0 0,0 0 0 0,0-16 0 1,0 12 0-1,0-12 0 0,0 16 0 0,0 0 0 0,0 0 0 0,0 0 0 0,0 0 0 0,0 0 0 0,0 0 0 0,0 16 0 0,0-12 0 0,0 12 0 0,0-16 0 0,0 0 0 0,0 0 0 1,0 0 0-1,0 16 0 0,0-12 0 0,0 12 0 0,0-16 0 0,0 0 0 0,0 0 0 0,0 0 0 0,0 0 0 0,0 0 0 0,0 0 0 0,0 0 0 0,0 0 0 0,0 0 0 0,0 0 0 1,0 0 0-1,0 0 0 0,0 0 0 0,0 0 0 0,0 0 0 0,0 0 0 0,0 16 0 0,0-12 0 0,0 12 0 0,0-16 0 0,0 16 0 0,0-12 0 0,0 12 0 0,0 0 0 0,0 4 0 1,0 48 0-1,0-24 0 0,0 40 0 0,0-28 0 0,0 16 0 0,0 0 0 0,0 0 0 0,0 0 0 0,0 0 0 0,0 0 0 0,0 0 0 0,0-16 0 0,0 12 0 0,0-28 0 1,0 12 0-1,0 0 0 0,0-12 0 0,0 28 0 0,0-28 0 0,0 12 0 0,0-16 0 0,0 16 0 0,0-12 0 0,0 12 0 0,0-16 0 0,0 16 0 0,0-12 0 0,0 12 0 0,0-16 0 1,0 16 0-1,0-12 0 0,0 12 0 0,0-16 0 0,0 16 0 0,0 4 0 0,0 0 0 0,0-4 0 0,16 0 0 0,-12 4 0 0,12 0 0 0,-16 12 0 0,0-28 0 0,0 28 0 0,0-28 0 1,0 28 0-1,0-12 0 0,0 0 0 0,0 12 0 0,0-28 0 0,0 28 0 0,0-28 0 0,0 28 0 0,0-28 0 0,0 28 0 0,0-28 0 0,0 28 0 0,0-28 0 0,0 28 0 0,0-28 0 1,0 28 0-1,0-28 0 0,0 28 0 0,0-28 0 0,0 28 0 0,0-28 0 0,0 28 0 0,0-12 0 0,0 16 0 0,0-16 0 0,0 12 0 0,0-28 0 0,0 28 0 0,0-12 0 0,0 0 0 1,0 12 0-1,0-12 0 0,0 0 0 0,0 12 0 0,0-12 0 0,0 0 0 0,0 12 0 0,0-12 0 0,0 0 0 0,0 13 0 0,0-29 0 0,0 28 0 0,0-28 0 0,0 12 0 0,0 0 0 1,0-12 0-1,0 12 0 0,0-16 0 0,0 16 0 0,16-12 0 0,-12 28 0 0,12-28 0 0,-16 12 0 0,0 0 0 0,16-12 0 0,-12 12 0 0,29 0 0 0,-29 4 0 0,28 0 0 0,-12-4 0 1,16 0 0-1,0-12 0 0,0 12 0 0,16 0 0 0,-12-12 0 0,28 12 0 0,-28-16 0 0,28 0 0 0,-28 0 0 0,28 0 0 0,-28 0 0 0,28-16 0 0,-28-4 0 0,28-16 0 0,-12 0 0 1,16 16 0-1,-16-12 0 0,-4 12 0 0,0-16 0 0,-12 16 0 0,12-12 0 0,-16 28 0 0,-16-12 0 0,12 0 0 0,-28 12 0 0,12-12 0 0,-16 16 0 0,0 0 0 0,0 0 0 1</inkml:trace>
    </iact:actionData>
  </iact:action>
  <iact:action type="add" startTime="14197">
    <iact:property name="dataType"/>
    <iact:actionData xml:id="d1">
      <inkml:trace xmlns:inkml="http://www.w3.org/2003/InkML" xml:id="stk1" contextRef="#ctx0" brushRef="#br0">11601 13648 24575 0,'56'0'0'18,"12"0"0"0,-12 0 0 1,0 0 0-1,12 0 0 1,4 0 0-1,4 0 0 1,-3 0 0-1,-5 0 0 1,-12 0 0-1,-16 0 0 1,24 0 0-1,-56 0 0 1,40 0 0-1,-44 0 0 0,28 0 0 1,-28 0 0-1,12 0 0 1,-16 0 0-1,16 0 0 1,-12 0 0-1,12 0 0 1,-16 0 0-1,16 0 0 1,-12 0 0-1,12 0 0 1</inkml:trace>
    </iact:actionData>
  </iact:action>
  <iact:action type="add" startTime="17673">
    <iact:property name="dataType"/>
    <iact:actionData xml:id="d2">
      <inkml:trace xmlns:inkml="http://www.w3.org/2003/InkML" xml:id="stk2" contextRef="#ctx0" brushRef="#br0">7098 12748 24575 0,'0'0'0'175</inkml:trace>
    </iact:actionData>
  </iact:action>
</iact:actions>
</file>

<file path=ppt/ink/inkAction4.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19:59.441"/>
    </inkml:context>
    <inkml:brush xml:id="br0">
      <inkml:brushProperty name="width" value="0.05292" units="cm"/>
      <inkml:brushProperty name="height" value="0.05292" units="cm"/>
      <inkml:brushProperty name="color" value="#FF0000"/>
    </inkml:brush>
  </inkml:definitions>
  <iact:action type="add" startTime="1674">
    <iact:property name="dataType"/>
    <iact:actionData xml:id="d0">
      <inkml:trace xmlns:inkml="http://www.w3.org/2003/InkML" xml:id="stk0" contextRef="#ctx0" brushRef="#br0">3927 15125 24575 0,'36'0'0'9,"16"0"0"1,-28 0 0 0,24 0 0 0,-12 0 0 0,4 0 0-1,12-16 0 1,-16 12 0 0,-16-12 0 0,12 0 0 0,-12 12 0-1,0-12 0 1,12 16 0 0,-28-16 0 0,28 12 0 0,-28-28 0-1,12 28 0 1,1-28 0 0,-13 12 0 0,28-16 0 0,-28 0 0-1,12 0 0 1,0 0 0 0,-12-16 0 0,28 12 0 0,-28-28 0-1,12 12 0 1,0-16 0 0,-12 0 0 0,28 0 0 0,-28-17 0-1,12 29 0 1,-7 3 0 0,-2-2 0 0,-3-5 0 0,12 5 0-1,0-2 0 1,-12-15 0 0,12 4 0 0,-16-12 0 0,0 8 0-1,0-16 0 1,16 4 0 0,-12 16 0 0,12 0 0 0,-16 0 0-1,0 16 0 1,0-12 0 0,0 12 0 0,0 0 0 0,0-12 0-1,0 28 0 1,0-12 0 0,0 16 0 0,0 0 0 0,0 0 0 0,0 0 0-1,0 0 0 1,0 0 0 0,0 16 0 0,0-12 0 0,0 28 0-1,0-12 0 1,0 0 0 0,0 12 0 0,0-12 0 0,0 16 0-1,-16 0 0 1,12 0 0 0,-12 0 0 0,16 16 0 0,0 4 0-1,0 16 0 1,0 0 0 0,0 0 0 0,0 0 0 0,0 0 0-1,0 0 0 1,0 16 0 0,0-12 0 0,0 12 0 0,0-16 0-1,0 0 0 1,0 0 0 0,0 0 0 0,0 0 0 0,0 0 0-1,0 0 0 1,0 0 0 0,0 0 0 0,0 0 0 0,16 0 0-1,-12 0 0 1,12 0 0 0,-16 0 0 0,0 0 0 0,0-16 0-1,0 12 0 1,0-28 0 0,0 28 0 0,0-28 0 0,0 28 0-1,0-28 0 1,0 28 0 0,0-28 0 0,0 12 0 0,0 0 0 0,0-12 0-1,0 28 0 1,0-28 0 0,0 12 0 0,0 0 0 0,0-12 0-1,0 28 0 1,16-12 0 0,-12 0 0 0,12 12 0 0,-16-12 0-1,0 0 0 1,0 12 0 0,0-12 0 0,16 16 0 0,-12 0 0-1,12 0 0 1,-16 0 0 0,0 0 0 0,0 0 0 0,0 0 0-1,0-16 0 1,0 12 0 0,0-12 0 0,16 16 0 0,-12-16 0-1,12 13 0 1,-16-13 0 0,0 16 0 0,0-16 0 0,0 12 0-1,0-12 0 1,0 16 0 0,0-16 0 0,0 12 0 0,0-28 0-1,0 28 0 1,0-28 0 0,0 12 0 0,0 0 0 0,0-12 0-1,0 12 0 1,0 0 0 0,16 4 0 0,-12 0 0 0,12-4 0-1,-16 0 0 1,0 4 0 0,16 0 0 0,-12 12 0 0,12-28 0-1,0 28 0 1,-12-28 0 0,28 28 0 0,-28-28 0 0,28 28 0 0,-28-28 0-1,12 12 0 1,0-16 0 0,4 16 0 0,0-12 0 0,-4 12 0-1,0-16 0 1,4 0 0 0,0 0 0 0,12 0 0 0,-12 0 0-1,16 0 0 1,-16 0 0 0,12 0 0 0,-12 0 0 0,0 0 0-1,12 0 0 1,-28 0 0 0,28-16 0 0,-28 12 0 0,28-12 0-1,-28 0 0 1,28 12 0 0,-28-12 0 0,12 0 0 0,-16 12 0-1,16-28 0 1,-12 28 0 0,12-28 0 0,-16 12 0 0,0 0 0-1,16-12 0 1,-12 12 0 0,12-16 0 0,-16 16 0 0,0-12 0-1,0 12 0 1,0-16 0 0,16 16 0 0,-12-12 0 0,12 12 0-1,-16-16 0 1,0 0 0 0,16-16 0 0,-12 12 0 0,12-13 0-1,0 17 0 1,-12-16 0 0,12 12 0 0,0-12 0 0,-12 0 0 0,13 12 0-1,-1-12 0 1,-12 16 0 0,28 16 0 0,-28-12 0 0,28 12 0-1,-12 0 0 1,16-12 0 0,-16 28 0 0,12-28 0 0,-12 28 0-1,16-12 0 1,0 0 0 0,16 12 0 0,-12-12 0 0,12 0 0-1,0 12 0 1,4-12 0 0,0 16 0 0,-4-16 0 0,0 12 0-1,-12-12 0 1,12 16 0 0,-16 0 0 0,0 0 0 0,0 0 0-1,0 0 0 1,0 0 0 0,-16 0 0 0,12 0 0 0,-28 0 0-1,28 0 0 1,-28 0 0 0,12 0 0 0,0 0 0 0,-12 0 0-1,12 0 0 1,-32 0 0 0,12 0 0 0,-28 0 0 0,12 0 0-1,0 0 0 1,-12 0 0 0,12 0 0 0,-16 0 0 0,16 0 0-1,-12 0 0 1,12 0 0 0,-16 0 0 0,0 0 0 0,16 0 0-1,-12 0 0 1,12 0 0 0,-32 0 0 0,12 16 0 0,-12-12 0 0,16 12 0-1,16-16 0 1,-12 0 0 0,12 0 0 0,-16 0 0 0,0 16 0-1,16-12 0 1,-12 12 0 0,28-16 0 0,-28 0 0 0,28 0 0-1,-12 16 0 1,0-12 0 0,12 12 0 0,-12-16 0 0,16 16 0-1,-16 4 0 1,12 0 0 0,-12 12 0 0,0-12 0 0,12 16 0-1,-28 0 0 1,28 0 0 0,-12 16 0 0,16-12 0 0,-16 28 0-1,12-12 0 1,-12 0 0 0,16 12 0 0,-16-11 0 0,12-1 0-1,-12-4 0 1,0 0 0 0,12-12 0 0,-12 12 0 0,16-16 0-1,0 0 0 1,-16-16 0 0,12 12 0 0,-12-12 0 0,16 0 0-1,0-4 0 1,0 0 0 0,0-12 0 0,0 28 0 0,0-28 0-1,0 12 0 1,0-16 0 0,0 16 0 0,0-12 0 0,0 28 0 0,0-28 0-1,16 28 0 1,-12-28 0 0,28 12 0 0,-12 0 0 0,16-12 0-1,0 28 0 1,0-28 0 0,16 12 0 0,-12-16 0 0,28 0 0-1,-12 0 0 1,0 0 0 0,12 0 0 0,-12 0 0 0,0-16 0-1,12-4 0 1,-28 0 0 0,28-12 0 0,-28 12 0 0,12-16 0-1,-32 16 0 1,12-12 0 0,-12 28 0 0,0-28 0 0,12 28 0-1,-28-28 0 1,28 28 0 0,-28-28 0 0,12 28 0 0,-16-12 0-1,16 0 0 1,-12-4 0 0,12 0 0 0,0-12 0 0,-12 12 0-1,12-16 0 1,-16 0 0 0,0 16 0 0,0-12 0 0,0 12 0-1,0-16 0 1,0 16 0 0,0-12 0 0,0 12 0 0,0 0 0-1,0-13 0 1,0 13 0 0,0-16 0 0,0 0 0 0,0 0 0 0,-16 16 0-1,12-12 0 1,-12 12 0 0,16-16 0 0,0 16 0 0,-16-12 0-1,12 12 0 1,-12-16 0 0,16 0 0 0,0 16 0 0,0-12 0-1,0 28 0 1,-16-12 0 0,12 0 0 0,-12 12 0 0,16-28 0-1,0 28 0 1,0-12 0 0,0 16 0 0,0 0 0 0,0-16 0-1,0 44 0 1,0-36 0 0,0 56 0 0,0-12 0 0,16 4 0-1,-12 12 0 1,12-16 0 0,0 16 0 0,-12-12 0 0,12 12 0-1,-16-16 0 1,0 0 0 0,16 0 0 0,-12 16 0 0,12-27 0-1,-16 23 0 1,0-28 0 0,0 16 0 0,0 0 0 0,0-16 0-1,16 12 0 1,-12-28 0 0,12 28 0 0,-16-28 0 0,0 12 0-1,0 0 0 1,0-12 0 0,16 12 0 0,-12-16 0 0,12 16 0-1,-16-12 0 1,0 12 0 0,16 0 0 0,-12-12 0 0,13 28 0 0,-17-28 0-1,16 12 0 1,-12 0 0 0,28-12 0 0,-28 28 0 0,28-28 0-1,-28 12 0 1,28 0 0 0,-28-12 0 0,28 12 0 0,-28 0 0-1,28-12 0 1,-28 12 0 0,28-16 0 0,-12 0 0 0,0 0 0-1,12 0 0 1,-28 0 0 0,28 0 0 0,-28 0 0 0,28 0 0-1,-12 0 0 1,0 0 0 0,12 0 0 0,-28 0 0 0,28 0 0-1,-28 0 0 1,28 0 0 0,-28 0 0 0,28-16 0 0,-28 12 0-1,28-28 0 1,-28 28 0 0,28-28 0 0,-28 28 0 0,28-28 0-1,-28 28 0 1,12-28 0 0,-16 12 0 0,16-16 0 0,-12 16 0-1,12-12 0 1,-16 12 0 0,16-16 0 0,-12 0 0 0,12-16 0-1,-16 12 0 1,0-12 0 0,0 16 0 0,0-17 0 0,0 13 0 0,0-12 0-1,0 0 0 1,0 12 0 0,0-12 0 0,0 16 0 0,0 0 0-1,0 0 0 1,-16 16 0 0,12-12 0 0,-12 28 0 0,16-12 0-1,0 0 0 1,0 12 0 0,0-28 0 0,0 28 0 0,0-28 0-1,0 28 0 1,0-28 0 0,-16 28 0 0,12-28 0 0,-12 12 0-1,16 0 0 1,0-12 0 0,-16 28 0 0,12-12 0 0,-12 0 0-1,16 12 0 1,0 4 0 0,0 20 0 0,0 16 0 0,0 0 0-1,0 16 0 1,0-28 0 0,0 24 0 0,0-12 0 0,0 4 0-1,0 12 0 1,0-16 0 0,0 0 0 0,0-16 0 0,0 12 0-1,16-12 0 1,-12 16 0 0,12-16 0 0,-16 12 0 0,0-12 0-1,0 16 0 1,0-16 0 0,0 12 0 0,16-12 0 0,-12 17 0-1,12-17 0 1,-16 12 0 0,0-12 0 0,0 0 0 0,0 12 0 0,0-28 0-1,0 28 0 1,16-28 0 0,-12 28 0 0,12-12 0 0,-16 0 0-1,0 12 0 1,0-28 0 0,0 28 0 0,0-28 0 0,0 28 0-1,0-12 0 1,0 0 0 0,0 12 0 0,16-28 0 0,-12 28 0-1,12-28 0 1,-16 12 0 0,0-16 0 0,0 16 0 0,0-12 0-1,0 12 0 1,0-16 0 0,0 16 0 0,0-12 0 0,0 12 0-1,0 0 0 1,0-12 0 0,0 28 0 0,0-28 0 0,0 28 0-1,0-28 0 1,0 12 0 0,0 0 0 0,0-12 0 0,0 12 0-1,0-16 0 1,0 0 0 0,0-16 0 0,0-4 0 0,0-16 0-1,0 0 0 1,0 0 0 0,0 0 0 0,0-16 0 0,0 12 0-1,0-12 0 1,0 0 0 0,0-4 0 0,0-16 0 0,0 16 0 0,-16-28 0-1,12 23 0 1,-12-11 0 0,16 4 0 0,-16 12 0 0,12 0 0-1,-12 4 0 1,16 16 0 0,0 0 0 0,0 0 0 0,0 16 0-1,0-12 0 1,0 28 0 0,0-12 0 0,0 0 0 0,0 12 0-1,16-12 0 1,4 16 0 0,16 16 0 0,16 4 0 0,-12 32 0-1,12-12 0 1,-16 12 0 0,16-16 0 0,-12 0 0 0,-4 0 0-1,-4-16 0 1,-28 12 0 0,28-12 0 0,-28 0 0 0,12-4 0-1,0-16 0 1,-12 0 0 0,12 0 0 0,-16 0 0 0,16 0 0-1,-12 0 0 1,12 0 0 0,1 0 0 0,-13 0 0 0,12 0 0-1,-16 0 0 1,16 0 0 0,-12 0 0 0,12 0 0 0,0 0 0-1,-12-16 0 1,12 12 0 0,-16-28 0 0,16 28 0 0,-12-28 0 0,12 28 0-1,0-12 0 1,-12 0 0 0,12 12 0 0,0-28 0 0,-12 28 0-1,28-28 0 1,-28 28 0 0,28-28 0 0,-28 28 0 0,28-28 0-1,-28 28 0 1,28-12 0 0,-28 0 0 0,28-4 0 0,-12 0 0-1,16-12 0 1,0 28 0 0,0-28 0 0,0 28 0 0,0-12 0-1,0 0 0 1,-16 12 0 0,12-28 0 0,-12 28 0 0,16-28 0-1,0 28 0 1,-16-28 0 0,12 28 0 0,-12-12 0 0,16 16 0-1,-16 0 0 1,12 0 0 0,-12-16 0 0,0 12 0 0,12-12 0-1,-28 16 0 1,28 0 0 0,-28 0 0 0,28 0 0 0,-28 0 0-1,12 0 0 1,-16 0 0 0,16 0 0 0,-12 0 0 0,12 0 0-1,-16 0 0 1,-16 0 0 0,-4 0 0 0,0 0 0 0,-12 0 0-1,12 0 0 1,-16 0 0 0,0 0 0 0,-16 0 0 0,12 0 0 0,4 0 0-1,4 0 0 1,12 16 0 0,-16-12 0 0,0 28 0 0,16-28 0-1,-12 28 0 1,12-28 0 0,0 28 0 0,-12-28 0 0,28 12 0-1,-28 0 0 1,28-12 0 0,-12 28 0 0,0-28 0 0,12 12 0-1,-28 0 0 1,28-12 0 0,-12 28 0 0,0-28 0 0,12 28 0-1,-12-28 0 1,0 12 0 0,12-16 0 0,-12 16 0 0,16-12 0-1,0 12 0 1,0 0 0 0,0-12 0 0,0 28 0 0,0-28 0-1,0 28 0 1,0-12 0 0,0 16 0 0,-16-16 0 0,12 12 0-1,-12-12 0 1,16 0 0 0,0-4 0 0,0 0 0 0,0 4 0-1,0 0 0 1,0-4 0 0,0 0 0 0,0-12 0 0,0 28 0-1,0-28 0 1,0 29 0 0,0-29 0 0,0 28 0 0,0-28 0 0,16 28 0-1,-12-12 0 1,12 0 0 0,-16 12 0 0,16-12 0 0,-12 0 0-1,28 12 0 1,-28-28 0 0,28 28 0 0,-28-28 0 0,28 12 0-1,-28 0 0 1,12-12 0 0,0 12 0 0,-12 0 0 0,28-12 0-1,-28 12 0 1,28-16 0 0,-12 0 0 0,16 0 0 0,0 0 0-1,-16 0 0 1,28 0 0 0,-24 0 0 0,28 0 0 0,-32 0 0-1,12 0 0 1,-12 0 0 0,16 0 0 0,0 0 0 0,-16 0 0-1,12 0 0 1,-12 0 0 0,0 0 0 0,12 0 0 0,-28 0 0-1,28 0 0 1,-28-16 0 0,28 12 0 0,-12-28 0 0,0 12 0-1,12 0 0 1,-28-12 0 0,29 12 0 0,-29-16 0 0,28 0 0-1,-28 0 0 1,12 0 0 0,-16 16 0 0,16-12 0 0,-12 12 0-1,12-17 0 1,-16 17 0 0,0-12 0 0,0 28 0 0,0-28 0 0,0 12 0-1,0 0 0 1,0-12 0 0,0 28 0 0,0-28 0 0,0 28 0-1,0-28 0 1,0 28 0 0,0-28 0 0,0 28 0 0,0-28 0-1,0 12 0 1,-16 0 0 0,12 4 0 0,-12 0 0 0,0-4 0-1,12 0 0 1,-12 4 0 0,16 0 0 0,0 12 0 0,0-28 0-1,0 28 0 1,-16-12 0 0,12 0 0 0,-13 12 0 0,17-12 0-1,0 16 0 1,0-16 0 0,0 12 0 0,0-12 0 0,0 16 0-1,0 0 0 1,0-16 0 0,-16 12 0 0,12-12 0 0,-12 16 0-1,16-16 0 1,0 12 0 0,0-12 0 0,0 0 0 0,0 12 0-1,0-12 0 1,0 0 0 0,0 12 0 0,0-12 0 0,0 16 0-1,-16 0 0 1,12-16 0 0,-12 12 0 0,16-12 0 0,0 16 0 0,0 16 0-1,16 4 0 1,-12 16 0 0,12 0 0 0,-16 0 0 0,16 0 0-1,-12 0 0 1,12 0 0 0,-16 0 0 0,17 0 0 0,-13 0 0-1,12 0 0 1,0 0 0 0,-12 0 0 0,12 0 0 0,-16 0 0-1,16 0 0 1,-12 0 0 0,12 0 0 0,-16 0 0 0,16 0 0-1,-12 0 0 1,12 1 0 0,-16-1 0 0,0 0 0 0,16 0 0-1,-12 0 0 1,12 0 0 0,-16 0 0 0,0 0 0 0,0 0 0-1,16 0 0 1,-12 0 0 0,12 16 0 0,-16-12 0 0,0 12 0-1,0-16 0 1,16 0 0 0,-12-16 0 0,12 12 0 0,-16-12 0-1,16 16 0 1,-12 0 0 0,12 0 0 0,-16 0 0 0,16 0 0-1,-12 0 0 1,12 0 0 0,-16 0 0 0,0 16 0 0,0-12 0 0,0-4 0-1,0-4 0 1,0 4 0 0,0 4 0 0,0 12 0 0,0-16 0-1,0 0 0 1,0 0 0 0,0 0 0 0,0 0 0 0,0 0 0-1,0-16 0 1,0 12 0 0,-16-28 0 0,12 28 0 0,-12-12 0-1,0 0 0 1,12 12 0 0,-28-28 0 0,28 28 0 0,-28-28 0-1,28 28 0 1,-28-12 0 0,28 0 0 0,-28 12 0 0,28-12 0-1,-28 16 0 1,28-16 0 0,-28-4 0 0,28 0 0 0,-12-12 0-1,16 28 0 1,-16-28 0 0,12 28 0 0,-13-28 0 0,17 12 0-1,-16 0 0 1,12-12 0 0,-12 12 0 0,0 0 0 0,12-12 0-1,-12 28 0 1,0-28 0 0,12 12 0 0,-28 0 0 0,28-12 0-1,-28 12 0 1,28 0 0 0,-28-12 0 0,28 12 0 0,-28-16 0-1,12 0 0 1,0 0 0 0,-12 0 0 0,12 0 0 0,0 0 0 0,-12 0 0-1,28 0 0 1,-28 0 0 0,28 0 0 0,-28 0 0 0,28 0 0-1,-28 0 0 1,28 0 0 0,-12 0 0 0,0 0 0 0,-4 0 0-1,0-16 0 1,-12-4 0 0,28 0 0 0,-28-12 0 0,28 12 0-1,-12 0 0 1,0-12 0 0,12 12 0 0,-28-16 0 0,28 16 0-1,-28-12 0 1,28 12 0 0,-12-16 0 0,16 16 0 0,0-12 0-1,0 12 0 1,0-16 0 0,0 16 0 0,0-12 0 0,0 12 0-1,0 0 0 1,0-12 0 0,0 12 0 0,0-16 0 0,0 0 0-1,0 0 0 1,0 0 0 0,16 0 0 0,-12 16 0 0,12-12 0-1,-16 12 0 1,16-16 0 0,-12 16 0 0,28-12 0 0,-28 28 0-1,28-28 0 1,-28 28 0 0,28-28 0 0,-28 28 0 0,28-12 0 0,-28 0 0-1,28 12 0 1,-28-28 0 0,28 28 0 0,-12-28 0 0,16 28 0-1,-16-28 0 1,12 28 0 0,-12-28 0 0,0 28 0 0,12-12 0-1,-12 0 0 1,16 12 0 0,-16-28 0 0,12 28 0 0,-12-12 0-1,16 0 0 1,0 12 0 0,-16-12 0 0,12 0 0 0,-12 12 0-1,0-12 0 1,13 0 0 0,-13 12 0 0,16-12 0 0,0 16 0-1,-16 0 0 1,12-16 0 0,-12 12 0 0,16-12 0 0,-16 16 0-1,12-16 0 1,-12 12 0 0,16-12 0 0,0 0 0 0,0 12 0-1,0-12 0 1,0 0 0 0,0 12 0 0,0-28 0 0,0 28 0-1,0-28 0 1,16 28 0 0,-28-28 0 0,40 28 0 0,-40-28 0-1,28 12 0 1,-16 0 0 0,0-12 0 0,0 28 0 0,0-28 0-1,0 12 0 1,-16 0 0 0,12-12 0 0,-12 28 0 0,0-28 0 0,12 12 0-1,-12 0 0 1,0-12 0 0,12 28 0 0,-28-28 0 0,28 28 0-1,-28-28 0 1,12 12 0 0,0 0 0 0,-12-12 0 0,13 12 0-1,-1-16 0 1,-12 15 0 0,12-11 0 0,-16 28 0 0,0-28 0-1,0 12 0 1,0 0 0 0,0-12 0 0,0 12 0 0,0 0 0-1,0-12 0 1,0 12 0 0,0-16 0 0,0 0 0 0,0 16 0-1,0-12 0 1,0 12 0 0,0-16 0 0,-16 0 0 0,12 0 0-1,-29 0 0 1,29 0 0 0,-12 0 0 0,0 16 0 0,12-12 0-1,-28 28 0 1,28-28 0 0,-28 28 0 0,28-12 0 0,-12 0 0-1,0 12 0 1,12-12 0 0,-28 16 0 0,28 0 0 0,-28 0 0-1,28-16 0 1,-28 12 0 0,28-12 0 0,-28 16 0 0,28 0 0 0,-12 0 0-1,0 0 0 1,12 0 0 0,-12 0 0 0,16 0 0 0,-16 0 0-1,12 0 0 1,-12 0 0 0,0 16 0 0,12-12 0 0,-28 12 0-1,28 0 0 1,-12-12 0 0,0 12 0 0,12 0 0 0,-12 4 0-1,0 0 0 1,12 12 0 0,-12-28 0 0,16 28 0 0,-16-28 0-1,12 28 0 1,-12-12 0 0,16 16 0 0,0-16 0 0,0 12 0-1,0-12 0 1,0 16 0 0,0 0 0 0,0 0 0 0,0 0 0-1,0 0 0 1,0 0 0 0,0-16 0 0,0 12 0 0,0-12 0-1,0 0 0 1,0 12 0 0,0-28 0 0,0 28 0 0,0-28 0-1,0 28 0 1,0-28 0 0,0 29 0 0,0-29 0 0,0 28 0-1,0-12 0 1,16 0 0 0,-12 12 0 0,12-28 0 0,0 28 0 0,-12-28 0-1,28 28 0 1,-28-12 0 0,12 16 0 0,0-16 0 0,4 12 0-1,0-28 0 1,12 28 0 0,-28-28 0 0,28 28 0 0,-28-28 0-1,28 28 0 1,-12-28 0 0,16 12 0 0,0-16 0 0,-16 16 0-1,12-12 0 1,-12 12 0 0,16 0 0 0,0-12 0 0,-16 12 0-1,12 0 0 1,-28-12 0 0,29 12 0 0,-13-16 0 0,0 0 0-1,-4 0 0 1,0 0 0 0,-12 0 0 0,12 0 0 0,0 0 0-1,-12 0 0 1,28 0 0 0,-28 0 0 0,12 0 0 0,0 0 0-1,-12-16 0 1,28 12 0 0,-12-28 0 0,0 12 0 0,12 0 0-1,-28-12 0 1,28 12 0 0,-28-16 0 0,28 0 0 0,-12 0 0-1,0 16 0 1,-4-12 0 0,0 12 0 0,-12-16 0 0,28 0 0-1,-28 0 0 1,28 0 0 0,-28 0 0 0,28 16 0 0,-28-13 0 0,12 13 0-1,0-16 0 1,-12 0 0 0,28 0 0 0,-28 0 0 0,28 16 0-1,-28-12 0 1,28 12 0 0,-28 0 0 0,28-12 0 0,-28 12 0-1,28 0 0 1,-28-12 0 0,28 28 0 0,-28-28 0 0,28 28 0-1,-12-28 0 1,16 28 0 0,0-28 0 0,0 12 0 0,0 0 0-1,0-12 0 1,0 28 0 0,0-28 0 0,-16 28 0 0,12-28 0-1,-12 28 0 1,16-12 0 0,-16 0 0 0,13 12 0 0,-13-12 0-1,0 16 0 1,12 0 0 0,-28 0 0 0,28 0 0 0,-28 0 0-1,12-16 0 1,0 12 0 0,-12-12 0 0,12 16 0 0,-16 0 0-1,0 0 0 1,-16 0 0 0,-4 0 0 0,0 0 0 0,-12 0 0-1,12 0 0 1,-16 0 0 0,0 0 0 0,-1 0 0 0,1 16 0 0,0-12 0-1,16 12 0 1,-12-16 0 0,28 0 0 0,-28 0 0 0,28 0 0-1,-28 16 0 1,28-12 0 0,-28 12 0 0,28-16 0 0,-12 16 0-1,0-12 0 1,-4 28 0 0,0-28 0 0,-12 12 0 0,28 0 0-1,-28 4 0 1,28 0 0 0,-12-4 0 0,16 0 0 0,-16-12 0-1,12 28 0 1,-12-28 0 0,16 28 0 0,-16-28 0 0,12 28 0-1,-12-28 0 1,16 28 0 0,0-28 0 0,0 28 0 0,0-12 0-1,0 0 0 1,0-4 0 0,0 0 0 0,0-12 0 0,0 28 0-1,0-28 0 1,0 12 0 0,0 0 0 0,0-12 0 0,0 12 0-1,0-16 0 1,0 16 0 0,0-12 0 0,0 12 0 0,16-16 0-1,4 0 0 1,0 0 0 0,12 0 0 0,-28 0 0 0,28 0 0-1,-12 0 0 1,16 0 0 0,-16 0 0 0,12 0 0 0,-12 0 0 0,16 0 0-1,0 0 0 1,0 0 0 0,0-16 0 0,-16 12 0 0,12-28 0-1,-12 28 0 1,17-12 0 0,-17 0 0 0,12 12 0 0,-12-12 0-1,0 16 0 1,12-16 0 0,-28 12 0 0,28-12 0 0,-28 16 0-1,28 0 0 1,-28 0 0 0,28 0 0 0,-28 0 0 0,12 0 0-1,0 0 0 1,-12 0 0 0,12 0 0 0,0 0 0 0,-12 16 0-1,28-12 0 1,-28 12 0 0,12 0 0 0,0-12 0 0,-12 28 0-1,12-12 0 1,0 0 0 0,-12 12 0 0,12-12 0 0,-16 0 0-1,0 12 0 1,0-11 0 0,0-1 0 0,0 12 0 0,0-28 0-1,0 12 0 1,0 0 0 0,0-12 0 0,0 28 0 0,0-28 0-1,0 28 0 1,0-28 0 0,0 12 0 0,0 0 0 0,0-12 0 0,0 12 0-1,0 0 0 1,0-12 0 0,0 28 0 0,0-28 0 0,0 12 0-1,0 0 0 1,0-12 0 0,0 28 0 0,0-28 0 0,0 28 0-1,-16-28 0 1,12 28 0 0,-28-28 0 0,28 28 0 0,-28-28 0-1,12 12 0 1,0 0 0 0,-12-12 0 0,12 28 0 0,-16-28 0-1,0 28 0 1,16-28 0 0,-12 12 0 0,12 0 0 0,-32-12 0-1,12 12 0 1,-13 0 0 0,17-12 0 0,0 12 0 0,0-16 0-1,0 0 0 1,0 0 0 0,0 0 0 0,16 0 0 0,-12 0 0-1,28 0 0 1,-28 0 0 0,12 0 0 0,0 0 0 0,-12 0 0-1,28 0 0 1,-28 0 0 0,28 0 0 0,-28 0 0 0,28 0 0-1,-28 0 0 1,28 0 0 0,-12 0 0 0,16 0 0 0,-16 0 0 0,12 0 0-1,-12 0 0 1,0 0 0 0,12 0 0 0,-12 0 0 0,16-16 0-1,-16 12 0 1,-4-12 0 0,0 0 0 0,4-4 0 0,0 0 0-1,12-12 0 1,-28 28 0 0,28-28 0 0,-12 12 0 0,16 0 0-1,16 4 0 1,-12 16 0 0,28 16 0 0,-12-12 0 0,0 12 0-1,12-16 0 1,-12 16 0 0,0-12 0 0,-4 12 0 0,0 0 0-1,4-12 0 1,0 12 0 0,-4-16 0 0,0 0 0 0,-12 0 0-1,28 16 0 1,-28-12 0 0,12 12 0 0,0-16 0 0,-12 0 0-1,12 0 0 1,0 0 0 0,-12 0 0 0,28 0 0 0,-28 0 0-1,12 0 0 1,0 0 0 0,-12 16 0 0,28-12 0 0,-28 12 0-1,28-16 0 1,-28 0 0 0,28 0 0 0,-28 0 0 0,28 0 0-1,-28 0 0 1,28 0 0 0,-28 0 0 0,12 0 0 0,0 0 0 0,4 0 0-1,0 0 0 1,12 0 0 0,-11 0 0 0,-1 0 0 0,12 0 0-1,-28 0 0 1,28 0 0 0,-12 0 0 0,16 0 0 0,-16 0 0-1,-4 0 0 1,0 0 0 0,-12 0 0 0,28 0 0 0,-28 0 0-1,28 0 0 1,-28 0 0 0,28 0 0 0,-28 0 0 0,28 0 0-1,-12-16 0 1,16 12 0 0,0-28 0 0,0 28 0 0,0-28 0-1,0 12 0 1,0 0 0 0,0-12 0 0,0 12 0 0,0-16 0-1,0 0 0 1,0 16 0 0,0-12 0 0,-16 12 0 0,12-16 0-1,-12 16 0 1,0-12 0 0,12 12 0 0,-28 0 0 0,28-12 0-1,-28 12 0 1,28-16 0 0,-28 0 0 0,28 16 0 0,-28-13 0-1,12 13 0 1,0-16 0 0,-12 16 0 0,12-12 0 0,-16 12 0 0,0-16 0-1,0 16 0 1,0-12 0 0,0 12 0 0,0-16 0 0,0-16 0-1,0 12 0 1,0-12 0 0,0 16 0 0,0 0 0 0,0-16 0-1,0 12 0 1,0-12 0 0,0 0 0 0,-16 12 0 0,12-12 0-1,-12 16 0 1,16 0 0 0,-16 0 0 0,12 0 0 0,-12 0 0-1,16 0 0 1,-16 0 0 0,12 0 0 0,-12 0 0 0,16 16 0-1,-16-12 0 1,12 12 0 0,-12-16 0 0,16 16 0 0,0-12 0-1,0 28 0 1,0-28 0 0,0 28 0 0,0-28 0 0,0 12 0-1,-16 0 0 1,12-12 0 0,-12 28 0 0,16-28 0 0,0 28 0-1,0-12 0 1,0 16 0 0,0-16 0 0,0 44 0 0,0-36 0-1,0 56 0 1,0-44 0 0,0 28 0 0,16-12 0 0,-12 16 0-1,12 0 0 1,-16-16 0 0,0 12 0 0,0-12 0 0,16 16 0 0,-12 0 0-1,12 0 0 1,-16 0 0 0,16 0 0 0,-12 0 0 0,12 0 0-1,-16 16 0 1,0-28 0 0,0 24 0 0,16-12 0 0,-12 4 0-1,12 12 0 1,-16-16 0 0,0 0 0 0,16-16 0 0,-12 12 0-1,12 4 0 1,-16 4 0 0,0 12 0 0,16-16 0 0,-12-16 0-1,12 12 0 1,-16-12 0 0,0 0 0 0,0 12 0 0,0-28 0-1,0 28 0 1,0-28 0 0,0 12 0 0,0 0 0 0,0 4 0-1,0 0 0 1,0 12 0 0,0-28 0 0,0 28 0 0,0-28 0-1,0 28 0 1,0-12 0 0,0 0 0 0,0 12 0 0,0-11 0-1,0 15 0 1,0-16 0 0,0 12 0 0,0-12 0 0,0 0 0-1,0 12 0 1,0-12 0 0,0 0 0 0,0 12 0 0,0-28 0 0,0 28 0-1,0-12 0 1,0 0 0 0,0 12 0 0,0-12 0 0,0 0 0-1,16 12 0 1,-12-28 0 0,12 28 0 0,-16-28 0 0,0 12 0-1,16 0 0 1,-12-12 0 0,12 12 0 0,-16-16 0 0,16 16 0-1,-12-12 0 1,12 12 0 0,0-16 0 0,-12 16 0 0,29-12 0-1,-29 12 0 1,28-16 0 0,4 0 0 0,4 0 0 0,12 0 0-1,0 0 0 1,4 0 0 0,0 0 0 0,12 0 0 0,-12-16 0-1,0-4 0 1,12 0 0 0,-28-12 0 0,12 12 0 0,-16 0 0-1,0-12 0 1,-16 12 0 0,-4 0 0 0,0 4 0 0,-12 0 0-1,12 12 0 1,-16-12 0 0,0 16 0 0,0 0 0 0,0-16 0-1,0 12 0 1,0-28 0 0,0 28 0 0,0-12 0 0,0 16 0 0</inkml:trace>
    </iact:actionData>
  </iact:action>
  <iact:action type="add" startTime="19034">
    <iact:property name="dataType"/>
    <iact:actionData xml:id="d1">
      <inkml:trace xmlns:inkml="http://www.w3.org/2003/InkML" xml:id="stk1" contextRef="#ctx0" brushRef="#br0">12718 13576 24575 0,'36'0'0'19,"0"0"0"0,0 0 0 0,16 0 0 1,-12 0 0-1,28 0 0 0,-12 0 0 1,0 0 0-1,12 0 0 0,-12 0 0 1,0 0 0-1,13 0 0 0,-29 0 0 0,12 0 0 1,-16 0 0-1,0 0 0 0,0 0 0 1,0 0 0-1,-16 0 0 0,12 0 0 1,-28 0 0-1,28 0 0 0,-28 0 0 0,12 0 0 1,0 0 0-1,-12 0 0 0,12 0 0 1,-16 0 0-1,0 0 0 0,0 0 0 1</inkml:trace>
    </iact:actionData>
  </iact:action>
</iact:actions>
</file>

<file path=ppt/ink/inkAction5.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20:21.883"/>
    </inkml:context>
    <inkml:brush xml:id="br0">
      <inkml:brushProperty name="width" value="0.05292" units="cm"/>
      <inkml:brushProperty name="height" value="0.05292" units="cm"/>
      <inkml:brushProperty name="color" value="#FF0000"/>
    </inkml:brush>
  </inkml:definitions>
  <iact:action type="add" startTime="1719">
    <iact:property name="dataType"/>
    <iact:actionData xml:id="d0">
      <inkml:trace xmlns:inkml="http://www.w3.org/2003/InkML" xml:id="stk0" contextRef="#ctx0" brushRef="#br0">4936 15089 24575 0,'20'0'0'10,"12"0"0"0,-12 0 0 0,0 0 0 0,12 0 0 0,-12 0 0 0,0 0 0 0,12 0 0 0,-12 0 0 0,0 0 0 0,12 0 0 1,-28 0 0-1,28-16 0 0,-28-4 0 0,28-16 0 0,-28 0 0 0,12 0 0 0,0-16 0 0,-12 12 0 0,28-28 0 0,-28-4 0 0,28 12 0 1,-28-40 0-1,28 40 0 0,-28-28 0 0,28 16 0 0,-28-1 0 0,12 1 0 0,0 0 0 0,-12 0 0 0,12 16 0 0,0-12 0 1,-12 28 0-1,12-12 0 0,0 16 0 0,-12 0 0 0,12 0 0 0,0 0 0 0,4 0 0 0,0 0 0 0,12 0 0 0,-12 16 0 0,0-12 0 1,29 12 0-1,-25-16 0 0,44 0 0 0,-12 0 0 0,0 16 0 0,12-12 0 0,-12 12 0 0,0-16 0 0,28 0 0 0,-24 0 0 1,12 0 0-1,-4 16 0 0,-12-12 0 0,0 28 0 0,-4-28 0 0,-16 28 0 0,0-28 0 0,0 28 0 0,0-12 0 0,-16 16 0 0,12 0 0 1,-28 0 0-1,12 0 0 0,0 0 0 0,-12 0 0 0,12 0 0 0,-16 0 0 0,0 0 0 0,-16 0 0 0,-4 0 0 0,-16 0 0 0,0 0 0 1,0 0 0-1,0 0 0 0,-16 0 0 0,28 0 0 0,-40 0 0 0,40 0 0 0,-28 0 0 0,16 0 0 0,0 0 0 0,0 0 0 1,16 0 0-1,-12 0 0 0,28 0 0 0,-28 0 0 0,28 0 0 0,-28 0 0 0,28 16 0 0,-28-12 0 0,28 12 0 0,-12-16 0 0,0 16 0 1,12-12 0-1,-28 12 0 0,28-16 0 0,-28 16 0 0,28 4 0 0,-12 0 0 0,0 12 0 0,-4-28 0 0,0 28 0 0,4-28 0 1,0 28 0-1,12-12 0 0,-28 16 0 0,28-16 0 0,-28 12 0 0,28-12 0 0,-28 0 0 0,28 12 0 0,-28-12 0 0,28 0 0 0,-12 12 0 1,0-28 0-1,12 28 0 0,-12-28 0 0,16 12 0 0,-16 0 0 0,12-12 0 0,-12 28 0 0,-1-28 0 0,13 12 0 0,-12-16 0 1,16 16 0-1,0-12 0 0,0 12 0 0,0-16 0 0,0 16 0 0,0-12 0 0,0 12 0 0,0 0 0 0,0-12 0 0,0 28 0 0,0-28 0 1,0 28 0-1,0-12 0 0,0 0 0 0,0 12 0 0,0-28 0 0,0 28 0 0,0-28 0 0,0 28 0 0,16-28 0 0,5 12 0 0,-1 0 0 1,12-12 0-1,-28 12 0 0,28 0 0 0,-12-12 0 0,0 12 0 0,12-16 0 0,-12 0 0 0,16 0 0 0,0 0 0 0,0 0 0 1,-16 0 0-1,12 0 0 0,-12 0 0 0,16 0 0 0,0 0 0 0,0 0 0 0,0-16 0 0,0 12 0 0,-16-12 0 0,12 0 0 0,-12 12 0 1,16-12 0-1,0 16 0 0,0 0 0 0,0-16 0 0,0 12 0 0,0-12 0 0,0 16 0 0,0 0 0 0,0 0 0 0,0 0 0 1,0 0 0-1,0 0 0 0,0 0 0 0,0 0 0 0,-16 16 0 0,12-12 0 0,-12 12 0 0,0 0 0 0,12-12 0 0,-11 12 0 0,-1 0 0 1,-4 4 0-1,0 0 0 0,-12-4 0 0,28 0 0 0,-28 4 0 0,12 0 0 0,-16-4 0 0,16 0 0 0,-12 4 0 0,12 0 0 1,-16 12 0-1,16-12 0 0,-12 0 0 0,12 13 0 0,-16-13 0 0,0 16 0 0,0 0 0 0,0 0 0 0,0-16 0 0,0 12 0 0,0-12 0 1,0 16 0-1,-16 0 0 0,12-16 0 0,-28 12 0 0,28-12 0 0,-28 16 0 0,12 0 0 0,0-16 0 0,-12 12 0 0,28-12 0 0,-29 0 0 1,13 12 0-1,0-28 0 0,-12 28 0 0,12-28 0 0,0 12 0 0,-12 0 0 0,12-12 0 0,0 12 0 0,-12 0 0 0,12-12 0 1,0 12 0-1,-12 0 0 0,12-12 0 0,-16 12 0 0,0-16 0 0,0 16 0 0,16-12 0 0,-12 12 0 0,12-16 0 0,-16 0 0 0,0 0 0 1,16 0 0-1,-12 0 0 0,12 0 0 0,-16 0 0 0,16 0 0 0,-12 0 0 0,28 0 0 0,-28 0 0 0,12 0 0 0,0 0 0 1,-12 0 0-1,12 0 0 0,-16 0 0 0,16 0 0 0,-12 0 0 0,12-16 0 0,0 12 0 0,-12-12 0 0,12 0 0 0,0 12 0 0,4-28 0 1,0 28 0-1,12-12 0 0,-12 16 0 0,0 0 0 0,12-16 0 0,-12 12 0 0,16-12 0 0,0 16 0 0,16 0 0 0,4 0 0 0,16 0 0 1,-16 0 0-1,12 0 0 0,-12 0 0 0,16 0 0 0,16 0 0 0,-12 0 0 0,12 0 0 0,-16 0 0 0,0 16 0 0,0-12 0 1,0 12 0-1,0-16 0 0,0 0 0 0,0 0 0 0,0 0 0 0,0 16 0 0,0-12 0 0,0 12 0 0,-16-16 0 0,12 0 0 0,-12 0 0 1,0 0 0-1,12 0 0 0,-28 0 0 0,28 0 0 0,-12 0 0 0,0 0 0 0,-4 0 0 0,0 0 0 0,4 0 0 0,0 0 0 1,-4 0 0-1,0 0 0 0,-12 0 0 0,28 0 0 0,-28 0 0 0,28 0 0 0,-28 0 0 0,12 0 0 0,0 0 0 0,5 0 0 0,-1-16 0 1,12 12 0-1,-28-12 0 0,12 16 0 0,0-16 0 0,4 12 0 0,0-12 0 0,12 0 0 0,-28 12 0 0,28-28 0 0,-28 28 0 1,28-28 0-1,-12 28 0 0,0-28 0 0,12 12 0 0,-28-16 0 0,28 16 0 0,-28-12 0 0,28 12 0 0,-12-16 0 0,0 0 0 0,12-16 0 1,-28 28 0-1,12-40 0 0,0 40 0 0,-12-28 0 0,12 16 0 0,-16 0 0 0,16-17 0 0,-12-3 0 0,12 0 0 0,-16-12 0 0,0 12 0 1,16 0 0-1,-12-12 0 0,12 12 0 0,-16 0 0 0,0-12 0 0,0 28 0 0,0-28 0 0,0 28 0 0,0-12 0 0,0 16 0 1,0-16 0-1,0 12 0 0,0-12 0 0,0 16 0 0,0 0 0 0,0 0 0 0,0 0 0 0,0 0 0 0,0 0 0 0,0 0 0 0,0 0 0 1,-16 0 0-1,12 0 0 0,-12 0 0 0,16 0 0 0,0 0 0 0,-16 0 0 0,12 0 0 0,-12 16 0 0,16-12 0 0,0-4 0 1,0-4 0-1,-16 4 0 0,12 4 0 0,-12 12 0 0,16-16 0 0,0 16 0 0,0-12 0 0,0 28 0 0,0-28 0 0,0 28 0 0,0-28 0 1,0 28 0-1,0-28 0 0,-16 12 0 0,12 0 0 0,-12-12 0 0,16 28 0 0,0-28 0 0,0 28 0 0,0-12 0 0,0 0 0 1,0 12 0-1,0-12 0 0,0 16 0 0,0-16 0 0,0 12 0 0,0-12 0 0,0 0 0 0,0 12 0 0,0-12 0 0,0 16 0 0,0-16 0 1,0 12 0-1,0-28 0 0,0 28 0 0,0-12 0 0,0 16 0 0,0-16 0 0,0 44 0 0,0-20 0 0,0 28 0 0,0-20 0 0,0 0 0 1,0 4 0-1,0 0 0 0,0 12 0 0,0-12 0 0,0 0 0 0,0 12 0 0,0-12 0 0,0 16 0 0,0-16 0 0,0 12 0 1,0-12 0-1,0 16 0 0,0-16 0 0,0 12 0 0,0-12 0 0,0 0 0 0,0 12 0 0,0-28 0 0,0 28 0 0,0-12 0 0,0 0 0 1,0 12 0-1,0-12 0 0,0 16 0 0,0-16 0 0,0 12 0 0,0-12 0 0,0 16 0 0,0 0 0 0,0-16 0 0,0 12 0 1,16-12 0-1,-12 16 0 0,12 0 0 0,-16 16 0 0,0-28 0 0,0 24 0 0,0-28 0 0,0 16 0 0,0 0 0 0,0 0 0 0,0 0 0 1,16 0 0-1,-12 0 0 0,12 0 0 0,-16-16 0 0,0 12 0 0,16-12 0 0,-12 16 0 0,12 0 0 0,-16 0 0 0,0 0 0 1,0 0 0-1,0 0 0 0,16 0 0 0,-12-16 0 0,12 12 0 0,-16-12 0 0,0 16 0 0,0 0 0 0,0 0 0 0,0 0 0 0,0 0 0 1,0 0 0-1,0 0 0 0,0-16 0 0,0 12 0 0,0-12 0 0,0 16 0 0,0 0 0 0,0 0 0 0,0-16 0 0,0 13 0 0,0-13 0 1,0 0 0-1,0 12 0 0,0-12 0 0,0 0 0 0,0 12 0 0,0-28 0 0,0 28 0 0,0-28 0 0,0 28 0 0,0-28 0 1,0 12 0-1,0 0 0 0,0 4 0 0,0 0 0 0,0-4 0 0,0-16 0 0,0 16 0 0,0-12 0 0,0 12 0 0,0 0 0 0,0-12 0 1,0 12 0-1,0 0 0 0,0-12 0 0,0 12 0 0,0-16 0 0,0 0 0 0,0 16 0 0,-16-12 0 0,12 12 0 0,-12 0 0 1,16-12 0-1,0 12 0 0,0-16 0 0,0 16 0 0,0-12 0 0,0 12 0 0,0-16 0 0,0 0 0 0,0 16 0 0,0-12 0 0,0 12 0 1,0-16 0-1,0 16 0 0,0-12 0 0,0 12 0 0,0-16 0 0,0 16 0 0,0-12 0 0,0 12 0 0,0-16 0 0,0 16 0 0,0-12 0 1,0 12 0-1,0-16 0 0,0-16 0 0,0-4 0 0,0-16 0 0,0 0 0 0,0 16 0 0,0-28 0 0,0 24 0 0,0-28 0 1,0 16 0-1,0 0 0 0,0 0 0 0,0 16 0 0,0-12 0 0,0 12 0 0,0-16 0 0,0 0 0 0,0 0 0 0,0 0 0 0,0 0 0 1,0 0 0-1,0 0 0 0,0-1 0 0,0 17 0 0,0-12 0 0,0 12 0 0,0-16 0 0,0 16 0 0,0-12 0 0,0 12 0 1,0 0 0-1,0-12 0 0,0 28 0 0,0-28 0 0,16 28 0 0,-12-28 0 0,12 12 0 0,-16-16 0 0,0 16 0 0,16-12 0 0,-12 12 0 1,12 0 0-1,-16-12 0 0,16 28 0 0,-12-28 0 0,12 28 0 0,-16-28 0 0,16 28 0 0,-12-28 0 0,28 28 0 0,-28-12 0 1,28 0 0-1,-28-4 0 0,28 0 0 0,-28 4 0 0,28 0 0 0,-12-4 0 0,0 0 0 0,12 4 0 0,-28 0 0 0,28-4 0 0,-28 0 0 1,28 4 0-1,-12 0 0 0,0 12 0 0,12-12 0 0,-28 0 0 0,28 12 0 0,-28-12 0 0,12 16 0 0,0 0 0 0,-12 0 0 0,12 0 0 1,0 0 0-1,-12 0 0 0,28 0 0 0,-28 0 0 0,12 0 0 0,0 0 0 0,-12 0 0 0,28 0 0 0,-12 0 0 0,1 0 0 1,-5 0 0-1,0 0 0 0,4 16 0 0,0-12 0 0,-4 28 0 0,0-28 0 0,-12 12 0 0,12 0 0 0,-16-12 0 0,16 28 0 0,-12-28 0 1,12 28 0-1,0-28 0 0,-12 12 0 0,12 0 0 0,-16 4 0 0,16 0 0 0,-12 12 0 0,12-12 0 0,-16 0 0 0,0-4 0 1,0 0 0-1,16-12 0 0,-12 28 0 0,12-28 0 0,-16 12 0 0,0 0 0 0,0-12 0 0,0 28 0 0,0-28 0 0,0 28 0 0,0-28 0 1,0 28 0-1,0-28 0 0,0 28 0 0,0-28 0 0,0 28 0 0,0-28 0 0,0 12 0 0,0 0 0 0,0 4 0 0,0 0 0 1,0-4 0-1,0 0 0 0,0 4 0 0,0 16 0 0,0-16 0 0,0 12 0 0,0-28 0 0,0 28 0 0,0-28 0 0,0 12 0 0,0 0 0 1,0-12 0-1,0 28 0 0,0-28 0 0,-16 13 0 0,12-1 0 0,-12-12 0 0,16 28 0 0,0-28 0 0,0 28 0 0,0-28 0 0,0 28 0 1,0-28 0-1,0 28 0 0,0-12 0 0,0 16 0 0,0-16 0 0,0 12 0 0,0-28 0 0,0 28 0 0,0-28 0 0,0 28 0 1,0-28 0-1,0 12 0 0,0 0 0 0,0-12 0 0,0 28 0 0,0-28 0 0,0 28 0 0,0-28 0 0,16 28 0 0,-12-28 0 0,12 28 0 1,-16-28 0-1,16 28 0 0,-12-28 0 0,12 28 0 0,0-12 0 0,-12 0 0 0,12-4 0 0,0 0 0 0,-12-12 0 0,28 28 0 1,-28-28 0-1,28 12 0 0,-12-16 0 0,0 0 0 0,12 0 0 0,-12 0 0 0,16 0 0 0,-16 0 0 0,12 0 0 0,4 0 0 0,4 0 0 1,12-16 0-1,-16-4 0 0,0-16 0 0,0 16 0 0,0-12 0 0,0 12 0 0,0 0 0 0,-16-12 0 0,-4 12 0 0,0-16 0 0,-12 16 0 1,28-12 0-1,-28 12 0 0,12-16 0 0,-16 0 0 0,0 16 0 0,16-12 0 0,-12 12 0 0,12-16 0 0,-16 0 0 0,0 0 0 1,0 0 0-1,0 0 0 0,0 0 0 0,0 0 0 0,0-1 0 0,0 1 0 0,0 0 0 0,0 0 0 0,0 0 0 0,0 0 0 0,0 0 0 1,-16 0 0-1,12 0 0 0,-12 0 0 0,16 0 0 0,0 0 0 0,0 0 0 0,0 0 0 0,0 0 0 0,0 16 0 0,0-12 0 1,0 12 0-1,-16-16 0 0,12 16 0 0,-12-12 0 0,16 28 0 0,0-28 0 0,0 28 0 0,0-28 0 0,0 28 0 0,0-12 0 0,0 0 0 1,0 12 0-1,0-12 0 0,0 16 0 0,0-16 0 0,0 12 0 0,-16-12 0 0,12 16 0 0,-12-16 0 0,16 12 0 0,0-12 0 1,0 32 0-1,0-12 0 0,0 28 0 0,0-28 0 0,16 28 0 0,-12-12 0 0,12 16 0 0,-16 0 0 0,16 0 0 0,-12 0 0 0,12 0 0 1,-16 0 0-1,0 0 0 0,0-16 0 0,16 12 0 0,-12-12 0 0,12 0 0 0,-16 12 0 0,0-12 0 0,0 16 0 0,0-16 0 0,16 12 0 1,-12-12 0-1,12 16 0 0,-16-16 0 0,0 12 0 0,0-12 0 0,0 16 0 0,0-16 0 0,0 12 0 0,0-12 0 0,0 16 0 1,0-16 0-1,0 13 0 0,0-13 0 0,0 16 0 0,0-16 0 0,0 12 0 0,0-12 0 0,0 0 0 0,0 12 0 0,0-28 0 0,0 28 0 1,0-28 0-1,16 28 0 0,-12-12 0 0,12 0 0 0,-16 12 0 0,16-12 0 0,-12 0 0 0,12 12 0 0,-16-12 0 0,16 0 0 1,-12 12 0-1,12-28 0 0,-16 12 0 0,0 0 0 0,0-12 0 0,0 12 0 0,0-16 0 0,17 0 0 0,-13 0 0 0,12 0 0 0,-16 0 0 1,16 0 0-1,-12 0 0 0,28 0 0 0,-12 0 0 0,0 0 0 0,12 0 0 0,-12 0 0 0,16 0 0 0,0 0 0 0,0 0 0 1,0-16 0-1,0 12 0 0,0-12 0 0,0 0 0 0,0-4 0 0,-16 0 0 0,12-12 0 0,-12 28 0 0,16-28 0 0,-16 28 0 0,12-28 0 1,-28 28 0-1,28-28 0 0,-28 28 0 0,28-28 0 0,-28 12 0 0,28 0 0 0,-28-12 0 0,28 12 0 0,-28-32 0 0,12 12 0 0,0-12 0 1,-12 16 0-1,12-17 0 0,0-3 0 0,-12 0 0 0,12 4 0 0,-16 0 0 0,0 12 0 0,0-12 0 0,0 0 0 0,0 12 0 1,0-12 0-1,0 16 0 0,0 0 0 0,0 0 0 0,0 16 0 0,0-12 0 0,0 12 0 0,0 0 0 0,0-12 0 0,0 28 0 0,-16-28 0 1,12 28 0-1,-12-12 0 0,16 16 0 0,0-16 0 0,0 12 0 0,0-12 0 0,0 32 0 0,0 4 0 0,0 16 0 0,0 0 0 1,0 0 0-1,0 16 0 0,0-12 0 0,0 12 0 0,0-16 0 0,0 0 0 0,0 16 0 0,0-12 0 0,0 12 0 0,0-16 0 0,0 0 0 1,0 0 0-1,0 0 0 0,0 0 0 0,0 0 0 0,0 0 0 0,0 0 0 0,0 1 0 0,0-1 0 0,0-16 0 0,0 12 0 1,0-12 0-1,0 16 0 0,0-16 0 0,0 12 0 0,0-12 0 0,0 16 0 0,0-16 0 0,0 12 0 0,0-12 0 0,0 0 0 0,0 12 0 1,0-12 0-1,0 0 0 0,0 12 0 0,0-12 0 0,0 0 0 0,0 12 0 0,0-28 0 0,0 28 0 0,0-28 0 0,0 12 0 0,0-16 0 1,0 16 0-1,0-12 0 0,0 12 0 0,0-32 0 0,0-4 0 0,0-16 0 0,0 0 0 0,0 0 0 0,-16-16 0 0,12 28 0 1,-12-40 0-1,16 40 0 0,0-44 0 0,0 28 0 0,0-12 0 0,0 0 0 0,0-4 0 0,0-1 0 0,0-11 0 0,0 28 0 0,0-28 0 1,0 28 0-1,0-12 0 0,0 0 0 0,16 12 0 0,-12-12 0 0,12 16 0 0,0 0 0 0,-12 0 0 0,28 16 0 0,-28-12 0 1,28 28 0-1,-28-28 0 0,28 12 0 0,-28 0 0 0,28-12 0 0,-12 28 0 0,0-28 0 0,12 28 0 0,-28-12 0 0,28 0 0 0,-28 12 0 1,28-12 0-1,-12 0 0 0,0 12 0 0,12-12 0 0,-12 16 0 0,0 0 0 0,12 0 0 0,-11 0 0 0,-1 0 0 0,12 0 0 0,-12 0 0 1,16 0 0-1,-16 0 0 0,12 0 0 0,-28 0 0 0,28 0 0 0,-28 0 0 0,28 0 0 0,-28 0 0 0,12 16 0 0,0-12 0 1,-12 12 0-1,12 0 0 0,0 4 0 0,-12 0 0 0,12-4 0 0,0 0 0 0,-12 4 0 0,12 0 0 0,-16 12 0 0,0-28 0 0,16 28 0 1,-12-28 0-1,12 28 0 0,-16-12 0 0,0 16 0 0,0-16 0 0,0 12 0 0,0-12 0 0,0 16 0 0,0 0 0 0,0 0 0 1,0 0 0-1,0 0 0 0,0 0 0 0,0 0 0 0,0 0 0 0,0-16 0 0,0 12 0 0,0-12 0 0,0 0 0 0,0 12 0 0,16-11 0 1,-12-1 0-1,12 12 0 0,-16-12 0 0,0 0 0 0,0 12 0 0,16-28 0 0,-12 28 0 0,12-12 0 0,-16 0 0 0,16-4 0 1,-12 0 0-1,12-12 0 0,-16 12 0 0,0-16 0 0,0 16 0 0,0-12 0 0,16 12 0 0,-12-16 0 0,12 0 0 0,-16 0 0 0,0 0 0 1,16 0 0-1,-12 0 0 0,12 0 0 0,-16 0 0 0,16 0 0 0,-12 0 0 0,28 16 0 0,-28-12 0 0,28 12 0 0,-28 0 0 0,28-12 0 1,-12 12 0-1,0-16 0 0,-4 0 0 0,0 0 0 0,-12 0 0 0,12 0 0 0,0 0 0 0,-12 0 0 0,28 0 0 0,-28-16 0 1,28-4 0-1,-28 0 0 0,28-12 0 0,-28 12 0 0,12-16 0 0,0 16 0 0,-12-12 0 0,12 12 0 0,0-16 0 0,-12 0 0 0,12 16 0 1,-16-12 0-1,0 12 0 0,0-17 0 0,0 1 0 0,0 0 0 0,0 0 0 0,0 16 0 0,0-12 0 0,0 12 0 0,0-16 0 1,0 0 0-1,0 0 0 0,0 16 0 0,0-12 0 0,0 12 0 0,-16 0 0 0,12-12 0 0,-12 28 0 0,16-28 0 0,0 12 0 0,-16-16 0 1,12 16 0-1,-12-12 0 0,16 12 0 0,0-16 0 0,-16 0 0 0,12 16 0 0,-12-12 0 0,16 12 0 0,0 0 0 0,0-12 0 1,0 28 0-1,0-12 0 0,0 0 0 0,0 12 0 0,0-12 0 0,-16 16 0 0,12 0 0 0,-12 16 0 0,16 4 0 0,0 16 0 0,0 0 0 1,0 0 0-1,0 16 0 0,0-12 0 0,0 12 0 0,0 0 0 0,16-12 0 0,-12 28 0 0,12-28 0 0,-16 28 0 0,0-28 0 0,16 12 0 1,-12 0 0-1,12-12 0 0,-16 12 0 0,0-16 0 0,0 1 0 0,0-1 0 0,0 0 0 0,16 0 0 0,-12 0 0 0,12 0 0 1,-16 0 0-1,0 0 0 0,16 0 0 0,-12 0 0 0,12 0 0 0,0 0 0 0,-12-16 0 0,12 12 0 0,0-12 0 0,-12 0 0 0,12 12 0 1,-16-28 0-1,16 28 0 0,-12-28 0 0,12 12 0 0,0-16 0 0,-12 16 0 0,28-12 0 0,-28 12 0 0,28-16 0 0,-12 0 0 1,0 0 0-1,13 0 0 0,-13 0 0 0,16 0 0 0,0-16 0 0,0-4 0 0,0 0 0 0,0-12 0 0,0 12 0 0,0 0 0 0,0-12 0 1,0 12 0-1,0 0 0 0,-16-12 0 0,12 12 0 0,-12 0 0 0,16-12 0 0,-16 12 0 0,-4 0 0 0,0-12 0 0,-12 28 0 0,28-28 0 1,-28 12 0-1,12 0 0 0,0-12 0 0,-12 12 0 0,12 0 0 0,-16-12 0 0,0 28 0 0,0-28 0 0,0 12 0 0,0-17 0 1,0 1 0-1,0 0 0 0,0 0 0 0,0 0 0 0,0 0 0 0,0 0 0 0,0 0 0 0,0 0 0 0,0 0 0 0,0-16 0 0,0 28 0 1,0-24 0-1,0 28 0 0,0-32 0 0,0 12 0 0,0-12 0 0,0 16 0 0,0 16 0 0,0-12 0 0,0 12 0 0,0-16 0 1,0 16 0-1,0-12 0 0,0 12 0 0,0 0 0 0,0 4 0 0,0 0 0 0,0 12 0 0,0 20 0 0,0 24 0 0,0 32 0 0,0-16 0 1,0 12 0-1,0-12 0 0,0 16 0 0,0 0 0 0,0 0 0 0,0 0 0 0,16 0 0 0,-12 0 0 0,28 0 0 0,-28 0 0 1,12 1 0-1,-16-1 0 0,16-16 0 0,-12-4 0 0,12 0 0 0,-16-12 0 0,0 12 0 0,0 0 0 0,0 4 0 0,0 0 0 0,0 12 0 1,0-12 0-1,0 16 0 0,0-16 0 0,0 12 0 0,0-12 0 0,0 0 0 0,0 12 0 0,0-12 0 0,0 0 0 0,0-4 0 0,0-16 0 1,0 0 0-1,-16 16 0 0,12-28 0 0,-12 24 0 0,0-12 0 0,12 4 0 0,-28 28 0 0,28-28 0 0,-12 12 0 0,16 0 0 1,-16-12 0-1,-4 28 0 0,0-28 0 0,-12 28 0 0,12-28 0 0,0 12 0 0,-12 0 0 0,12-12 0 0,-16 12 0 0,16-16 0 0,-28 16 0 1,24-12 0-1,-28 12 0 0,16 0 0 0,0-12 0 0,-16 12 0 0,12-16 0 0,-12 0 0 0,16 0 0 0,16 0 0 0,-13 0 0 1,13-16 0-1,-16 12 0 0,0-28 0 0,0 28 0 0,0-28 0 0,16 12 0 0,-12 0 0 0,12-12 0 0,-16 12 0 0,0-16 0 0,0 0 0 1,0 0 0-1,0 0 0 0,-16-16 0 0,12-20 0 0,-28-4 0 0,28-12 0 0,-12 0 0 0,16 12 0 0,-16-12 0 0,12 0 0 1,-12 12 0-1,16-28 0 0,0 28 0 0,0-12 0 0,16 16 0 0,-12 0 0 0,28 0 0 0,-28-16 0 0,28 12 0 0,-12 4 0 0,16 4 0 1,0 12 0-1,0-32 0 0,0 28 0 0,0-40 0 0,0 56 0 0,0-40 0 0,16 28 0 0,4-16 0 0,16 0 0 0,0 0 0 0,16 0 0 1,-12 0 0-1,28-16 0 0,-12 28 0 0,16-24 0 0,-16 12 0 0,12-4 0 0,-12 4 0 0,32-12 0 0,-28 40 0 0,24-40 0 1,-12 12 0-1,-12 12 0 0,-10-8 0 0,0 0 0 0,11 8 0 0,11-12 0 0,12-12 0 0,-24 24 0 0,28-12 0 0,-32 4 0 0,12 12 0 1,-12-16 0-1,0 0 0 0,-4 16 0 0,0-12 0 0,-12 28 0 0,28-28 0 0,-12 12 0 0,0 0 0 0,-4-12 0 0,0 12 0 1,4 0 0-1,0-12 0 0,-4 28 0 0,0-28 0 0,-12 28 0 0,13-28 0 0,-17 12 0 0,0 0 0 0,16-12 0 0,-12 28 0 0,-4-28 0 1,-4 28 0-1,-12-12 0 0,0 16 0 0,-4-16 0 0,0 12 0 0,-12-12 0 0,12 16 0 0,-16 0 0 0,0 0 0 0,0 0 0 1</inkml:trace>
    </iact:actionData>
  </iact:action>
  <iact:action type="add" startTime="17609">
    <iact:property name="dataType"/>
    <iact:actionData xml:id="d1">
      <inkml:trace xmlns:inkml="http://www.w3.org/2003/InkML" xml:id="stk1" contextRef="#ctx0" brushRef="#br0">9151 12676 24575 0,'0'0'0'113</inkml:trace>
    </iact:actionData>
  </iact:action>
</iact:actions>
</file>

<file path=ppt/ink/inkAction6.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20:43.475"/>
    </inkml:context>
    <inkml:brush xml:id="br0">
      <inkml:brushProperty name="width" value="0.05292" units="cm"/>
      <inkml:brushProperty name="height" value="0.05292" units="cm"/>
      <inkml:brushProperty name="color" value="#FF0000"/>
    </inkml:brush>
  </inkml:definitions>
  <iact:action type="add" startTime="1421">
    <iact:property name="dataType"/>
    <iact:actionData xml:id="d0">
      <inkml:trace xmlns:inkml="http://www.w3.org/2003/InkML" xml:id="stk0" contextRef="#ctx0" brushRef="#br0">4612 14945 24575 0,'20'0'0'10,"12"-16"0"1,-28 12 0 0,28-12 0 0,-28 16 0 0,12 0 0 0,0-16 0 0,4 12 0 0,0-28 0 0,-4 28 0 0,0-28 0 0,-12 12 0 0,28-16 0 0,-28 0 0 0,28 0 0 0,-28-16 0 0,12 12 0 0,0-12 0 0,-12 0 0 0,28 12 0 0,-28-28 0 0,28 12 0 0,-28-1 0 0,28 5 0 0,-28 0 0 0,12 12 0 0,0-12 0 0,-12 16 0 0,28-16 0 0,-28 12 0 0,28-12 0-1,-28 16 0 1,12 0 0 0,0 0 0 0,-12 0 0 0,28 0 0 0,-28 0 0 0,28 0 0 0,-28 0 0 0,28 0 0 0,-12 0 0 0,0 0 0 0,12 0 0 0,-12 16 0 0,16-28 0 0,0 24 0 0,0-28 0 0,16 16 0 0,-12 0 0 0,12 0 0 0,0 0 0 0,-12 0 0 0,29 0 0 0,-29 16 0 0,12-12 0 0,-16 28 0 0,0-28 0 0,0 28 0 0,0-12 0 0,-16 16 0 0,12 0 0 0,-12 0 0-1,0 0 0 1,-4 0 0 0,-16 0 0 0,16 0 0 0,-12 0 0 0,12 0 0 0,-16 0 0 0,-16 0 0 0,12 0 0 0,-28 0 0 0,12 0 0 0,0 0 0 0,-12 0 0 0,12 0 0 0,-16 0 0 0,0 16 0 0,0-12 0 0,16 12 0 0,-12-16 0 0,12 0 0 0,0 16 0 0,-12-12 0 0,28 12 0 0,-28-16 0 0,12 16 0 0,-1-12 0 0,-11 12 0 0,28-16 0 0,-28 0 0 0,28 16 0 0,-28-12 0-1,12 12 0 1,0 0 0 0,-12-12 0 0,28 12 0 0,-28-16 0 0,28 16 0 0,-12-12 0 0,16 12 0 0,-16-16 0 0,12 16 0 0,-12-12 0 0,16 12 0 0,0-16 0 0,0 16 0 0,0-12 0 0,-16 28 0 0,12-28 0 0,-12 28 0 0,16-12 0 0,-16 0 0 0,12 12 0 0,-12-12 0 0,16 0 0 0,0 12 0 0,0-12 0 0,-16 16 0 0,12-16 0 0,-12 12 0 0,16-28 0 0,0 28 0 0,0-28 0-1,0 28 0 1,0-28 0 0,0 28 0 0,0-28 0 0,0 28 0 0,0-28 0 0,0 12 0 0,0 0 0 0,0-12 0 0,0 28 0 0,0-28 0 0,0 12 0 0,0 0 0 0,0-12 0 0,0 12 0 0,0-16 0 0,0 16 0 0,0-12 0 0,0 12 0 0,16-16 0 0,-12 0 0 0,28 0 0 0,-28 0 0 0,28 0 0 0,-12 0 0 0,32 0 0 0,-12 0 0 0,12 0 0 0,-16 0 0 0,16 0 0 0,5 0 0-1,-1 0 0 1,-4 0 0 0,0 0 0 0,4 0 0 0,0 0 0 0,12-16 0 0,-28 12 0 0,28-12 0 0,-28 16 0 0,12 0 0 0,-16 0 0 0,16 0 0 0,-12 0 0 0,12 0 0 0,-16 0 0 0,0 0 0 0,0 0 0 0,0 0 0 0,-16 0 0 0,12 16 0 0,-12-12 0 0,16 12 0 0,-16 0 0 0,-4-12 0 0,0 28 0 0,-12-28 0 0,12 12 0 0,0 0 0 0,-12-12 0 0,12 28 0-1,0-28 0 1,-12 28 0 0,12-12 0 0,-16 0 0 0,0 12 0 0,0-12 0 0,0 16 0 0,0 0 0 0,0-16 0 0,0 12 0 0,0-11 0 0,-16 15 0 0,12 0 0 0,-12 0 0 0,0 0 0 0,12-16 0 0,-28 12 0 0,28-12 0 0,-28 0 0 0,12 12 0 0,0-12 0 0,-12 0 0 0,28 12 0 0,-28-12 0 0,12 0 0 0,0-4 0 0,-12 0 0 0,12-12 0 0,-16 28 0 0,0-28 0 0,16 12 0-1,-12 0 0 1,12-12 0 0,-16 12 0 0,-16-16 0 0,12 0 0 0,-12 0 0 0,16 0 0 0,0 0 0 0,0 0 0 0,0 0 0 0,0 0 0 0,0 0 0 0,0 0 0 0,0 0 0 0,16 0 0 0,-12 0 0 0,12 0 0 0,-16 0 0 0,16-16 0 0,-12 12 0 0,12-28 0 0,-1 28 0 0,-11-12 0 0,28 0 0 0,-28 12 0 0,28-12 0 0,-12 0 0 0,16 12 0 0,-16-12 0 0,12 16 0 0,-12-16 0-1,16 12 0 1,16-12 0 0,4 16 0 0,16 0 0 0,0 0 0 0,17 0 0 0,-13 0 0 0,12 0 0 0,0 0 0 0,-12 0 0 0,12 16 0 0,-16-12 0 0,0 12 0 0,16-16 0 0,-12 0 0 0,12 16 0 0,-16-12 0 0,0 12 0 0,0-16 0 0,0 0 0 0,0 0 0 0,0 0 0 0,0 0 0 0,0 0 0 0,0 0 0 0,0 0 0 0,0 0 0 0,-16 0 0 0,12 0 0 0,-12 0 0 0,0 0 0-1,12 0 0 1,-28 0 0 0,28-16 0 0,-28 12 0 0,28-28 0 0,-28 28 0 0,28-12 0 0,-28 0 0 0,28-4 0 0,-28 0 0 0,28-12 0 0,-12 12 0 0,0 0 0 0,12-12 0 0,-28 12 0 0,29-16 0 0,-29 0 0 0,28 0 0 0,-28-17 0 0,28 13 0 0,-28-12 0 0,12 16 0 0,0-16 0 0,-12 12 0 0,12-12 0 0,0 16 0 0,-12-16 0 0,12 12 0 0,-16-12 0 0,0 16 0 0,0 0 0-1,0 0 0 1,0 0 0 0,0 0 0 0,0 0 0 0,0 0 0 0,0 16 0 0,0-12 0 0,0 28 0 0,0-12 0 0,0 0 0 0,0 12 0 0,0 20 0 0,0 8 0 0,0 44 0 0,0-12 0 0,0 16 0 0,16 0 0 0,-12 0 0 0,12 0 0 0,0 16 0 0,-12-28 0 0,12-10 0 0,0 0 0 0,-12 26 0 0,12 17 0 0,0-5 0 0,-12 0 0 0,28-12 0 0,-28 12 0 0,12 0 0 0,0-12 0-1,-12 12 0 1,12-16 0 0,-16 0 0 0,0-16 0 0,0-4 0 0,0 0 0 0,0-12 0 0,0 12 0 0,0 0 0 0,0-12 0 0,16 12 0 0,-12-16 0 0,12 0 0 0,-16 16 0 0,0-12 0 0,16 12 0 0,-12 0 0 0,12-12 0 0,-16 28 0 0,0-44 0 0,16 24 0 0,-12-28 0 0,12 16 0 0,-16 0 0 0,0-16 0 0,0 12 0 0,0-28 0 0,0 12 0 0,16 0 0 0,-12-12 0-1,12 12 0 1,-16-32 0 0,0-4 0 0,0-32 0 0,0-4 0 0,-16-16 0 0,12 0 0 0,-12 0 0 0,0 0 0 0,12-16 0 0,-12 12 0 0,0 4 0 0,12 4 0 0,-12-4 0 0,16-4 0 0,-16 4 0 0,12 4 0 0,-12 12 0 0,0-16 0 0,12 0 0 0,-28 0 0 0,28 0 0 0,-12 0 0 0,16 0 0 0,-16 16 0 0,12-12 0 0,-12 28 0 0,16-28 0 0,-16 28 0 0,12-12 0 0,-12 15 0-1,16 1 0 1,0 0 0 0,0 0 0 0,0 0 0 0,0 0 0 0,0 0 0 0,0 0 0 0,0 0 0 0,0-16 0 0,0 12 0 0,0-12 0 0,0 16 0 0,0 0 0 0,0-16 0 0,0 12 0 0,0-28 0 0,0 28 0 0,16-12 0 0,-12 16 0 0,28-16 0 0,-28 12 0 0,28-12 0 0,-28 16 0 0,12 0 0 0,0 16 0 0,4-12 0 0,0 12 0 0,12-16 0 0,-28 16 0 0,28 4 0 0,-28 0 0-1,28 12 0 1,-28-28 0 0,28 28 0 0,-28-12 0 0,28 16 0 0,-28 0 0 0,28 0 0 0,-28 0 0 0,28 0 0 0,-12 0 0 0,0 0 0 0,12 0 0 0,-12 0 0 0,16 0 0 0,0 0 0 0,0 0 0 0,0 16 0 0,0 4 0 0,0 0 0 0,0 12 0 0,-16-12 0 0,12 16 0 0,-12 0 0 0,0 0 0 0,12-16 0 0,-12 28 0 0,0-40 0 0,12 40 0 0,-12-28 0 0,0 16 0 0,13 0 0-1,-29 16 0 1,12-28 0 0,0 24 0 0,-12-28 0 0,12 32 0 0,0-12 0 0,-12 12 0 0,12-16 0 0,-16 0 0 0,0 0 0 0,0 0 0 0,0-16 0 0,0 12 0 0,0-12 0 0,0 0 0 0,0 12 0 0,-16-12 0 0,-4 0 0 0,0 12 0 0,-12-12 0 0,11 16 0 0,-15-16 0 0,0 12 0 0,0-12 0 0,0 16 0 0,0-16 0 0,0 13 0 0,-16-13 0 0,12 0 0 0,-12 12 0 0,32-28 0-1,-28 28 0 1,24-28 0 0,-28 12 0 0,16 0 0 0,0-12 0 0,0 12 0 0,0 0 0 0,0-12 0 0,16 12 0 0,-12-16 0 0,12 0 0 0,-16 0 0 0,0 0 0 0,16 0 0 0,-12 0 0 0,12 0 0 0,0 0 0 0,-12 0 0 0,28-16 0 0,-28 12 0 0,28-12 0 0,-28 0 0 0,12-4 0 0,0 0 0 0,-12-12 0 0,12 28 0 0,0-28 0 0,4 28 0 0,0-12 0 0,12 0 0 0,-12 12 0-1,0-12 0 1,12 16 0 0,-12 0 0 0,16 0 0 0,16 0 0 0,4 0 0 0,16 0 0 0,0 0 0 0,0 16 0 0,0-12 0 0,16 12 0 0,-12 0 0 0,12-12 0 0,0 28 0 0,-12-28 0 0,12 28 0 0,-16-28 0 0,16 28 0 0,-12-28 0 0,-4 12 0 0,-4 0 0 0,-12-12 0 0,16 12 0 0,0 0 0 0,-16-12 0 0,12 12 0 0,-12-16 0 0,0 0 0 0,12 0 0 0,-28 0 0-1,28 0 0 1,-28 0 0 0,28 0 0 0,-28 0 0 0,12 0 0 0,0 0 0 0,-12 0 0 0,12 0 0 0,0 0 0 0,-12 0 0 0,12-16 0 0,0 12 0 0,-12-12 0 0,12 0 0 0,0 12 0 0,-12-28 0 0,28 28 0 0,-28-28 0 0,28 28 0 0,-28-28 0 0,28 12 0 0,-12-16 0 0,17 0 0 0,-17 15 0 0,12-11 0 0,-12 12 0 0,16-16 0 0,-16 0 0 0,12 0 0 0,-12 0 0 0,16 0 0-1,-16 0 0 1,12 0 0 0,-12 0 0 0,0 0 0 0,12-16 0 0,-28 28 0 0,28-40 0 0,-28 40 0 0,28-28 0 0,-28 16 0 0,28 0 0 0,-28 0 0 0,28 0 0 0,-12 0 0 0,0 0 0 0,12 0 0 0,-12 0 0 0,0 16 0 0,12-12 0 0,-12 28 0 0,16-28 0 0,-16 28 0 0,12-28 0 0,-12 28 0 0,16-28 0 0,0 28 0 0,0-28 0 0,0 28 0 0,0-12 0 0,0 0 0 0,0 12 0-1,0-12 0 1,0 16 0 0,0 0 0 0,-16 0 0 0,12 0 0 0,-12 0 0 0,0 0 0 0,13 0 0 0,-29 16 0 0,28-12 0 0,-28 12 0 0,12-16 0 0,-16 0 0 0,16 0 0 0,-12 0 0 0,-20 0 0 0,8 0 0 0,-40 0 0 0,27 0 0 0,-15 0 0 0,0 0 0 0,0 0 0 0,0 0 0 0,16 0 0 0,-12 0 0 0,12 0 0 0,-16 0 0 0,0 0 0 0,16 0 0 0,-12 0 0 0,12 0 0-1,-16 0 0 1,0 0 0 0,16 16 0 0,-12-12 0 0,12 12 0 0,-16 0 0 0,0-12 0 0,0 12 0 0,16 0 0 0,-12-12 0 0,12 12 0 0,0 0 0 0,-12-12 0 0,28 28 0 0,-28-28 0 0,28 12 0 0,-12 0 0 0,0-12 0 0,12 12 0 0,-12 0 0 0,16 4 0 0,-16 0 0 0,12 12 0 0,-12-12 0 0,16 0 0 0,0 12 0 0,-16-12 0 0,12 16 0 0,-12 0 0 0,16 0 0 0,0 0 0-1,0 16 0 1,0-12 0 0,0 12 0 0,0-16 0 0,0 16 0 0,0-12 0 0,0 12 0 0,0-16 0 0,0 0 0 0,0 16 0 0,16-12 0 0,-12 12 0 0,12-32 0 0,0 13 0 0,-12-13 0 0,12 16 0 0,-16-16 0 0,16 12 0 0,-12-12 0 0,12 0 0 0,0-4 0 0,-12 0 0 0,12-12 0 0,-16 28 0 0,16-28 0 0,-12 12 0 0,12-16 0 0,0 16 0 0,-12-12 0 0,28 12 0 0,-28-16 0-1,28 0 0 1,-12 0 0 0,16 0 0 0,0 0 0 0,16 0 0 0,-12 0 0 0,12-16 0 0,-16 12 0 0,16-28 0 0,-28 12 0 0,24-16 0 0,-12 16 0 0,-12-12 0 0,24 12 0 0,-28-16 0 0,16 16 0 0,0-12 0 0,-16 12 0 0,13-1 0 0,-13-11 0 0,0 12 0 0,12-16 0 0,-28 0 0 0,28 16 0 0,-12-12 0 0,0 12 0 0,12-16 0 0,-28 16 0 0,12-12 0 0,-16 28 0-1,16-28 0 1,-12 12 0 0,12-16 0 0,-16 16 0 0,0-12 0 0,0 12 0 0,0-16 0 0,0 0 0 0,0 16 0 0,0-12 0 0,0 12 0 0,0-32 0 0,0 28 0 0,0-24 0 0,0 28 0 0,0-16 0 0,-16 0 0 0,12 16 0 0,-12-12 0 0,16 28 0 0,0-28 0 0,0 12 0 0,0 0 0 0,-16-12 0 0,12 28 0 0,-12-28 0 0,16 28 0 0,0-28 0 0,-16 12 0 0,12 0 0 0,-12-12 0-1,16 28 0 1,0-12 0 0,0 16 0 0,0-16 0 0,0 12 0 0,0-12 0 0,0 32 0 0,0 4 0 0,0 16 0 0,0 0 0 0,0 0 0 0,0 0 0 0,0-16 0 0,0 28 0 0,0-24 0 0,0 28 0 0,16-16 0 0,-12 0 0 0,12 0 0 0,-16 0 0 0,0 0 0 0,0 16 0 0,0-28 0 0,0 40 0 0,0-40 0 0,0 28 0 0,0-16 0 0,0 0 0 0,0 0 0 0,0 0 0 0,0-16 0-1,0 12 0 1,0-12 0 0,0 16 0 0,0-16 0 0,0-4 0 0,0 0 0 0,0-12 0 0,0 28 0 0,16-12 0 0,-12 0 0 0,12 12 0 0,-16-12 0 0,16 0 0 0,-12 13 0 0,12-13 0 0,-16 0 0 0,16 12 0 0,-12-12 0 0,28 0 0 0,-28 12 0 0,28-28 0 0,-12 28 0 0,0-28 0 0,12 12 0 0,-28-16 0 0,28 0 0 0,-12 0 0 0,16 0 0 0,0 0 0 0,0 0 0 0,0 0 0-1,16 0 0 1,-12-16 0 0,12 12 0 0,-16-28 0 0,-16 28 0 0,12-28 0 0,-12 12 0 0,0 0 0 0,12-12 0 0,-28 12 0 0,28 0 0 0,-28-13 0 0,28 13 0 0,-28-16 0 0,28 0 0 0,-28 0 0 0,12 0 0 0,0 16 0 0,-12-12 0 0,12-4 0 0,0-4 0 0,-12-12 0 0,12 0 0 0,0 12 0 0,-12-28 0 0,12 28 0 0,-16-12 0 0,0 0 0 0,0 12 0 0,0-12 0 0,0 16 0-1,0 0 0 1,0 16 0 0,0-12 0 0,0 12 0 0,0-16 0 0,0 0 0 0,0 16 0 0,0-12 0 0,0 12 0 0,0 0 0 0,0-12 0 0,0 12 0 0,0 0 0 0,0 4 0 0,0 0 0 0,0 12 0 0,0-12 0 0,0 0 0 0,0 28 0 0,0-8 0 0,0 32 0 0,0 0 0 0,0 0 0 0,0 16 0 0,0 4 0 0,0 0 0 0,0 12 0 0,0 4 0 0,0-12 0 0,0 24 0 0,0-28 0-1,16 16 0 1,-12 0 0 0,12-16 0 0,-16-4 0 0,0 0 0 0,0-12 0 0,0 28 0 0,0-28 0 0,0-4 0 0,0-4 0 0,0-12 0 0,0 17 0 0,0-1 0 0,0-16 0 0,0 12 0 0,0-28 0 0,0 12 0 0,0 0 0 0,0-12 0 0,0 12 0 0,0 0 0 0,0-12 0 0,0 12 0 0,0-16 0 0,0 16 0 0,0-12 0 0,0 12 0 0,0 0 0 0,0-12 0 0,0 28 0-1,0-28 0 1,0 12 0 0,0 0 0 0,0-12 0 0,0 12 0 0,0-16 0 0,0 16 0 0,0-12 0 0,0 12 0 0,0-16 0 0,0 16 0 0,0-12 0 0,16 12 0 0,-12-16 0 0,12 0 0 0,-16-16 0 0,0-20 0 0,0-36 0 0,0-4 0 0,0 4 0 0,0-12 0 0,0 23 0 0,0-27 0 0,0 0 0 0,0 12 0 0,0-12 0 0,0 16 0 0,0-16 0 0,0 28 0 0,0-24 0 0,0 28 0-1,0 0 0 1,0 4 0 0,0 0 0 0,0 12 0 0,0-12 0 0,0 16 0 0,0 0 0 0,0 0 0 0,0 0 0 0,0 0 0 0,0 0 0 0,0 16 0 0,0-12 0 0,0 28 0 0,0-12 0 0,0 16 0 0,0-16 0 0,16 44 0 0,-12-20 0 0,28 60 0 0,-11-28 0 0,15 12 0 0,0-16 0 0,-16 16 0 0,12-12 0 0,-12 28 0 0,16-28 0 0,-16 12 0 0,12-16 0 0,-28-16 0 0,28 12 0-1,-28-12 0 1,28 0 0 0,-28-4 0 0,12 0 0 0,-16-12 0 0,16 12 0 0,-12-16 0 0,12 0 0 0,-16 0 0 0,16 0 0 0,-12 0 0 0,12 0 0 0,-16 0 0 0,16 0 0 0,-12 0 0 0,12 0 0 0,0 0 0 0,-12 0 0 0,28-16 0 0,-28-4 0 0,28-16 0 0,-28 0 0 0,28 0 0 0,-28 0 0 0,12 0 0 0,0-16 0 0,-12 12 0 0,28-12 0 0,-28 16 0 0,12-16 0 0,-16 12 0-1,0-12 0 1,0 16 0 0,0 0 0 0,0 0 0 0,0 0 0 0,0 0 0 0,0 0 0 0,0 0 0 0,0 0 0 0,0 0 0 0,0 0 0 0,0 0 0 0,0-16 0 0,0 28 0 0,0-24 0 0,0 28 0 0,0-16 0 0,0 0 0 0,0 0 0 0,0 0 0 0,0 0 0 0,0 0 0 0,0 0 0 0,0 0 0 0,0-16 0 0,0 12 0 0,0-12 0 0,0 16 0 0,0 0 0 0,0 0 0 0,0 0 0-1,0 0 0 1,0 0 0 0,0 16 0 0,0-12 0 0,0 28 0 0,0-12 0 0,0 0 0 0,0 12 0 0,0-12 0 0,0 16 0 0,0 16 0 0,0 4 0 0,0 32 0 0,0-12 0 0,0 28 0 0,0-12 0 0,0 16 0 0,0 0 0 0,0 0 0 0,0 16 0 0,0-12 0 0,0 12 0 0,0-16 0 0,0 16 0 0,0-28 0 0,0 24 0 0,0-28 0 0,0 0 0 0,0 12 0 0,0-12 0-1,0 0 0 1,0-4 0 0,0-16 0 0,0 16 0 0,0-12 0 0,0 12 0 0,0-16 0 0,0 0 0 0,0 0 0 0,0 0 0 0,0 0 0 0,0 0 0 0,0 0 0 0,0 0 0 0,0 16 0 0,16-12 0 0,-12-4 0 0,12-4 0 0,-16-12 0 0,0 16 0 0,0 0 0 0,0 0 0 0,0 0 0 0,0-16 0 0,0 12 0 0,0-12 0 0,0 0 0 0,0 12 0 0,16-12 0 0,-12 0 0 0,12 12 0-1,-16-12 0 1,0 16 0 0,0-16 0 0,0 13 0 0,0-13 0 0,0 0 0 0,0 12 0 0,0-28 0 0,0 28 0 0,0-28 0 0,0 12 0 0,0-16 0 0,0 16 0 0,0-12 0 0,0 12 0 0,0 0 0 0,0-12 0 0,0 28 0 0,0-28 0 0,0 28 0 0,0-28 0 0,0 12 0 0,0 0 0 0,0-12 0 0,0 12 0 0,0-16 0 0,0 16 0 0,0-12 0 0,0 12 0 0,0-16 0 0,0 16 0-1,0 4 0 1,0 0 0 0,0 12 0 0,0-28 0 0,0 28 0 0,0-28 0 0,0 12 0 0,0 0 0 0,0-12 0 0,0 12 0 0,0-16 0 0,0 0 0 0,0-16 0 0,0-4 0 0,0-16 0 0,0 0 0 0,0-16 0 0,-16 12 0 0,12-28 0 0,-12 12 0 0,16-16 0 0,0 16 0 0,0-12 0 0,0 11 0 0,0 1 0 0,0 4 0 0,0 0 0 0,0 12 0 0,0-12 0 0,0 0 0 0,0-4 0-1,0 0 0 1,0 4 0 0,0 0 0 0,0 12 0 0,0-12 0 0,0 16 0 0,0-16 0 0,0 12 0 0,0-12 0 0,0 16 0 0,0 0 0 0,0 0 0 0,0 16 0 0,0-12 0 0,0 12 0 0,0-16 0 0,16 16 0 0,-12-12 0 0,12 28 0 0,0-28 0 0,-12 28 0 0,28-28 0 0,-28 28 0 0,28-28 0 0,-12 28 0 0,16-12 0 0,-16 0 0 0,12 12 0 0,-12-12 0 0,0 16 0 0,12 0 0-1,-28 0 0 1,28 0 0 0,-28 0 0 0,28 0 0 0,-12 0 0 0,0 0 0 0,12 0 0 0,-28 0 0 0,28 0 0 0,-28 0 0 0,12 0 0 0,0 0 0 0,-12 16 0 0,28-12 0 0,-28 28 0 0,13-28 0 0,-1 28 0 0,-12-12 0 0,12 16 0 0,0-16 0 0,-12 12 0 0,12-12 0 0,-16 16 0 0,0 0 0 0,0 0 0 0,0 0 0 0,0 0 0 0,0 0 0 0,0-16 0 0,0 12 0 0,0-12 0-1,0 0 0 1,0 12 0 0,0-28 0 0,0 28 0 0,0-12 0 0,0 0 0 0,-16 12 0 0,12-28 0 0,-12 28 0 0,0-28 0 0,12 12 0 0,-12 0 0 0,16-12 0 0,-17 12 0 0,13-16 0 0,-28 16 0 0,28-12 0 0,-28 12 0 0,12 0 0 0,0-12 0 0,-12 12 0 0,12-16 0 0,-16 0 0 0,0 0 0 0,16 0 0 0,-12 0 0 0,12 0 0 0,0 0 0 0,-12 0 0 0,12 0 0-1,0 0 0 1,-12 0 0 0,28 0 0 0,-28 0 0 0,28-16 0 0,-12 12 0 0,0-12 0 0,12 16 0 0,-12-16 0 0,16 12 0 0,0-12 0 0,-16 16 0 0,12 0 0 0,-12 0 0 0,16 0 0 0,-16 0 0 0,44 0 0 0,-36 16 0 0,40-12 0 0,-32 12 0 0,16-16 0 0,4 16 0 0,0-12 0 0,12 12 0 0,-28 0 0 0,28 4 0 0,-28 0 0 0,28 12 0 0,-28-28 0 0,28 28 0 0,-28-28 0-1,28 28 0 1,-28-12 0 0,28 0 0 0,-28 12 0 0,12-12 0 0,0 16 0 0,-12 0 0 0,28-16 0 0,-28 12 0 0,28-12 0 0,-28 0 0 0,28 13 0 0,-28-29 0 0,12 28 0 0,-16-28 0 0,16 12 0 0,-12 0 0 0,12-12 0 0,0 12 0 0,-12 0 0 0,12-12 0 0,0 12 0 0,-12 0 0 0,29-12 0 0,-13 12 0 0,16-16 0 0,-16 0 0 0,12 0 0 0,-12 0 0 0,16 0 0 0,0 0 0-1,0 0 0 1,0 0 0 0,0 0 0 0,0 0 0 0,0 0 0 0,-16 0 0 0,12 0 0 0,-12-16 0 0,16 12 0 0,0-28 0 0,0 28 0 0,0-28 0 0,-16 12 0 0,-4 0 0 0,0-12 0 0,4 12 0 0,16-17 0 0,0 17 0 0,0-12 0 0,0 12 0 0,-16-32 0 0,12 12 0 0,-12-12 0 0,16 16 0 0,-16 0 0 0,12-16 0 0,-28 12 0 0,28-28 0 0,-28 28 0 0,28-28 0 0,-28 12 0-1,12-16 0 1,-16 0 0 0,0 0 0 0,0 0 0 0,0 0 0 0,0 0 0 0,0 0 0 0,0 0 0 0,0 0 0 0,0 0 0 0,0 16 0 0,0-12 0 0,0 28 0 0,0-28 0 0,-16 28 0 0,12-28 0 0,-12 28 0 0,16-12 0 0,0 16 0 0,-16-16 0 0,12 12 0 0,-12 4 0 0,16 4 0 0,0 28 0 0,0-28 0 0,0 28 0 0,0-12 0 0,0 16 0 0,0 0 0 0,0 16 0 0,0 20 0-1,0 4 0 1,-16 12 0 0,12 0 0 0,-12 4 0 0,0 16 0 0,12 0 0 0,-12 0 0 0,16 0 0 0,0 0 0 0,0 0 0 0,0 0 0 0,0-16 0 0,0 12 0 0,0-12 0 0,0 16 0 0,0-16 0 0,0 12 0 0,0-28 0 0,0 12 0 0,0-16 0 0,0 16 0 0,0-12 0 0,0 12 0 0,0-32 0 0,0 12 0 0,0-12 0 0,0 16 0 0,0-16 0 0,0 12 0 0,0-12 0 0,0 16 0-1,0 0 0 1,0 0 0 0,0 0 0 0,0 0 0 0,0-16 0 0,0 12 0 0,0-12 0 0,0 16 0 0,0 0 0 0,16 0 0 0,-12 0 0 0,28-16 0 0,-28 12 0 0,28-11 0 0,-12 15 0 0,16 0 0 0,-16-16 0 0,12 12 0 0,-12-12 0 0,16 0 0 0,0 12 0 0,0-28 0 0,1 12 0 0,-1 0 0 0,-16-12 0 0,12 12 0 0,-12-16 0 0,0 0 0 0,12 0 0 0,-12 0 0-1,0 0 0 1,12 0 0 0,-28 0 0 0,28 0 0 0,-28 0 0 0,12 0 0 0,0 0 0 0,-12 0 0 0,12 0 0 0,0-16 0 0,-12-4 0 0,12-16 0 0,-16 0 0 0,16 0 0 0,-12-16 0 0,12-4 0 0,-16-17 0 0,0 17 0 0,0-12 0 0,0 12 0 0,0 0 0 0,0-12 0 0,0 28 0 0,0-12 0 0,0 0 0 0,0 12 0 0,0-12 0 0,0 16 0 0,0 16 0 0,0-12 0 0,0 28 0-1,0-12 0 1,0 16 0 0,0-16 0 0,0 12 0 0,0-12 0 0,0 0 0 0,0 12 0 0,0-28 0 0,0 28 0 0,0-28 0 0,0 28 0 0,0-28 0 0,0 28 0 0,-16-28 0 0,12 12 0 0,-12 0 0 0,16-12 0 0,-16 28 0 0,12-28 0 0,-12 28 0 0,16-28 0 0,0 28 0 0,0-12 0 0,0 0 0 0,0 12 0 0,0-12 0 0,0 16 0 0,0 0 0 0,0 16 0 0,0 4 0 0,0 0 0-1,0 12 0 1,0-12 0 0,16 16 0 0,-12 0 0 0,12 0 0 0,-16 16 0 0,16-12 0 0,-12 12 0 0,12-16 0 0,0 0 0 0,-12 0 0 0,12 0 0 0,-16 0 0 0,0 0 0 0,0 0 0 0,16-16 0 0,-12 12 0 0,12-12 0 0,-16 0 0 0,0 12 0 0,0-28 0 0,0 28 0 0,0-28 0 0,0 28 0 0,0-28 0 0,0 28 0 0,0-28 0 0,0 28 0 0,0-28 0 0,0 12 0 0,0 0 0-1,0-12 0 1,0 28 0 0,16-28 0 0,-12 28 0 0,12-28 0 0,-16 28 0 0,0-28 0 0,0 28 0 0,16-28 0 0,-12 28 0 0,12-28 0 0,0 29 0 0,-12-13 0 0,12 0 0 0,-16 12 0 0,16-28 0 0,-12 28 0 0,28-28 0 0,-28 28 0 0,28-28 0 0,-28 28 0 0,28-28 0 0,-28 12 0 0,28 0 0 0,-12-12 0 0,0 28 0 0,12-28 0 0,-28 12 0 0,28-16 0 0,-28 16 0 0,28-12 0-1,-12 12 0 1,0-16 0 0,12 0 0 0,-28 0 0 0,28 0 0 0,-12 0 0 0,0 0 0 0,12 0 0 0,-28 0 0 0,28 0 0 0,-12-16 0 0,0 12 0 0,12-28 0 0,-28-4 0 0,28-4 0 0,-12-28 0 0,1 28 0 0,-5-28 0 0,0 11 0 0,-12 1 0 0,28-12 0 0,-28 12 0 0,12 0 0 0,-16 4 0 0,0 16 0 0,0 0 0 0,0-16 0 0,0 12 0 0,0 4 0 0,0-12 0 0,0 24 0-1,0-28 0 1,0 0 0 0,0 12 0 0,0-12 0 0,0 16 0 0,0 0 0 0,0 0 0 0,0 0 0 0,0 0 0 0,-16 0 0 0,12 16 0 0,-12-12 0 0,16 28 0 0,0-28 0 0,0 28 0 0,0-28 0 0,0 28 0 0,0-12 0 0,0 0 0 0,0 12 0 0,0-28 0 0,0 28 0 0,0-28 0 0,-16 28 0 0,12-28 0 0,-12 28 0 0,16-28 0 0,0 12 0 0,0 0 0 0,-16 4 0-1,12 0 0 1,-13 12 0 0,17-12 0 0,0 16 0 0,0 0 0 0,0 16 0 0,0 20 0 0,0 20 0 0,0 16 0 0,0-16 0 0,0 12 0 0,0-12 0 0,0 16 0 0,17-16 0 0,-13 12 0 0,12-12 0 0,0 16 0 0,-12-16 0 0,12 12 0 0,0-12 0 0,-12 16 0 0,28 0 0 0,-28 0 0 0,28 0 0 0,-28 0 0 0,28 0 0 0,-12-16 0 0,0 13 0 0,-4-13 0 0,0 16 0 0,-12-16 0-1,28 12 0 1,-28-28 0 0,28 28 0 0,-28-28 0 0,12 12 0 0,0-16 0 0,-12 0 0 0,12 0 0 0,-16 0 0 0,0 0 0 0,0 0 0 0,0 0 0 0,0 0 0 0,0 0 0 0,0 16 0 0,0-12 0 0,0 28 0 0,0 4 0 0,0-12 0 0,-6-1 0 0,-4-2 0 0,-10-9 0 0,0 52 0 0,-12-44 0 0,12 16 0 0,-16 0 0 0,0-16 0 0,0 12 0 0,16-28 0 0,-28 28 0 0,24-28 0-1,-28 28 0 1,15-28 0 0,-15 12 0 0,12-16 0 0,-28 0 0 0,28 0 0 0,-12 0 0 0,0 0 0 0,-4 0 0 0,0-16 0 0,-12 12 0 0,12-28 0 0,0 12 0 0,4-16 0 0,0 0 0 0,12 0 0 0,-12 0 0 0,0-16 0 0,12-4 0 0,-12-16 0 0,0-16 0 0,12 12 0 0,4-28 0 0,4 28 0 0,12-12 0 0,-16 0 0 0,16 12 0 0,-12-12 0 0,28 16 0 0,-12-16 0 0,16 12 0-1,0-28 0 1,0 28 0 0,0-12 0 0,0 16 0 0,0-16 0 0,16 12 0 0,4-28 0 0,32 28 0 0,-12-12 0 0,12 0 0 0,0 12 0 0,4-12 0 0,0 16 0 0,12 0 0 0,4 0 0 0,-12 0 0 0,-9 9 0 0,-2 2 0 0,-5 1 0 0,40-24 0 0,-12 28 0 0,4-16 0 0,-4 0 0 0,-4 0 0 0,-12 0 0 0,16 0 0 0,-15 0 0 0,11 0 0 0,-28 16 0 0,28-12 0 0,-28 28 0-1,28-28 0 1,-28 28 0 0,28-28 0 0,-12 28 0 0,16-28 0 0,0 28 0 0,0-28 0 0,0 28 0 0,0-28 0 0,0 28 0 0,-16-12 0 0,-4 0 0 0,0 12 0 0,-12-12 0 0,12 16 0 0,-16-16 0 0,0 12 0 0,0-12 0 0,1 16 0 0,-17 0 0 0,12-16 0 0,-28 12 0 0,28-12 0 0,-28 16 0 0,12 0 0 0,0-16 0 0,4 12 0 0,0-12 0 0,-4 16 0 0,-16 0 0 0</inkml:trace>
    </iact:actionData>
  </iact:action>
</iact:actions>
</file>

<file path=ppt/ink/inkAction7.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21:07.471"/>
    </inkml:context>
    <inkml:brush xml:id="br0">
      <inkml:brushProperty name="width" value="0.05292" units="cm"/>
      <inkml:brushProperty name="height" value="0.05292" units="cm"/>
      <inkml:brushProperty name="color" value="#FF0000"/>
    </inkml:brush>
  </inkml:definitions>
  <iact:action type="add" startTime="2234">
    <iact:property name="dataType"/>
    <iact:actionData xml:id="d0">
      <inkml:trace xmlns:inkml="http://www.w3.org/2003/InkML" xml:id="stk0" contextRef="#ctx0" brushRef="#br0">6305 14297 24575 0,'36'0'0'9,"16"0"0"1,-12 0 0-1,28 0 0 1,-12 0 0-1,0 0 0 1,12 0 0 0,4 0 0-1,-12 0 0 1,24 0 0-1,-44-17 0 1,13 13 0-1,-17-28 0 1,16 12 0 0,-12-16 0-1,12 0 0 1,-16 0 0-1,0 0 0 1,0-16 0-1,-16 12 0 1,12-44 0 0,-12 24 0-1,0-12 0 1,-4-12 0-1,0 24 0 1,-14 8 0-1,0 0 0 1,14-8 0 0,-16-40 0-1,0 40 0 1,0-12 0-1,0 4 0 1,0 12 0-1,0 0 0 1,0 4 0 0,0 16 0-1,0 0 0 1,0 0 0-1,0 0 0 1,0 16 0-1,0-12 0 1,0 28 0 0,0-12 0-1,0 0 0 1,0 12 0-1,0-12 0 1,0 32 0-1,0 20 0 1,0 20 0 0,0 16 0-1,0 16-982 1,0 4 982-1,0-31 0 1,0 2 0-1,0-7 0 1,0 0 0 0,0 14 0-1,0 0 0 1,0-5 0-1,0-2 0 1,0-7 0-1,0 0 0 1,0 22 0 0,0-4 0-1,0 10 0 1,-2-15 0-1,4-2 0 1,14 9-179-1,-14-24 0 1,0 0 179 0,14 25 0-1,-16-5 0 1,0-4 0-1,0-28 0 1,0 12 964-1,0-32-964 1,0 12 376 0,0-28-376-1,0 12 0 1,0 0 0-1,0-12 0 1,0-20 0-1,0-8 0 1,0-44 0 0,0 12 0-1,0-16 0 1,-16 16 0-1,12-12 0 1,-12-5 0-1,16 13 0 1,0-24 0 0,0 28 0-1,0 0 0 1,0-12 0-1,0 12 0 1,0 0 0-1,0 4 0 1,0 0 0 0,0-4 0-1,0 0 0 1,16-12 0-1,4-4 0 1,0 12 0-1,12-24 0 1,-12 28 0 0,16-16 0-1,0 16 0 1,16-12 0-1,-12 28 0 1,12-12 0-1,0 16 0 1,-12 16 0 0,12-12 0-1,-16 28 0 1,16-28 0-1,-12 28 0 1,12-12 0-1,-16 16 0 1,0 0 0 0,0 0 0-1,0 0 0 1,0 0 0-1,1 0 0 1,-1 16 0-1,-16 20 0 1,12 4 0 0,-12 12 0-1,16 0 0 1,-16-12 0-1,12 28 0 1,-12-12 0-1,0 0 0 1,-4 12 0 0,0-12 0-1,-12 0 0 1,12-4 0-1,0 0 0 1,-12-12 0-1,12 12 0 1,-16-16 0 0,0 0 0-1,0-16 0 1,0 12 0-1,16-12 0 1,-12 16 0-1,12-16 0 1,-16 12 0 0,0-12 0-1,16 16 0 1,-12 0 0-1,12 0 0 1,0 0 0 0,-12 16 0-1,28-28 0 1,-28 40 0-1,28-40 0 1,-12 28 0-1,0-32 0 1,12 12 0 0,-28-28 0-1,28 13 0 1,-12-1 0-1,0-12 0 1,12 12 0-1,-12-16 0 1,16 0 0 0,0 0 0-1,0 0 0 1,0-16 0-1,0-4 0 1,-16-17 0-1,12-15 0 1,-12 12 0 0,16-28 0-1,0 28 0 1,-16-28 0-1,12 12 0 1,-28 0 0-1,28-12 0 1,-28 12 0 0,28-32 0-1,-28 28 0 1,12-24 0-1,0 28 0 1,-12-16 0-1,12 0 0 1,0-16 0 0,-12 28 0-1,12-24 0 1,1 28 0-1,3-16 0 1,0 16 0-1,12 4 0 1,-12 0 0 0,16 12 0-1,0 4 0 1,-16 4 0-1,12 12 0 1,-12 0 0-1,16 4 0 1,16 0 0 0,-12 12 0-1,12-12 0 1,-32 16 0-1,12 0 0 1,-12 0 0-1,16 0 0 1,-16 0 0 0,12 0 0-1,-28 0 0 1,12 0 0-1,0 0 0 1,-12 0 0-1,12 0 0 1,-16 0 0 0,-16 0 0-1,-4 0 0 1,-16 0 0-1,0 0 0 1,-16 0 0-1,12 0 0 1,-12 0 0 0,16 16 0-1,-16-12 0 1,12 12 0-1,-12-16 0 1,16 0 0-1,16 16 0 1,-12-12 0 0,28 12 0-1,-28 0 0 1,28 4 0-1,-28 16 0 1,28 0 0-1,-28 0 0 1,11 0 0 0,1 0 0-1,-12 0 0 1,12 16 0-1,-16-12 0 1,16 12 0-1,-12-16 0 1,28 0 0 0,-12 0 0-1,0 0 0 1,12 0 0-1,-12 0 0 1,16 16 0-1,0-12 0 1,0 28 0 0,0-28 0-1,0 28 0 1,0-12 0-1,16 0 0 1,-12 12 0-1,28-12 0 1,-12 16 0 0,16-16 0-1,0-4 0 1,0 0 0-1,0-12 0 1,1 12 0-1,-1-16 0 1,0-16 0 0,0 12 0-1,0-28 0 1,0 28 0-1,0-28 0 1,16 12 0-1,-12-16 0 1,12 0 0 0,-16 0 0-1,16 0 0 1,-12 0 0-1,12 0 0 1,0-16 0-1,4 12 0 1,0-28 0 0,-4 12 0-1,0-16 0 1,-12 0 0-1,12-16 0 1,-16 12 0-1,0-12 0 1,0 16 0 0,0 0 0-1,0-16 0 1,-16 12 0-1,-4-12 0 1,0 16 0-1,-12 0 0 1,12 0 0 0,-16 0 0-1,0-16 0 1,0 12 0-1,0-12 0 1,0 0 0 0,-16 28 0-1,12-40 0 1,-28 40 0-1,28-44 0 1,-28 28 0-1,12-12 0 1,0 16 0 0,-12 0 0-1,28 0 0 1,-28 16 0-1,28-12 0 1,-28 12 0-1,28 0 0 1,-28-12 0 0,28 28 0-1,-28-12 0 1,28 0 0-1,-28 12 0 1,28-28 0-1,-28 28 0 1,28-12 0 0,-28 0 0-1,12 12 0 1,0-28 0-1,-12 28 0 1,28-12 0-1,-28 0 0 1,28 12 0 0,-12-12 0-1,0 0 0 1,12 12 0-1,-12-12 0 1,0 16 0-1,12 0 0 1,-12 0 0 0,16 0 0-1,16 0 0 1,20 0 0-1,4 0 0 1,28 0 0-1,-12 0 0 1,0 0 0 0,28 0 0-1,-24 0 0 1,12 0 0-1,-4 0 0 1,-12 0 0-1,0 0 0 1,-3 0 0 0,-17 0 0-1,-16 0 0 1,12-16 0-1,-12 12 0 1,0-12 0-1,-4 16 0 1,0 0 0 0,-12-16 0-1,28 12 0 1,-28-12 0-1,28 16 0 1,-28 0 0-1,28 0 0 1,-28 0 0 0,12-16 0-1,-16 12 0 1,0 4 0-1,0 4 0 1,0 12 0-1,0 0 0 1,0 20 0 0,0 4 0-1,0 12 0 1,0 0 0-1,0 4 0 1,0 16 0-1,0 0 0 1,0 0 0 0,0 0 0-1,0 0 0 1,0 0 0-1,0 0 0 1,0 0 0-1,0-16 0 1,0 12 0 0,-16-28 0-1,12 12 0 1,-12-16 0-1,16 0 0 1,0 0 0-1,0 0 0 1,0 0 0 0,0 0 0-1,0 0 0 1,0-16 0-1,0 12 0 1,0-28 0-1,0 28 0 1,0-12 0 0,0 0 0-1,0 12 0 1,0-12 0-1,0 0 0 1,0 12 0-1,16-12 0 1,4 16 0 0,0 0 0-1,12-16 0 1,-12-4 0-1,16 0 0 1,0-12 0-1,0 29 0 1,0-29 0 0,0 12 0-1,-16-16 0 1,12 0 0-1,-12 0 0 1,16 0 0-1,0-16 0 1,0 12 0 0,0-29 0-1,-16 13 0 1,12 0 0-1,-12-12 0 1,16 12 0-1,0-32 0 1,-16 12 0 0,12-28 0-1,-12 28 0 1,16-12 0-1,-16 0 0 1,12 12 0-1,-12-12 0 1,0 0 0 0,12 12 0-1,-12-28 0 1,0 28 0-1,12-28 0 1,-12 12 0-1,0 0 0 1,13-12 0 0,-29 12 0-1,28 0 0 1,-12-12 0-1,0 28 0 1,12-28 0 0,-28 44 0-1,28-40 0 1,-12 40 0-1,0-12 0 1,12 4 0-1,-12 12 0 1,16-16 0 0,0 0 0-1,-16 16 0 1,12-12 0-1,-12 28 0 1,16-28 0-1,0 28 0 1,0-12 0 0,-16 0 0-1,12 12 0 1,-12-12 0-1,16 16 0 1,-16 0 0-1,-4 0 0 1,-16 0 0 0,16 0 0-1,4 0 0 1,0 0 0-1,-4 0 0 1,0-16 0-1,-12 12 0 1,28-12 0 0,-28 16 0-1,12 0 0 1,0 0 0-1,-12 0 0 1,12 0 0-1,-16 0 0 1,16 0 0 0,-44 0 0-1,36 0 0 1,-56 0 0-1,28 0 0 1,-16 16 0-1,0-12 0 1,16 12 0 0,-12-16 0-1,12 16 0 1,-16-12 0-1,-16 12 0 1,12 0 0-1,-28-12 0 1,28 28 0 0,-28-28 0-1,28 28 0 1,-12-28 0-1,16 28 0 1,0-12 0-1,16 0 0 1,-12-4 0 0,28-16 0-1,-12 16 0 1,0-12 0-1,12 12 0 1,-12-16 0-1,16 16 0 1,0-12 0 0,0 12 0-1,0-16 0 1,0 0 0-1,0 16 0 1,0 4 0-1,0 16 0 1,0 0 0 0,0 0 0-1,0 16 0 1,0-12 0-1,16 12 0 1,4-16 0-1,0 0 0 1,12 0 0 0,-12 0 0-1,16 0 0 1,0 0 0-1,0-16 0 1,-16 12 0-1,12-28 0 1,-12 12 0 0,16 0 0-1,0-12 0 1,-16 12 0-1,12-16 0 1,-12 0 0-1,16 0 0 1,0 0 0 0,0 0 0-1,0 0 0 1,-16 0 0-1,-4 0 0 1,0 0 0-1,-12-16 0 1,28 12 0 0,-28-12 0-1,28 16 0 1,-28 0 0-1,28 0 0 1,-28 0 0-1,28 0 0 1,-28 0 0 0,28 0 0-1,-28 0 0 1,12 0 0-1,-16 0 0 1,16 0 0-1,-12 0 0 1,12 0 0 0,-16 0 0-1,16 0 0 1,-12 0 0-1,12 0 0 1,-16 16 0-1,0-12 0 1,0 28 0 0,0-28 0-1,0 28 0 1,16-12 0-1,-12 16 0 1,12 0 0-1,-16-16 0 1,0 12 0 0,0-12 0-1,0 16 0 1,0 0 0-1,0 0 0 1,0 0 0-1,0 0 0 1,0 0 0 0,0 0 0-1,0 0 0 1,0 0 0-1,-16-16 0 1,12 12 0-1,-12-28 0 1,0 28 0 0,-4-28 0-1,-16 28 0 1,0-28 0-1,16 12 0 1,-12 0 0-1,-4-12 0 1,-4 28 0 0,4-28 0-1,4 13 0 1,-4-1 0-1,-4-12 0 1,-12 12 0 0,16 0 0-1,0-12 0 1,0 12 0-1,0-16 0 1,0 0 0-1,0 0 0 1,0 0 0 0,0 0 0-1,0 0 0 1,0 0 0-1,0 0 0 1,16 0 0-1,-12-16 0 1,12 12 0 0,-16-12 0-1,15 16 0 1,5 0 0-1,0 0 0 1,12 0 0-1,-12 0 0 1,16-16 0 0,0 12 0-1,16-12 0 1,4 16 0-1,0 0 0 1,13 16 0-1,-13-12 0 1,16 12 0 0,-16 0 0-1,12-12 0 1,-12 12 0-1,16 0 0 1,0-12 0-1,16 12 0 1,-28-16 0 0,24 0 0-1,-28 0 0 1,16 0 0-1,0 0 0 1,0 0 0-1,0 0 0 1,0 0 0 0,0 16 0-1,0-12 0 1,-16 12 0-1,-4-16 0 1,-16 0 0-1,16 0 0 1,-12 0 0 0,28 0 0-1,-12 0 0 1,0 0 0-1,12 0 0 1,-12 0 0-1,0-16 0 1,12 12 0 0,-12-28 0-1,0 28 0 1,12-28 0-1,-28 12 0 1,28 0 0-1,-12-13 0 1,16 13 0 0,-16-16 0-1,12 0 0 1,-28 0 0-1,28 0 0 1,-12 0 0-1,0 0 0 1,12 0 0 0,-28 0 0-1,12-16 0 1,0 12 0-1,-12-12 0 1,12 16 0-1,0 16 0 1,-12-12 0 0,12-4 0-1,-16-4 0 1,0-12 0-1,0 16 0 1,17 0 0-1,-13 0 0 1,12-16 0 0,-16 12 0-1,0-12 0 1,0 32 0-1,0-12 0 1,0 12 0-1,0 0 0 1,0-12 0 0,0 28 0-1,0-12 0 1,0 0 0-1,0 12 0 1,0-28 0-1,0 28 0 1,0-12 0 0,0 0 0-1,0 12 0 1,0 20 0-1,0 40 0 1,0 20 0-1,0-4 0 1,0 12 0 0,0-24 0-1,7-8 0 1,2 0 0-1,-5 24 0 1,12 12 0-1,0-16 0 1,-12 0 0 0,12-16 0-1,0 12 0 1,-12-12 0-1,28 0 0 1,-12-4 0-1,0-16 0 1,12 0 0 0,-12 1 0-1,0-1 0 1,12-16 0-1,-12 12 0 1,16-28 0-1,0 12 0 1,-16 0 0 0,12-12 0-1,-12 12 0 1,16-16 0-1,0 0 0 1,16 0 0-1,-12 0 0 1,12-16 0 0,-16-4 0-1,0-16 0 1,0 0 0-1,0 0 0 1,0-17 0-1,0-3 0 1,0 0 0 0,-16 4 0-1,12 0 0 1,-28-4 0-1,12-16 0 1,0 16 0 0,-12-12 0-1,12 12 0 1,-16-16 0-1,0 0 0 1,16 16 0-1,-12-12 0 1,12 12 0 0,-16 0 0-1,0 4 0 1,0 0 0-1,0 12 0 1,0-12 0-1,0 16 0 1,0 0 0 0,0 0 0-1,0 0 0 1,0 16 0-1,0-12 0 1,0 28 0-1,0-12 0 1,0 0 0 0,0 12 0-1,0 20 0 1,0 24 0-1,0 48 0 1,0 4-693-1,0-31 1 1,0 2 692 0,-1 1 0-1,2 0 0 1,7 8 0-1,0 0 0 1,-6 1 0-1,0-2 0 1,6-6 0 0,0-2 0-1,1 0 0 1,-2-2 0-1,-5-7 0 1,0 0 0-1,14 16 0 1,0 0 0 0,-14-12 0-1,0 1 0 1,14 11 0-1,0 0-186 1,-13-15 0-1,-2-2 186 1,15 39 0 0,-16-4 0-1,0 0 0 1,0 4 0-1,0 0 0 1,0-4 0-1,0-16 0 1,0 16 0 0,-16-28 0-1,12 24 0 1,-28-28 0-1,12 16 0 1,-16 0 0-1,-16 0 0 1,12-16 0 0,-12 12 0-1,0-12 0 1,-4 0-221-1,13-21 1 1,-2-2 220-1,-15 7 1326 1,-24 12-1326 0,44-32 389-1,-28 12-389 1,12-12 0-1,-16 0 0 1,0-4 0-1,0 0 0 1,16-12 0 0,-12 12 483-1,28-16-483 1,-12-16 0-1,15-4 0 1,1-16 0-1,0 0 0 1,16-16 0 0,4-4 0-1,16-32 0 1,0 12 0-1,-1 24 0 1,2 0 0-1,15-24 0 1,0 24 0 0,4 0-476-1,7 6 0 1,2 0 476-1,6-7 0 1,3-2-809-1,5-7 0 1,2 0 809 0,-1-2 0-1,4 0-994 1,13-9 1-1,2 2 993 1,-7 6 0-1,0 2 0 1,5-1 0 0,2 4 0-1,-1 5 0 1,0 2 0-1,1-2 0 1,2 2 0-1,8-3 0 1,-2 4 0 0,-14 13 0-1,-2 2-413 1,6-6 0-1,-2 1 413 1,-12 13 0-1,-1 2 0 1,8-1 0 0,0 0 0-1,-8 2 0 1,0 0 652-1,42-10-652 1,-16 0 0-1,0 0 1423 1,-16 16-1423 0,12-12 2142-1,-12 28-2142 1,0-28 1058-1,-4 28-1058 1,-16-28 108-1,0 12-108 1,16 0 0 0,-12-12 0-1,12 12 0 1,-16-16 0-1,0 16 0 1,0-12 0-1,0 12 0 1,0-16 0 0,0 0 0-1,0 16 0 1,-16-12 0-1,-3 28 0 1,-17-12 0 0</inkml:trace>
    </iact:actionData>
  </iact:action>
  <iact:action type="add" startTime="11259">
    <iact:property name="dataType"/>
    <iact:actionData xml:id="d1">
      <inkml:trace xmlns:inkml="http://www.w3.org/2003/InkML" xml:id="stk1" contextRef="#ctx0" brushRef="#br0">11169 12064 24575 0,'0'0'0'74</inkml:trace>
    </iact:actionData>
  </iact:action>
</iact:actions>
</file>

<file path=ppt/ink/inkAction8.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21:22.599"/>
    </inkml:context>
    <inkml:brush xml:id="br0">
      <inkml:brushProperty name="width" value="0.05292" units="cm"/>
      <inkml:brushProperty name="height" value="0.05292" units="cm"/>
      <inkml:brushProperty name="color" value="#FF0000"/>
    </inkml:brush>
  </inkml:definitions>
  <iact:action type="add" startTime="2582">
    <iact:property name="dataType"/>
    <iact:actionData xml:id="d0">
      <inkml:trace xmlns:inkml="http://www.w3.org/2003/InkML" xml:id="stk0" contextRef="#ctx0" brushRef="#br0">5692 14224 24575 0,'37'0'0'9,"-17"0"0"0,12 0 0 0,-12 0 0 1,16 0 0-1,-16 0 0 0,12 0 0 1,-28 0 0-1,28 0 0 0,-28 0 0 1,28 0 0-1,-28 0 0 0,28 0 0 1,-28 0 0-1,28 0 0 0,-12-16 0 0,0 12 0 1,12-28 0-1,-12 12 0 0,0-32 0 1,12 12 0-1,-28-12 0 0,28 0 0 1,-12-4 0-1,16 0 0 0,-16-12 0 1,-4-4 0-1,0-4 0 0,4-12 0 0,0 16 0 1,-4 0 0-1,0 0 0 0,-12 0 0 1,12 0 0-1,0 0 0 0,-12 16 0 1,12 4 0-1,0 0 0 0,-12 12 0 1,12 4 0-1,0 4 0 0,4 12 0 1,16-16 0-1,0 0 0 0,0-16 0 0,16 12 0 1,-12 4 0-1,28 4 0 0,-12 12 0 1,16-16 0-1,1 16 0 0,-1-12 0 1,0 12 0-1,0 0 0 0,0 4 0 1,-16 16 0-1,12 0 0 0,-28 0 0 0,12 0 0 1,-32 0 0-1,12 0 0 0,-12 0 0 1,0 0 0-1,-4 0 0 0,-16 0 0 1,16 0 0-1,-12 0 0 0,12 0 0 1,-16-16 0-1,-16 12 0 0,-4-12 0 0,-16 0 0 1,0 12 0-1,0-28 0 0,0 28 0 1,-16-12 0-1,12 16 0 0,-28 0 0 1,28 0 0-1,-28 0 0 0,28 0 0 1,-12 0 0-1,16 0 0 0,0 0 0 1,-17 0 0-1,29 16 0 0,-24-12 0 0,28 28 0 1,-16-12 0-1,0 16 0 0,0-16 0 1,0 12 0-1,16-12 0 0,-12 16 0 1,28 0 0-1,-28 0 0 0,28-16 0 1,-28 12 0-1,28-12 0 0,-12 16 0 0,16-16 0 1,0 12 0-1,0-28 0 0,0 28 0 1,0-12 0-1,0 0 0 0,0 12 0 1,0-12 0-1,0 16 0 0,0-16 0 1,0 12 0-1,0-12 0 0,0 0 0 0,16 12 0 1,-12-12 0-1,28 0 0 0,-12-4 0 1,0 0 0-1,12-12 0 0,4 12 0 1,4 0 0-1,12-12 0 0,-16 12 0 1,0-16 0-1,0 0 0 0,1 0 0 1,-1 0 0-1,0 0 0 0,0-16 0 0,0 12 0 1,16-28 0-1,-12 28 0 0,12-28 0 1,-32 28 0-1,12-12 0 0,-12 0 0 1,16 12 0-1,0-12 0 0,-16 0 0 1,12 12 0-1,-12-12 0 0,16 16 0 0,-16 0 0 1,12 0 0-1,-12 0 0 0,16 0 0 1,16 0 0-1,-12 0 0 0,12 16 0 1,-16 4 0-1,0 16 0 0,0 0 0 1,0 0 0-1,-16 16 0 0,12-12 0 1,-12 12 0-1,16-16 0 0,-16 16 0 0,12-12 0 1,-28 12 0-1,12 0 0 0,0-12 0 1,-12 12 0-1,12-16 0 0,-16 0 0 1,0 0 0-1,0 0 0 0,0 0 0 1,0 0 0-1,0 0 0 0,0 0 0 0,0 0 0 1,-16 0 0-1,-4 0 0 0,-16 0 0 1,-16 16 0-1,12-12 0 0,-28 12 0 1,28-16 0-1,-28 0 0 0,12 1 0 1,0-1 0-1,-12-16 0 0,28 12 0 0,-28-12 0 1,28 0 0-1,-28-4 0 0,12 0 0 1,0-12 0-1,4 12 0 0,0-16 0 1,12 0 0-1,-28 0 0 0,44-16 0 1,-24 12 0-1,28-28 0 0,-17 12 0 1,1 0 0-1,0-12 0 0,16 12 0 0,-12 0 0 1,12-13 0-1,0 13 0 0,-12 0 0 1,28 4 0-1,-12 0 0 0,16 12 0 1,0-12 0-1,0 0 0 0,0 12 0 1,0-12 0-1,0 16 0 0,0 0 0 0,16 0 0 1,4 0 0-1,16 0 0 0,16 0 0 1,-12 0 0-1,28 0 0 0,-27 0 0 1,27 16 0-1,-12-12 0 0,16 28 0 1,-16-28 0-1,12 28 0 0,-28-12 0 0,12 0 0 1,0 13 0-1,-12-29 0 0,28 28 0 1,-44-28 0-1,40 12 0 0,-40 0 0 1,28-12 0-1,-16 12 0 0,0-16 0 1,0 0 0-1,0 0 0 0,0 0 0 1,0 0 0-1,0-16 0 0,0 12 0 0,-16-28 0 1,44-4 0-1,-52-5 0 0,52-11 0 1,-44 0 0-1,16 12 0 0,1-12 0 1,15 0 0-1,-28 12 0 0,24-28 0 1,-28 28 0-1,16-28 0 0,-16 28 0 0,12-28 0 1,-28 28 0-1,28-28 0 0,-12 28 0 1,0-28 0-1,12 12 0 0,-28-16 0 1,12 0 0-1,0 0 0 0,-12 0 0 1,12 0 0-1,0 0 0 0,-12 0 0 1,28 0 0-1,-28 0 0 0,12 0 0 0,-16 0 0 1,0 0 0-1,0-16 0 0,0 28 0 1,0-24 0-1,0 28 0 0,0 0 0 1,0 4 0-1,0 16 0 0,0 0 0 1,-16 0 0-1,12 0 0 0,-12 0 0 0,16 0 0 1,-16 0 0-1,12 0 0 0,-12 16 0 1,16-12 0-1,0 28 0 0,0-12 0 1,0 16 0-1,-16-16 0 0,12 12 0 1,-12 4 0-1,16 20 0 0,0 16 0 0,0 0 0 1,0 16 0-1,0 4 0 0,0 16 0 1,0-16 0-1,0 28 0 0,0-24 0 1,0 12 0-1,0-4 0 0,0-12 0 1,0 16 0-1,0 0 0 0,0-16 0 1,16 12 0-1,-12-28 0 0,12 28 0 0,-16-12 0 1,0 0 0-1,16 12 0 0,-12-28 0 1,12 28 0-1,-16-28 0 0,0 28 0 1,0-28 0-1,0 12 0 0,16-16 0 1,-12 16 0-1,12-12 0 0,-16 12 0 0,0-16 0 1,0-16 0-1,0 12 0 0,16 4 0 1,-12-12 0-1,12 24 0 0,0-28 0 1,-12 16 0-1,12 0 0 0,0 0 0 1,-12 0 0-1,12-16 0 0,0 12 0 0,-12-12 0 1,28 16 0-1,-12-16 0 0,0 12 0 1,12-12 0-1,-28 0 0 0,28 12 0 1,-28-12 0-1,28 0 0 0,-28 12 0 1,28-28 0-1,-12 28 0 0,0-28 0 1,12 28 0-1,-12-28 0 0,0 12 0 0,12-16 0 1,-28 0 0-1,28 0 0 0,-12 0 0 1,16 0 0-1,0 0 0 0,0 0 0 1,0-16 0-1,0-4 0 0,0-16 0 1,1 0 0-1,-1-16 0 0,-16 12 0 0,12-12 0 1,-12 16 0-1,0-16 0 0,12 12 0 1,-28-28 0-1,12 28 0 0,0-12 0 1,-12 16 0-1,12-16 0 0,-16 12 0 1,0-12 0-1,0 16 0 0,0 0 0 1,0-16 0-1,0 28 0 0,0-24 0 0,0 12 0 1,0-4 0-1,0-12 0 0,0 16 0 1,0 16 0-1,0 4 0 0,0 0 0 1,0-4 0-1,0 0 0 0,0 4 0 1,0 16 0-1,0 0 0 0,0 16 0 0,0 4 0 1,0 16 0-1,0 0 0 0,0 0 0 1,0 16 0-1,0 4 0 0,0 0 0 1,0-4 0-1,0 0 0 0,0-12 0 1,0 12 0-1,0-16 0 0,0 0 0 0,0 0 0 1,0 16 0-1,16-28 0 0,-12 40 0 1,12-40 0-1,-16 28 0 0,0-16 0 1,16 0 0-1,-12 0 0 0,12-16 0 1,0 12 0-1,-12-12 0 0,28 16 0 1,-28-16 0-1,28 12 0 0,-12-28 0 0,16 28 0 1,-16-28 0-1,12 12 0 0,-12-16 0 1,16 0 0-1,-16 0 0 0,12 0 0 1,-12 0 0-1,16 0 0 0,0 0 0 1,0-16 0-1,0-4 0 0,0-16 0 0,16 0 0 1,-12 0 0-1,12-16 0 0,-16 12 0 1,0-12 0-1,0 16 0 0,0 0 0 1,-16 0 0-1,12 0 0 0,-28 0 0 1,12 0 0-1,0 0 0 0,-12 0 0 0,12 0 0 1,-16 16 0-1,0-12 0 0,0 12 0 1,0 0 0-1,0 4 0 0,0 0 0 1,0 12 0-1,0-28 0 0,0 28 0 1,-16-12 0-1,12 16 0 0,-12-16 0 1,16 12 0-1,0-12 0 0,0 32 0 0,0 4 0 1,0 16 0-1,0 0 0 0,0 0 0 1,0 16 0-1,0 4 0 0,0 0 0 1,0 12 0-1,0-28 0 0,0 28 0 1,0-28 0-1,0 28 0 0,0-28 0 0,0 12 0 1,0-16 0-1,0 0 0 0,0 0 0 1,0-16 0-1,0-4 0 0,0 0 0 1,0-12 0-1,0 12 0 0,0-16 0 1,0 0 0-1,0-16 0 0,0-20 0 1,0-4 0-1,0-28 0 0,0 12 0 0,0-16 0 1,0 16 0-1,0-12 0 0,0-4 0 1,0 12 0-1,0-24 0 0,0 28 0 1,16-16 0-1,4 0 0 0,16 16 0 1,-16 4 0-1,13 16 0 0,3 0 0 0,4 0 0 1,12 16 0-1,-16-12 0 0,0 12 0 1,16 0 0-1,-28-12 0 0,40 28 0 1,-40-12 0-1,28 16 0 0,-16 0 0 1,0 0 0-1,0 0 0 0,0 16 0 0,0 20 0 1,-16 4 0-1,12 28 0 0,-12-28 0 1,16 28 0-1,-16-12 0 0,-4 16 0 1,0-16 0-1,-12 12 0 0,12-28 0 1,0 12 0-1,-12-16 0 0,12-16 0 1,-16 12 0-1,0-28 0 0,0 28 0 0,0-28 0 1,0 12 0-1,0-32 0 0,0-4 0 1,0-16 0-1,0 0 0 0,0 0 0 1,0-16 0-1,0 12 0 0,0-28 0 1,0 28 0-1,16-28 0 0,4 28 0 0,0-12 0 1,12 0 0-1,-12 12 0 0,0-12 0 1,12 32 0-1,-12-12 0 0,16 28 0 1,-16-28 0-1,12 28 0 0,-12-12 0 1,16 16 0-1,-16 0 0 0,12 0 0 0,-28 0 0 1,28 0 0-1,-28 0 0 0,29 0 0 1,-29 0 0-1,28 16 0 0,-28 4 0 1,28 16 0-1,-28 0 0 0,12 0 0 1,0 0 0-1,-12 16 0 0,12-12 0 1,-16 12 0-1,0-32 0 0,0 28 0 0,0-24 0 1,0 28 0-1,0-16 0 0,0 16 0 1,0-12 0-1,0 12 0 0,0-16 0 1,0 0 0-1,0 0 0 0,0 0 0 1,0 0 0-1,0-16 0 0,0 12 0 0,0-28 0 1,0 12 0-1,0-16 0 0,16 16 0 1,-12-12 0-1,12 12 0 0,-16-16 0 1,16 0 0-1,-12 16 0 0,12-12 0 1,0 12 0-1,-12 0 0 0,12 4 0 1,-16 16 0-1,16-16 0 0,-12 12 0 0,28-12 0 1,-12 16 0-1,0-16 0 0,12 12 0 1,-28-28 0-1,28 29 0 0,-28-29 0 1,28 12 0-1,-28-16 0 0,28 16 0 1,-28-12 0-1,28 12 0 0,-12-16 0 0,0 0 0 1,12 0 0-1,-12 0 0 0,0-16 0 1,12-4 0-1,-12-16 0 0,16-1 0 1,-16 1 0-1,12-16 0 0,-12-4 0 1,0 0 0-1,-4 4 0 0,0 0 0 0,-12 12 0 1,12-12 0-1,-16 16 0 0,0 0 0 1,0 0 0-1,0 0 0 0,0 0 0 1,0 0 0-1,0 16 0 0,0-12 0 1,0 12 0-1,0 0 0 0,0-12 0 1,-16 12 0-1,12-16 0 0,-12 16 0 0,16-12 0 1,0 28 0-1,0-28 0 0,0 28 0 1,0-28 0-1,0 28 0 0,-16-12 0 1,12 16 0-1,-12 0 0 0,16 16 0 1,0 4 0-1,0 32 0 0,16-12 0 0,-12 28 0 1,12-12 0-1,0 16 0 0,-12 0 0 1,28-16 0-1,-12 12 0 0,16-28 0 1,-16 12 0-1,12 0 0 0,-12-12 0 1,16 12 0-1,0-16 0 0,0-16 0 0,-16 12 0 1,12-12 0-1,-12 0 0 0,32 12 0 1,-11-28 0-1,11 12 0 0,0-16 0 1,-12 0 0-1,12 0 0 0,-16 0 0 1,0 0 0-1,16-16 0 0,-12-4 0 1,12-32 0-1,-16 12 0 0,-16-28 0 0,12 12 0 1,-12-16 0-1,0 16 0 0,12-12 0 1,-28 12 0-1,12 0 0 0,0-12 0 1,-12 28 0-1,12-12 0 0,-16 0 0 1,0 12 0-1,0-12 0 0,0 16 0 0,0 0 0 1,0 0 0-1,0 16 0 0,0 4 0 1,0 0 0-1,0 12 0 0,0-12 0 1,0 16 0-1,0 16 0 0,0 4 0 1,0 32 0-1,0 4 0 0,0 16 0 1,0 0 0-1,0 0 0 0,8-20 0 0,0 0 0 1,-4 28 0-1,12-20 0 0,0 0-472 1,-12 32 472-1,12-37 0 0,0-2 0 1,-12 23 0-1,12 24 0 0,-16-23 0 1,0-25 0-1,0 4 0 0,0-2 0 0,0 0 0 1,0 38 0-1,0-40 0 0,0 0 0 1,0 24 0-1,0 12 0 0,0 0 0 1,0-12 0-1,0 12 0 0,0-16 0 1,0 0 0-1,0 0 0 0,-16 0 0 0,-4 0 0 1,-16-16 0-1,0-4 0 0,0 0 0 1,0-12 0-1,2 2 0 0,0 0 0 1,-10 2 0-1,3-9 0 0,-2-2 0 1,-13 3 0-1,-16 16 0 0,0-12 0 1,0-4 0-1,0-4 0 0,-1-12 0 0,1 0 472 1,0-4-472-1,16-16 0 0,4 0 0 1,0 0 0-1,12-16 0 0,-12-4 0 1,16-32 0-1,0-4 0 0,0 0 0 1,16-12 0-1,-12-4 0 0,28 12 0 0,-12-40 0 1,16 40 0-1,0-28 0 0,16 0 0 1,-12 28 0-1,44-24 0 0,-24 28-261 1,8 11 0-1,4 2 261 0,20-17 0 1,-21 17 0-1,2 2 0 0,35-15 0 0,0 0 0 1,-21 21 0-1,2 2-459 0,-5 5 0 1,1 0 459-1,12-9 0 0,2 2 0 1,-8 7 0-1,-2 0 0 0,-7-7 0 1,0 2 0-1,42-7 0 0,-44 13 0 1,0 2 0-1,32-11 0 0,-24 10 0 0,0 0 0 1,24-14-158-1,-32 12 0 0,0 4 158 1,28 3 0-1,0-11 0 0,0 12 0 1,0-16 0-1,0 16 0 0,1-12 0 1,-1 12 0-1,0 0 0 0,0-12 0 0,-16 28 489 1,12-12-489-1,-28 0 926 0,12 12-926 1,-16-28 341-1,0 28-341 0,0-28 0 1,16 28 0-1,-12-12 0 0,28 0 0 1,-28 12 0-1,-4-12 0 0,-20 16 0 1</inkml:trace>
    </iact:actionData>
  </iact:action>
  <iact:action type="add" startTime="10923">
    <iact:property name="dataType"/>
    <iact:actionData xml:id="d1">
      <inkml:trace xmlns:inkml="http://www.w3.org/2003/InkML" xml:id="stk1" contextRef="#ctx0" brushRef="#br0">9836 12532 24575 0,'0'-20'0'39,"0"4"0"1</inkml:trace>
    </iact:actionData>
  </iact:action>
</iact:actions>
</file>

<file path=ppt/ink/inkAction9.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21:35.584"/>
    </inkml:context>
    <inkml:brush xml:id="br0">
      <inkml:brushProperty name="width" value="0.05292" units="cm"/>
      <inkml:brushProperty name="height" value="0.05292" units="cm"/>
      <inkml:brushProperty name="color" value="#FF0000"/>
    </inkml:brush>
  </inkml:definitions>
  <iact:action type="add" startTime="1774">
    <iact:property name="dataType"/>
    <iact:actionData xml:id="d0">
      <inkml:trace xmlns:inkml="http://www.w3.org/2003/InkML" xml:id="stk0" contextRef="#ctx0" brushRef="#br0">4395 14873 24575 0,'20'0'0'9,"13"0"0"1,-29 0 0-1,28 0 0 1,-28-16 0-1,12 12 0 1,0-44 0 0,-12 24 0-1,12-28 0 1,0 0 0-1,-12 28 0 1,28-40 0 0,-28 24 0-1,12-32 0 1,-16 0 0-1,16 0 0 1,-12-1 0-1,12 17 0 1,-16-12 0 0,16 12 0-1,-12 0 0 1,12-12 0-1,-16 28 0 1,0-12 0 0,0 0 0-1,0 12 0 1,0-12 0-1,0 16 0 1,0 0 0 0,0 16 0-1,0-12 0 1,0 28 0-1,0-28 0 1,0 28 0-1,0-12 0 1,0 0 0 0,0 12 0-1,0 20 0 1,0 8 0-1,0 44 0 1,0-28 0 0,0 28 0-1,16-12 0 1,-12 16 0-1,12 0 0 1,0-16 0-1,-12 12 0 1,12-28 0 0,-16 28 0-1,0-44 0 1,0 24 0-1,16-12 0 1,-12 5 0 0,12-5 0-1,-16-4 0 1,0-12 0-1,0 16 0 1,0-16 0 0,0 12 0-1,0-28 0 1,0 28 0-1,0-12 0 1,0 0 0-1,0 12 0 1,0-28 0 0,0 28 0-1,0-28 0 1,0 12 0-1,0 0 0 1,0-12 0 0,0-20 0-1,0-8 0 1,-16-44 0-1,-4 12 0 1,0 0 0-1,4-44-554 1,16 19 554 0,0 28 0-1,0-2 0 1,0-33 0-1,0 0 0 1,0-4 0 0,0 38 0-1,0 0 0 1,0-38 0-1,0 32 0 1,0 0 0 0,0-36 0-1,0 4 0 1,14 33 0-1,4 2 0 1,6-7 0-1,9 5 0 1,2-2 0 0,5-15 0-1,-6 23 0 1,0 2 0-1,6-9 0 1,-6 17 0 0,0 2 0-1,6 1 0 1,28-12 0-1,-28 0 0 1,12 12 0-1,-16 4 0 1,16 4 554 0,-12 28-554-1,12-12 0 1,-32 16 0-1,12 0 0 1,-12 0 0 0,16 0 0-1,-16 0 0 1,12 16 0-1,-28 4 0 1,44 32 0 0,-40-12 0-1,40 44 0 1,-27-24 0-1,15 28 0 1,-18-35 0-1,0-2 0 1,2 13 0 0,-3-7 0-1,-2 2 0 1,-11 17 0-1,28 0 0 1,-28 24 0 0,28-40 0-1,-28 28 0 1,12-16 0-1,0 0 0 1,-12-16 0 0,12 12 0-1,-16-28 0 1,16 12 0-1,-12-16 0 1,12 0 0-1,-16 0 0 1,0-16 0 0,0-4 0-1,0 0 0 1,0-12 0-1,0 12 0 1,0-16 0 0,0 0 0-1,0-16 0 1,0-20 0-1,0-20 0 1,0-16 0-1,0 0 0 1,0-16 0 0,0-4 0-1,0 16 0 1,0-24 0-1,0 24 0 1,0-16 0 0,0 4 0-1,16 16 0 1,4 16 0-1,16-12 0 1,-16 12 0 0,12 0 0-1,-12 4 0 1,16 16 0-1,0 0 0 1,0 0 0-1,0 0 0 1,0 16 0 0,0-12 0-1,-16 28 0 1,12-12 0-1,-28 16 0 1,28 0 0 0,-28 0 0-1,28 0 0 1,-28 0 0-1,12 0 0 1,0 0 0-1,-12 16 0 1,28 4 0 0,-28 16 0-1,28 0 0 1,-28 16 0-1,12 4 0 1,0 16 0 0,-12 0 0-1,12 0 0 1,-16 0 0-1,0 0 0 1,0 0 0 0,0 16 0-1,0-28 0 1,0 24 0-1,0-28 0 1,0 16 0-1,0-16 0 1,-16 12 0 0,12-28 0-1,-12 12 0 1,16-32 0-1,0 12 0 1,0-12 0 0,0 16 0-1,0 0 0 1,0 0 0-1,0 0 0 1,0 0 0-1,0 0 0 1,0-16 0 0,0 12 0-1,0-12 0 1,0 0 0-1,0 12 0 1,0-28 0 0,0 29 0-1,16-29 0 1,4 12 0-1,16 0 0 1,0-12 0 0,0 12 0-1,0-16 0 1,16 0 0-1,4-16 0 1,0-4 0-1,13-16 0 1,-29-1 0 0,28-15 0-1,-12 12 0 1,0-28 0-1,-4 28 0 1,-16-28 0 0,0 12 0-1,0 0 0 1,0-12 0-1,0 12 0 1,-16 0 0-1,12-12 0 1,-28 12 0 0,28-16 0-1,-28 0 0 1,28 0 0-1,-28 16 0 1,28-12 0 0,-28 28 0-1,28-28 0 1,-12 28 0-1,0-28 0 1,12 28 0 0,-12-12 0-1,16 16 0 1,0 0 0-1,0 0 0 1,0 0 0-1,0 16 0 1,0 4 0 0,16 0 0-1,-12 12 0 1,12-12 0-1,-16 16 0 1,16 0 0 0,-11 0 0-1,11 0 0 1,-16 0 0-1,0 0 0 1,-16 0 0 0,12 0 0-1,-12 0 0 1,0 0 0-1,12 0 0 1,-28 0 0-1,12 0 0 1,-16 0 0 0,0 0 0-1,-16 0 0 1,-4 0 0-1,-32 16 0 1,12-12 0 0,-28 12 0-1,28-16 0 1,-29 16 0-1,13-12 0 1,-16 12 0-1,0 0 0 1,16-12 0 0,4 28 0-1,0-28 0 1,12 28 0-1,-12-12 0 1,16 0 0 0,-16 28 0-1,12-40 0 1,-12 40 0-1,16-28 0 1,-16 16 0 0,12 0 0-1,-12 0 0 1,16 0 0-1,0 0 0 1,16-16 0-1,-12 12 0 1,28-28 0 0,-28 28 0-1,28-12 0 1,-12 0 0-1,16 12 0 1,0 4 0 0,0 4 0-1,0 12 0 1,0-16 0-1,0 16 0 1,0 4 0-1,0 0 0 1,16 12 0 0,4-12 0-1,0 0 0 1,28 12 0-1,-24-28 0 1,12 28 0 0,-4-28 0-1,-12 12 0 1,32 0 0-1,-28-28 0 1,40 24 0 0,-40-27 0-1,28 15 0 1,0-16 0-1,-12-4 0 1,12 0 0-1,0-12 0 1,-12 12 0 0,28-16 0-1,-28 0 0 1,28 0 0-1,-28 0 0 1,28-16 0 0,-12-4 0-1,1-16 0 1,11 0 0-1,-28-1 0 1,12 1 0-1,-16 0 0 1,16-16 0 0,-12 12 0-1,12-12 0 1,-32 16 0-1,12 0 0 1,-12 0 0 0,16 0 0-1,0 0 0 1,-16 0 0-1,12 0 0 1,-28 0 0 0,12-16 0-1,0 12 0 1,-12-28 0-1,12 12 0 1,-16 0 0-1,0-12 0 1,0 12 0 0,0 0 0-1,-16 4 0 1,-4 0 0-1,0 12 0 1,-12-12 0 0,12 16 0-1,0 0 0 1,-12 0 0-1,12 0 0 1,0 0 0-1,-12 16 0 1,28-12 0 0,-28 12 0-1,12 0 0 1,0-12 0-1,-12 28 0 1,28-28 0 0,-28 28 0-1,28-12 0 1,-12 0 0-1,0 12 0 1,12-12 0 0,-28 16 0-1,28 0 0 1,-12 0 0-1,16 0 0 1,-16 0 0-1,12 0 0 1,-12 0 0 0,16 0 0-1,0 0 0 1,16 0 0-1,4 0 0 1,32 0 0 0,-12 16 0-1,28-12 0 1,-12 12 0-1,16 0 0 1,-16-12 0 0,12 12 0-1,-28-16 0 1,12 0 0-1,-16 0 0 1,0 0 0-1,0 0 0 1,-16 0 0 0,12 0 0-1,-28 0 0 1,28 0 0-1,-28 0 0 1,12 0 0 0,-16 0 0-1,0 16 0 1,0-12 0-1,0 28 0 1,0-28 0-1,0 44 0 1,0-8 0 0,0 48 0-1,0 4 0 1,0 0 0-1,0-4-442 1,0 0 442 0,0-12 0-1,0-24 0 1,0 0 0-1,0 24 0 1,0 12 0 0,0-16 0-1,0 0 0 1,0-16 0-1,0 12 0 1,0-12 0-1,0 0 0 1,0 12 0 0,0-28 442-1,0 12-442 1,0-15 0-1,0-1 0 1,0 0 0 0,0 0 0-1,0-16 0 1,0-4 0-1,0 0 0 1,0-12 0-1,0 12 0 1,0-16 0 0,0-16 0-1,0-4 0 1,0-16 0-1,0-16 0 1,0-4 0 0,0-17 0-1,-16 1 0 1,12 0 0-1,-12 16 0 1,16-28 0 0,0 24 0-1,0-12 0 1,0 4 0-1,0 12 0 1,0-16 0-1,16 0 0 1,-12 0 0 0,12 0 0-1,0 16 0 1,-12-12 0-1,28 12 0 1,-28 0 0 0,28 4 0-1,-12 16 0 1,0 0 0-1,12 0 0 1,-28 0 0-1,12 16 0 1,0-12 0 0,4 12 0-1,0 0 0 1,12 4 0-1,-28 16 0 1,28-16 0 0,-12 12 0-1,16-12 0 1,1 0 0-1,-1 12 0 1,0-12 0 0,-16 16 0-1,28 0 0 1,-24 0 0-1,28 0 0 1,-16 0 0-1,0 0 0 1,-16 0 0 0,12 0 0-1,-12 0 0 1,0 0 0-1,12 0 0 1,-28 0 0 0,28 0 0-1,-28 0 0 1,12 0 0-1,-16 0 0 1,16 0 0-1,-12 16 0 1,12-12 0 0,-16 28 0-1,16-12 0 1,-12 16 0-1,12 0 0 1,-16 16 0 0,0-12 0-1,0 28 0 1,0-28 0-1,0 12 0 1,0 0 0 0,0 4 0-1,0 16 0 1,0-16 0-1,0-4 0 1,0 0 0-1,0-12 0 1,0 12 0 0,0-16 0-1,0 0 0 1,0 0 0-1,0-16 0 1,16 12 0 0,-12-12 0-1,12 0 0 1,-16 12 0-1,0-28 0 1,0 28 0 0,0-12 0-1,0 0 0 1,0-4 0-1,0 0 0 1,0-12 0-1,16 12 0 1,-12-16 0 0,12 16 0-1,-16-12 0 1,0 12 0-1,0 0 0 1,0-12 0 0,0 12 0-1,16 0 0 1,-12-12 0-1,12 28 0 1,-16-28 0-1,16 28 0 1,-12-28 0 0,12 28 0-1,-16-28 0 1,0 28 0-1,0-28 0 1,16 28 0 0,-12-28 0-1,12 12 0 1,-16-16 0-1,0 16 0 1,0-12 0 0,16 13 0-1,4-17 0 1,16 0 0-1,-16 16 0 1,12-12 0-1,4 28 0 1,4-28 0 0,12 12 0-1,-16-16 0 1,0 16 0-1,0-12 0 1,0 12 0 0,0-16 0-1,-16 0 0 1,12 0 0-1,-12 0 0 1,17 0 0-1,-1 0 0 1,0 0 0 0,0-16 0-1,0-4 0 1,0-16 0-1,0 0 0 1,0 15 0 0,0-11 0-1,0 12 0 1,0-16 0-1,0 0 0 1,0 0 0 0,0 0 0-1,0 16 0 1,-16-12 0-1,-4 12 0 1,0-16 0-1,-12 0 0 1,28 0 0 0,-28 0 0-1,28 0 0 1,-28 0 0-1,12 0 0 1,-16 0 0 0,0-16 0-1,0 12 0 1,0-12 0-1,0 16 0 1,0 0 0-1,0 0 0 1,0 0 0 0,-16 0 0-1,12 0 0 1,-28 0 0-1,28 0 0 1,-28 16 0 0,12-12 0-1,-16 12 0 1,-16 0 0-1,12-12 0 1,-12 28 0 0,16-28 0-1,0 28 0 1,0-12 0-1,0 16 0 1,16-16 0-1,-12 12 0 1,28-12 0 0,-28 16 0-1,12 0 0 1,0 0 0-1,-12 0 0 1,28 16 0 0,-28-12 0-1,28 28 0 1,-29-12 0-1,29 16 0 1,-28 0 0-1,28 0 0 1,-28 0 0 0,28 0 0-1,-12 0 0 1,0 16 0-1,12-12 0 1,-12 12 0 0,16 0 0-1,0 4 0 1,0 0 0-1,0 12 0 1,0-12 0 0,0 16 0-1,16-16 0 1,-12 12 0-1,28-12 0 1,4 0 0-1,4-4 0 1,13 0 0 0,-1-12 0-1,-12 13 0 1,28-17 0-1,-28-16 0 1,28 12 0 0,-28-12 0-1,12 0 0 1,0 12 0-1,-12-28 0 1,28 12 0 0,-28-16 0-1,28 0 0 1,-28 0 0-1,28 0 0 1,-12 0 0-1,0 0 0 1,12-16 0 0,-12-4 0-1,0 0 0 1,-4-12 0-1,-16 28 0 1,-16-28 0 0,12 28 0-1,-12-28 0 1,0 12 0-1,13-17 0 1,-29 1 0-1,12 0 0 1,0-16 0 0,-12 12 0-1,12-12 0 1,-16 0 0-1,0 12 0 1,0-28 0 0,0 12 0-1,0 0 0 1,0-12 0-1,0 12 0 1,0-16 0 0,0 16 0-1,0 4 0 1,-16 0 0-1,12 12 0 1,-12-12 0-1,16 16 0 1,0 0 0 0,-16 16 0-1,12-12 0 1,-12 12 0-1,16 0 0 1,0 4 0 0,0 16 0-1,0 0 0 1,0 16 0-1,0 4 0 1,0 16 0-1,0 0 0 1,0 0 0 0,0 16 0-1,0 4 0 1,0 0 0-1,0 12 0 1,16-28 0 0,-12 28 0-1,12-28 0 1,0 28 0-1,-12-28 0 1,12 12 0 0,0-16 0-1,-12 0 0 1,12 0 0-1,0 0 0 1,-12-16 0-1,28 12 0 1,-28-12 0 0,28 0 0-1,-28 12 0 1,28-28 0-1,-12 28 0 1,0-28 0 0,12 12 0-1,-28 0 0 1,28-12 0-1,-28 12 0 1,28-16 0-1,-12 0 0 1,16 0 0 0,-16 0 0-1,12-16 0 1,-12-4 0-1,16 0 0 1,0-12 0 0,0 12 0-1,-16-32 0 1,12 12 0-1,-12-12 0 1,0 16 0 0,12-16 0-1,-12 12 0 1,0-12 0-1,12 16 0 1,-28-16 0-1,28 12 0 1,-28-12 0 0,12 16 0-1,0-16 0 1,-12 12 0-1,12-12 0 1,-16 16 0 0,0 0 0-1,0 16 0 1,0-12 0-1,0 12 0 1,0 0 0-1,0-12 0 1,0 28 0 0,0-28 0-1,0 28 0 1,0-12 0-1,0 16 0 1,0 0 0 0,0 16 0-1,0 4 0 1,0 16 0-1,0 16 0 1,0 4 0 0,0 0 0-1,0 12 0 1,0 4 0-1,0 4 0 1,0 12 0-1,0 0 0 1,0 4 0 0,16 0-371-1,-14-40 0 1,0 0 371-1,5 3 0 1,2-2 0 0,7 27 0-1,-6-13 0 1,0-1 0-1,10-2 0 1,-11-13 0 0,-2 2 0-1,9 19-218 1,-12 16 218-1,28-12 0 1,-28 12 0-1,12-16 0 1,-16 0 0 0,0-16 0-1,0 12 0 1,0-12 0-1,0 0 734 1,0 28-734 0,0-40 0-1,0 56 0 1,-16-40 0-1,-4 12 0 1,4-20 0-1,-4-4 226 1,-16 0-226 0,10 1 0-1,0 2 0 1,-14 5 0-1,-28 0 0 1,12 12 0 0,0-12 0-1,4 0 0 1,0-4 0-1,-4-16 0 1,-16 0 0 0,0 0 0-1,0 0 0 1,0-16 0-1,16 12 0 1,-12-28 0-1,12 12 0 1,0-16 0 0,3 0 0-1,1 0 0 1,12-16 0-1,-12-4 0 1,16-16 0 0,0-16 0-1,16-4 0 1,-12-16 0-1,28 16 0 1,-12-12 0-1,16 12 0 1,0 5 0 0,0-2 0-1,0-27 0 1,0 28 0-1,0 0 0 1,0-36 0 0,0 28 0-1,16-40 0 1,8 53 0-1,4 2-433 1,1-4 0 0,2 2 433-1,5 2 0 1,0 2 0-1,-2 0 0 1,0 2 0-1,9 3 0 1,3 0 0 0,0-16 0-1,4 0-639 1,11 6 1-1,2 4 638 1,-8-1 0 0,-2 2 0-1,-7 5 0 1,0 4-292-1,7 6 0 1,-2 0 292-1,25-40 0 1,-24 39 0 0,0 2 0-1,24-29 0 1,-32 29 0-1,0 2 0 1,28-27 0 0,16 11 0-1,-12 5 0 1,12-12-89-1,-15 40 89 1,-17-40 0 0,12 28 780-1,-28 0-780 1,28-12 1284-1,-28 12-1284 1,12 0 648-1,-16-12-648 1,0 28 104 0,0-28-104-1,-16 28 0 1,12-28 0-1,-12 28 0 1,0-12 0 0,12 0 0-1,-12 12 0 1,0-12 0-1,-4 16 0 1,-16 0 0 0</inkml:trace>
    </iact:actionData>
  </iact:action>
</iact:actions>
</file>

<file path=ppt/ink/inkAction10.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21:47.843"/>
    </inkml:context>
    <inkml:brush xml:id="br0">
      <inkml:brushProperty name="width" value="0.05292" units="cm"/>
      <inkml:brushProperty name="height" value="0.05292" units="cm"/>
      <inkml:brushProperty name="color" value="#FF0000"/>
    </inkml:brush>
  </inkml:definitions>
  <iact:action type="add" startTime="2101">
    <iact:property name="dataType"/>
    <iact:actionData xml:id="d0">
      <inkml:trace xmlns:inkml="http://www.w3.org/2003/InkML" xml:id="stk0" contextRef="#ctx0" brushRef="#br0">3891 14224 24575 0,'36'0'0'9,"0"0"0"0,0 0 0 1,0 0 0-1,0 0 0 1,0 0 0-1,0 0 0 0,0 0 0 1,0-16 0-1,0-4 0 1,0 0 0-1,16-44 0 0,-12 52 0 1,12-68 0-1,-15 40 0 1,-1-32 0-1,0 16 0 1,0-12 0-1,-16 12 0 0,12-16 0 1,-28 0 0-1,28 0 0 1,-28 0 0-1,12 0 0 0,-16 16 0 1,0-12 0-1,0 28 0 1,0-28 0-1,0 28 0 1,0-12 0-1,0 16 0 0,0 16 0 1,0-12 0-1,0 12 0 1,0 0 0-1,0 4 0 0,0 0 0 1,0 12 0-1,0 36 0 1,0 12 0-1,0 6 0 1,0 4 0-1,0 22 0 0,0 12 0 1,0 0-501-1,0 4 501 1,0 0 0-1,0-4 0 0,0 0 0 1,0-12 0-1,-1-24 0 1,2 0 0-1,15 40 0 0,-12 0 0 1,12-4 0-1,-16 0 0 1,0-12 0-1,0 13 0 1,0-17 0-1,0 16 0 0,0-12 0 1,0 12 0-1,0-16 0 1,0 16 0-1,0-12 0 0,0-4 0 1,0-4 0-1,0-28 0 1,16 12 0-1,-12-16 0 1,12 0 501-1,-16 0-501 0,0 0 0 1,0-16 0-1,0 12 0 1,0-12 0-1,0 0 0 0,0-4 0 1,0 0 0-1,0-12 0 1,0 12 0-1,0-16 0 1,0 16 0-1,0-44 0 0,0 4 0 1,0-48 0-1,-16-16 0 1,12 12 0-1,-12 24 0 0,0 0 0 1,12-40-467-1,-12 38 0 1,0 0 467-1,14 0 0 1,0 0 0-1,-14 0 0 0,0 0 0 1,12-8 0-1,4 0 0 1,-8-3 0-1,0 2 0 0,0 7 0 1,0 0 0-1,-2-14 0 1,0 3 0-1,-10-13 0 0,2 20 0 1,4 0-126-1,10-16 126 1,-12-12 0-1,16 0 0 1,-16 12 0-1,12 4 0 0,-12 4 0 1,16 12 0-1,0-16 0 1,0 16 927-1,0-12-927 0,0 28 133 1,0-12-133-1,0 0 0 1,0 12 0-1,0-28 0 1,0 44 0-1,0-40 0 0,16 40 0 1,4-28 0-1,0 32 0 1,12-12 0-1,-12 12 0 0,32-16 0 1,-12 0 0-1,12 0 0 1,-16 0 0-1,16 0 0 1,-12 16 0-1,12-12 0 0,-16 28 0 1,0-12 0-1,0 16 0 1,16 0 0-1,-12 0 0 0,12 0 0 1,-16 0 0-1,16 0 0 1,-12 0 0-1,12 0 0 0,-16 0 0 1,0 0 0-1,0 16 0 1,-16-12 0-1,12 28 0 1,-28-28 0-1,28 12 0 0,-28 0 0 1,12 4 0-1,0 0 0 1,-12 12 0-1,12-12 0 0,-16 16 0 1,0 0 0-1,0 16 0 1,16 4 0-1,-12 0 0 1,12-4 0-1,-16 0 0 0,0-12 0 1,0 28 0-1,0-28 0 1,0 12 0-1,0-16 0 0,0 0 0 1,0 0 0-1,0-16 0 1,0 12 0-1,0-12 0 1,-16 0 0-1,12 12 0 0,-28-12 0 1,28 0 0-1,-28 12 0 1,12-28 0-1,-16 28 0 0,0-12 0 1,0 16 0-1,0 0 0 1,16-16 0-1,-12 12 0 1,12-28 0-1,-16 28 0 0,0-28 0 1,0 28 0-1,-16-28 0 1,12 28 0-1,4-28 0 0,-12 12 0 1,24-16 0-1,-28 0 0 1,16 0 0-1,0 0 0 0,0 0 0 1,0 0 0-1,0-16 0 1,16 12 0-1,-12-28 0 1,12 28 0-1,-16-28 0 0,16 28 0 1,4-12 0-1,16 0 0 1,-16 12 0-1,12-12 0 0,-12 0 0 1,32 12 0-1,4 4 0 1,16 4 0-1,0 28 0 1,-16-12 0-1,28 16 0 0,-24 0 0 1,28 0 0-1,0 0 0 1,4 0 0-1,0-16 0 0,-4 12 0 1,0-28 0-1,4 28 0 1,0-28 0-1,-4 12 0 1,0-16 0-1,-12 0 0 0,12 0 0 1,-16 0 0-1,16 0 0 1,-12 0 0-1,-4-16 0 0,12-4 0 1,-40 0 0-1,40-28 0 1,-28 24 0-1,17-28 0 1,-1 0 0-1,0-4 0 0,-16 0 0 1,12-12 0-1,-12 12 0 1,16 0 0-1,-16-12 0 0,12 12 0 1,-12 0 0-1,16-12 0 1,0 28 0-1,0-28 0 0,-16 28 0 1,12-28 0-1,4 28 0 1,4-28 0-1,-4 28 0 1,-4-12 0-1,-12 16 0 0,16 0 0 1,0 0 0-1,0 16 0 1,-16-12 0-1,12 28 0 0,-12-28 0 1,16 28 0-1,-16-12 0 1,12 16 0-1,-12 0 0 1,16 0 0-1,0 0 0 0,0 0 0 1,-16 0 0-1,12 0 0 1,-12 0 0-1,0 0 0 0,12 0 0 1,-28 0 0-1,12 0 0 1,-16 0 0-1,16 0 0 1,-44 0 0-1,20 0 0 0,-44 0 0 1,16 0 0-1,0 0 0 1,-16 0 0-1,12 0 0 0,-12 16 0 1,16-12 0-1,0 12 0 1,0 0 0-1,0-12 0 0,0 28 0 1,0-12 0-1,0 0 0 1,0 12 0-1,16-12 0 1,-12 0 0-1,12 12 0 0,-16-12 0 1,16 16 0-1,-12 0 0 1,12-16 0-1,0 12 0 0,-12-12 0 1,28 16 0-1,-28-16 0 1,28 12 0-1,-12-12 0 1,0 16 0-1,12 0 0 0,-12 0 0 1,16 0 0-1,0 0 0 1,0 0 0-1,0 16 0 0,0-12 0 1,0 28 0-1,0-28 0 1,16 28 0-1,4-12 0 1,16 0 0-1,0 12 0 0,0-28 0 1,0 12 0-1,0-32 0 1,0 12 0-1,0-28 0 0,0 28 0 1,0-28 0-1,0 12 0 1,-16-16 0-1,12 0 0 1,-28 0 0-1,28 0 0 0,-12 0 0 1,0 0 0-1,12 0 0 1,-12 0 0-1,0 0 0 0,12-16 0 1,-28 12 0-1,28-28 0 1,-12 12 0-1,0 0 0 0,12-12 0 1,-28 12 0-1,28-16 0 1,-28 0 0-1,28 0 0 1,-28 0 0-1,12-16 0 0,0 12 0 1,-12-28 0-1,12 28 0 1,-16-28 0-1,0 28 0 0,0-28 0 1,0 12 0-1,0 0 0 1,0-12 0-1,0 12 0 1,0 0 0-1,0-12 0 0,0 28 0 1,0-28 0-1,0 28 0 1,0-12 0-1,0 16 0 0,0 0 0 1,-16 0 0-1,12 16 0 1,-12-12 0-1,16 28 0 1,0-12 0-1,0 0 0 0,0 12 0 1,0 20 0-1,0 8 0 1,0 28 0-1,0-16 0 0,0 16 0 1,0 4 0-1,0 0 0 1,0 12 0-1,0-12 0 1,16 0 0-1,-12 12 0 0,12-12 0 1,-16 0 0-1,0 12 0 1,0-12 0-1,16 16 0 0,-12-16 0 1,12 12 0-1,0-28 0 1,-12 12 0-1,12 0 0 0,0-12 0 1,-12 12 0-1,12-16 0 1,0-16 0-1,-12-4 0 1,12 0 0-1,-16-12 0 0,16 28 0 1,-12-28 0-1,13 12 0 1,-17-16 0-1,16 0 0 0,-12 0 0 1,12 0 0-1,0 0 0 1,-12 0 0-1,28 0 0 1,-12 0 0-1,16 0 0 0,-16-16 0 1,12 12 0-1,-12-12 0 1,32 0 0-1,-12-4 0 0,-4 0 0 1,-4-12 0-1,-12 12 0 1,16-16 0-1,0 0 0 1,0 0 0-1,-16 0 0 0,12 0 0 1,-28-16 0-1,28-4 0 1,-28 0 0-1,28-12 0 0,-12 12 0 1,0 0 0-1,-4-12 0 1,0 12 0-1,-12 0 0 0,12 4 0 1,-16 0 0-1,0 12 0 1,0 4 0-1,0 4 0 1,0 12 0-1,0 0 0 0,0-12 0 1,0 28 0-1,0-12 0 1,0 48 0-1,0-8 0 0,0 28 0 1,0 0 0-1,16 4 0 1,-12 16 0-1,12 0 0 1,-16 16 0-1,0-12 0 0,16 12 0 1,-12-16 0-1,12 16 0 1,-16-28 0-1,0 24 0 0,0-28 0 1,0 0 0-1,0 12 0 1,0-28 0-1,0 12 0 1,0-16 0-1,0-16 0 0,0 12 0 1,0-28 0-1,0 12 0 1,0 0 0-1,0-12 0 0,0-20 0 1,0-8 0-1,0-28 0 1,0 0 0-1,0-4 0 1,0-16 0-1,0 0 0 0,0 16 0 1,0-12 0-1,0 12 0 1,0-16 0-1,0 0 0 0,0 0 0 1,0 0 0-1,0 0 0 1,0 0 0-1,0 16 0 0,0-12 0 1,0 28 0-1,0-12 0 1,0 0 0-1,16 28 0 1,-12-24 0-1,12 28 0 0,-16-16 0 1,0 16 0-1,0 4 0 1,0 0 0-1,0 12 0 0,0-12 0 1,0 16 0-1,16 0 0 1,-12 0 0-1,12 0 0 1,-16 0 0-1,16 16 0 0,-12 4 0 1,28 16 0-1,-12 0 0 1,0 16 0-1,12-12 0 0,-12 12 0 1,16 0 0-1,-16-12 0 1,12 28 0-1,-12-28 0 1,16 28 0-1,16-28 0 0,-12 12 0 1,13-16 0-1,-17 0 0 1,0-16 0-1,16 12 0 0,-12-28 0 1,12 28 0-1,-16-28 0 1,16 28 0-1,-12-28 0 1,12 12 0-1,0-16 0 0,4 0 0 1,0 0 0-1,-4-16 0 1,0 12 0-1,-12-28 0 0,28 12 0 1,-28-16 0-1,12 0 0 1,-16 16 0-1,0-12 0 0,0 12 0 1,-16-16 0-1,12 0 0 1,-12 0 0-1,0 0 0 1,12 0 0-1,-28 0 0 0,12 0 0 1,-16 0 0-1,0 0 0 1,0 16 0-1,0-12 0 0,0 12 0 1,0-16 0-1,0 0 0 1,0 0 0-1,0 16 0 1,-16-12 0-1,12 12 0 0,-28 0 0 1,28-12 0-1,-28 28 0 1,12-28 0-1,-16 28 0 0,0-12 0 1,0 0 0-1,0 12 0 1,0-12 0-1,16 16 0 1,-12 0 0-1,12 0 0 0,-16 0 0 1,0 0 0-1,16 0 0 1,-12 0 0-1,28 0 0 0,-12 0 0 1,0 0 0-1,12 0 0 1,-28 0 0-1,28 0 0 0,-12 16 0 1,0 4 0-1,12 0 0 1,-28 12 0-1,28-12 0 1,-12 32 0-1,16-12 0 0,0 12 0 1,-16-16 0-1,12 16 0 1,-12-12 0-1,16 28 0 0,0-12 0 1,0 16 0-1,0-16 0 1,0 12 0-1,0-28 0 1,0 12 0-1,0 0 0 0,0-12 0 1,0 12 0-1,0-16 0 1,16 0 0-1,-12 0 0 0,12 0 0 1,0 0 0-1,-12 0 0 1,12 0 0-1,-16-16 0 1,16 12 0-1,-12-12 0 0,12 16 0 1,0-16 0-1,-12 12 0 1,28-28 0-1,-28 28 0 0,28-28 0 1,-12 28 0-1,0-28 0 1,12 12 0-1,-12-16 0 1,16 16 0-1,16-12 0 0,-12 12 0 1,12-16 0-1,-16 0 0 1,0 0 0-1,0 0 0 0,16 0 0 1,-12 0 0-1,12 0 0 1,-32 0 0-1,12 0 0 0,-28 0 0 1,29 0 0-1,-29 0 0 1,12 0 0-1,0 0 0 1,-12 0 0-1,12 0 0 0,-16 0 0 1,0 0 0-1,16-16 0 1,20-4 0-1,4-16 0 0,12 0 0 1,0 0 0-1,-12 0 0 1,12 0 0-1,-16 0 0 1,-16 16 0-1,12-12 0 0,-12 12 0 1,0 0 0-1,12-12 0 1,-28 12 0-1,12 0 0 0,0-12 0 1,-12 12 0-1,28-32 0 1,-28 12 0-1,12-12 0 1,0 0 0-1,-12 12 0 0,12-28 0 1,0 28 0-1,-12-28 0 1,12 28 0-1,-16-12 0 0,0 16 0 1,0 0 0-1,0 0 0 1,0 16 0-1,0-12 0 0,0 28 0 1,0-28 0-1,0 28 0 1,0-12 0-1,0 16 0 1,0 0 0-1,0 16 0 0,0 36 0 1,0 8 0-1,0 28 0 1,0 0 0-1,0 4 0 0,0 0 0 1,0-4 0-1,0 0 0 1,0-12-297-1,8-24 1 1,0 0 296-1,-4 24 0 0,12-4 0 1,-16-4 0-1,0-28 0 1,0 12 0-1,0-16 0 0,0-16 593 1,0-4-593-1,0 0 0 1,0-12 0-1,0 12 0 1,0-16 0-1,0-16 0 0,0-20 0 1,0-4 0-1,0-44 0 1,0 24 0-1,8 10 0 0,0-4 0 1,-4-38 0-1,28 0-361 1,-31 40 0-1,2 0 361 1,20 6 0-1,2 0 0 0,-12-8 0 1,-2 0 0-1,25-38 0 1,-11 31 0-1,-2 2 0 0,1-5 0 1,-7 6 0-1,2 0 0 1,13-2-91-1,4-12 91 0,4 4 0 1,12 28 0-1,-16-12 0 1,0 16 0-1,0 0 718 1,1 16-718-1,-1-12 95 0,0 28-95 1,16-12 0-1,-12 16 0 1,12 0 0-1,0 0 0 0,-12 0 0 1,12 16 0-1,-16 4 0 1,0 16 0-1,0-16 0 1,0 12 0-1,0-12 0 0,0 16 0 1,-16 0 0-1,12 0 0 1,-28 0 0-1,12 0 0 0,0 16 0 1,-12-12 0-1,12 12 0 1,-16 0 0-1,0 4 0 1,0 16 0-1,0-16 0 0,0 12 0 1,0-12 0-1,0 16 0 1,0 0 0-1,0-16 0 0,0 12 0 1,0-28 0-1,0 28 0 1,0-28 0-1,0 12 0 1,0-16 0-1,0 16 0 0,0-12 0 1,0 12 0-1,0-32 0 1,0 12 0-1,0-12 0 0,16 0 0 1,-12-4 0-1,28 0 0 1,-28-12 0-1,28 12 0 0,-12-16 0 1,16 0 0-1,0 0 0 1,0 0 0-1,0-16 0 1,0 12 0-1,0-28 0 0,16 12 0 1,-12-16 0-1,12-16 0 1,-16 12 0-1,0-28 0 0,1 28 0 1,-1-28 0-1,-16 28 0 1,12-28 0-1,-28 12 0 1,28-16 0-1,-28 0 0 0,28-16 0 1,-28 12 0-1,12-12 0 1,-16 0 0-1,0 12 0 0,0-12 0 1,0 0 0-1,0 12-262 1,0 24 1-1,0 0 261 1,0-24 0-1,0-12 0 0,0 16 0 1,0 0 0-1,0-16 0 1,0 12 0-1,0-12 0 0,0 16-26 1,0 0 26-1,0 0 0 1,0 16 0-1,0 4 0 0,0 0 0 1,0 12 523-1,0 4-523 1,0 20 26-1,0 0-26 1,0 12 0-1,0-12 0 0,0 32 0 1,0 4 0-1,0 16 0 1,0 16 0-1,0 4 0 0,0 16 0 1,0 0 0-1,0 0 0 1,0-21 0-1,0 2 0 1,0 43 0-1,0-42 0 0,0 0-209 1,0-2 0-1,0 0 209 1,0 40 0-1,0-39 0 0,0 2 0 1,0-1 0-1,0 0 0 1,0 1 0-1,0-2 0 1,0 39 0-1,0-39 0 0,0-2 0 1,0 25 0-1,0-24 0 1,0 0 0-1,0 24 0 0,0-23 0 1,0-2 0-1,0 9 0 1,0 24 0-1,0-28 0 1,0 16 0-1,0 0 0 0,0-16 0 1,0 12 0-1,0-28 418 1,0 28-418-1,0-28 0 0,0 12 0 1,0-16 0-1,16-16 0 1,-12 12 0-1,28-12 0 0,-28 0 0 1,28 12 0-1,-12-28 0 1,0 12 0-1,12-16 0 1,-12 0 0-1,0 0 0 0,12 0 0 1,-12-32 0-1,0 8 0 1,28-44 0-1,-40 28 0 0,40-28 0 1,-28 12 0-1,16-16 0 1,-16 16 0-1,-4-12 0 1,0 28 0-1,-12-28 0 0,28 28 0 1,-12-28 0-1,0 28 0 1,12-28 0-1,-28 12 0 0,28-16 0 1,-12 16 0-1,16-12 0 1,0 12 0-1,-16-16 0 1,12 16 0-1,-12-12 0 0,16 28 0 1,0-12 0-1,16 0 0 1,-28 28 0-1,24-24 0 0,-12 28 0 1,4 0 0-1,13-12 0 1,-17 28 0-1,0-12 0 1,0 0 0-1,16 12 0 0,-12-12 0 1,12 16 0-1,-16 0 0 1,0 0 0-1,0 0 0 0,-16 0 0 1,12 0 0-1,-28 0 0 1,12 0 0-1,0 0 0 0,-12 0 0 1,12 0 0-1,-16 0 0 1,-16 0 0-1,-4 0 0 1,0 0 0-1,-12 0 0 0,-4 0 0 1,-4 0 0-1,-12 0 0 1,16 0 0-1,-16 0 0 0,12 0 0 1,-28 0 0-1,28 16 0 1,-29 20 0-1,13 4 0 1,0 12 0-1,4-16 0 0,16 0 0 1,0 0 0-1,0 0 0 1,0 0 0-1,16-16 0 0,-12 12 0 1,28-12 0-1,-28 0 0 1,28 12 0-1,-12-28 0 1,16 28 0-1,-16-12 0 0,12 0 0 1,-12 12 0-1,16-28 0 1,0 28 0-1,0-28 0 0,0 28 0 1,0-12 0-1,0 16 0 1,16-16 0-1,4 12 0 0,0-28 0 1,12 28 0-1,-12-28 0 1,16 12 0-1,0 0 0 1,0-12 0-1,0 12 0 0,16-16 0 1,-12 0 0-1,12 0 0 1,0 0 0-1,-11 0 0 0,11-16 0 1,-16 12 0-1,0-28 0 1,0 28 0-1,0-28 0 1,0 28 0-1,0-12 0 0,0 0 0 1,-16 12 0-1,12-12 0 1,-12 16 0-1,0 0 0 0,12 0 0 1,-12 0 0-1,0 0 0 1,12 0 0-1,-28 0 0 1,28 0 0-1,-12 16 0 0,0-12 0 1,-4 12 0-1,0 0 0 1,-12 4 0-1,28 16 0 0,-28-16 0 1,28 12 0-1,-28-12 0 1,12 16 0-1,0 0 0 1,-12 0 0-1,12 0 0 0,-16 0 0 1,0 0 0-1,0 0 0 1,0-16 0-1,0 12 0 0,0-12 0 1,0 0 0-1,0 12 0 1,0-28 0-1,0 28 0 0,0-28 0 1,0 12 0-1,0 0 0 1,0-12 0-1,-16 28 0 1,12-28 0-1,-28 12 0 0,28 0 0 1,-28-12 0-1,12 12 0 1,0-16 0-1,-12 0 0 0,12 0 0 1,-16 0 0-1,0 0 0 1,0 0 0-1,0 0 0 1,0 0 0-1,0 0 0 0,16 0 0 1,-12 0 0-1,12 0 0 1,-16 0 0-1,0 0 0 0,0 0 0 1,16 0 0-1,-12-16 0 1,28 12 0-1,-28-12 0 1,28 16 0-1,-12-16 0 0,0 12 0 1,12-12 0-1,-12 16 0 1,0 0 0-1,12 0 0 0,-13 0 0 1,17 0 0-1,0-16 0 1,0 12 0-1,0-12 0 1</inkml:trace>
    </iact:actionData>
  </iact:action>
  <iact:action type="add" startTime="12957">
    <iact:property name="dataType"/>
    <iact:actionData xml:id="d1">
      <inkml:trace xmlns:inkml="http://www.w3.org/2003/InkML" xml:id="stk1" contextRef="#ctx0" brushRef="#br0">11925 12532 24575 0,'36'0'0'38,"16"0"0"0,-12 0 0 0,13 0 0 1,-1 0 0-1,-12 0 0 0,12 0 0 0,-16 0 0 1,-16 0 0-1,-4 0 0 0,0 0 0 0,-12 0 0 1,12 0 0-1,-16 0 0 0,16 0 0 0,-12 0 0 1,12 0 0-1,-16 0 0 0,16 0 0 1,-12 0 0-1,12 0 0 0,-16 0 0 0,16 0 0 1,-12 0 0-1,12 0 0 0,-16 0 0 0,16 0 0 1,-12 0 0-1,28 0 0 0,-28-16 0 0,28 12 0 1,-28-12 0-1,12 16 0 0,-16 0 0 0,16 0 0 1,-12 0 0-1,12 0 0 0,-16 0 0 1</inkml:trace>
    </iact:actionData>
  </iact:action>
</iact:actions>
</file>

<file path=ppt/ink/inkAction1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2-05T11:44:53.463"/>
    </inkml:context>
    <inkml:brush xml:id="br0">
      <inkml:brushProperty name="width" value="0.05292" units="cm"/>
      <inkml:brushProperty name="height" value="0.05292" units="cm"/>
      <inkml:brushProperty name="color" value="#FF0000"/>
    </inkml:brush>
  </inkml:definitions>
  <iact:action type="add" startTime="19903">
    <iact:property name="dataType"/>
    <iact:actionData xml:id="d0">
      <inkml:trace xmlns:inkml="http://www.w3.org/2003/InkML" xml:id="stk0" contextRef="#ctx0" brushRef="#br0">12430 16169 24575 0,'-20'0'0'9,"-12"0"0"1,12 0 0 0,0-16 0 0,-12 12 0-1,12-28 0 1,-32 28 0 0,12-44 0 0,-12 40 0 0,0-40 0-1,11 28 0 1,-11-16 0 0,0 0 0 0,12 0 0-1,-12 0 0 1,0 0 0 0,12 0 0 0,-12 0 0 0,16-16 0-1,-16 12 0 1,12-12 0 0,-12 16 0 0,32 0 0-1,-12 0 0 1,12 0 0 0,0 0 0 0,-12 0 0 0,28 0 0-1,-12-16 0 1,16 28 0 0,0-24 0 0,0 12 0 0,0-4 0-1,0-12 0 1,0 16 0 0,0 0 0 0,0 0 0-1,0 0 0 1,0 0 0 0,16 16 0 0,4-12 0 0,16 12 0-1,-16-16 0 1,12 0 0 0,-12 16 0 0,16-12 0-1,0 12 0 1,0 0 0 0,16-12 0 0,-12 28 0 0,28-28 0-1,-12 12 0 1,16 0 0 0,-16 4 0 0,12 16 0-1,5 0 0 1,3 0 0 0,-4 0 0 0,-4 0 0 0,-12 0 0-1,0 0 0 1,-4 0 0 0,0 0 0 0,-12 16 0 0,12-12 0-1,-32 28 0 1,12-12 0 0,-28 16 0 0,28 0 0-1,-28 0 0 1,28 0 0 0,-12 16 0 0,0 4 0 0,12 0 0-1,-12 12 0 1,0-28 0 0,12 12 0 0,-28 0 0-1,12-12 0 1,0 28 0 0,-12-44 0 0,12 24 0 0,-16-28 0-1,0 16 0 1,0 0 0 0,0 0 0 0,0-16 0-1,0 12 0 1,0-12 0 0,-16 16 0 0,12 0 0 0,-28 0 0-1,12 16 0 1,-16-28 0 0,16 40 0 0,-12-40 0 0,-4 28 0-1,12-16 0 1,-8 16 0 0,16-12 0 0,-4-4 0-1,-16-4 0 1,0-12 0 0,16 0 0 0,-12 12 0 0,28-28 0-1,-28 28 0 1,28-28 0 0,-28 12 0 0,28 0 0-1,-12-12 0 1,0 12 0 0,-4 0 0 0,0-12 0 0,4 12 0-1,0-16 0 1,12 0 0 0,-28 0 0 0,28 0 0-1,-12 0 0 1,0 0 0 0,12 0 0 0,-12 0 0 0,16 0 0-1,-16 0 0 1,12 0 0 0,-12 0 0 0,16 0 0 0</inkml:trace>
    </iact:actionData>
  </iact:action>
  <iact:action type="add" startTime="25123">
    <iact:property name="dataType"/>
    <iact:actionData xml:id="d1">
      <inkml:trace xmlns:inkml="http://www.w3.org/2003/InkML" xml:id="stk1" contextRef="#ctx0" brushRef="#br0">20788 15161 24575 0,'36'0'0'14,"16"0"0"1,-12 0 0 0,13 0 0 0,-1 0 0 0,4 0 0-1,0 0 0 1,12 0 0 0,-12 0 0 0,0 0 0 0,12 0 0 0,-12 0 0-1,0 0 0 1,12 0 0 0,-28 0 0 0,28 0 0 0,-12 0 0-1,0 0 0 1,12 0 0 0,-28 0 0 0,28 0 0 0,-12 0 0 0,0 0 0-1,-4 0 0 1,0 0 0 0,-12 0 0 0,13 0 0 0,-17-16 0-1,16 12 0 1,-12-12 0 0,12 16 0 0,-16 0 0 0,0 0 0 0,0 0 0-1,-16 0 0 1,12 0 0 0,-12 0 0 0,0 0 0 0,-4 0 0-1,0 0 0 1,-12-16 0 0,12 12 0 0,0-12 0 0,-12 16 0 0,12 0 0-1,-16 0 0 1,16 0 0 0,-12 0 0 0,12 0 0 0,-16 0 0 0</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356AD0E-84F6-4054-A5F8-A22C81C3C55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69902453-80DF-4D10-837A-4D31087F84B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AF877A94-91E1-5744-9ADC-36E0853114D3}" type="datetimeFigureOut">
              <a:rPr lang="en-GB"/>
              <a:pPr>
                <a:defRPr/>
              </a:pPr>
              <a:t>05/02/2021</a:t>
            </a:fld>
            <a:endParaRPr lang="en-GB" dirty="0"/>
          </a:p>
        </p:txBody>
      </p:sp>
      <p:sp>
        <p:nvSpPr>
          <p:cNvPr id="4" name="Slide Image Placeholder 3">
            <a:extLst>
              <a:ext uri="{FF2B5EF4-FFF2-40B4-BE49-F238E27FC236}">
                <a16:creationId xmlns:a16="http://schemas.microsoft.com/office/drawing/2014/main" id="{5BF264E3-8450-4DF4-89F8-EE62D3477609}"/>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F7B0147E-8725-48D1-AD68-37F8A24CA420}"/>
              </a:ext>
            </a:extLst>
          </p:cNvPr>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a:extLst>
              <a:ext uri="{FF2B5EF4-FFF2-40B4-BE49-F238E27FC236}">
                <a16:creationId xmlns:a16="http://schemas.microsoft.com/office/drawing/2014/main" id="{E8D1EC83-CEDC-4D02-8B53-A8E47D70D99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F9044B2C-6524-48F4-B72E-FC21AB18DF9A}"/>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DD46D085-2D11-E64E-A1CE-D4932B40A8A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839149F-32C5-5C40-A03D-0C4C581895A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7291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AC5F347D-F8ED-AC4A-AB96-7502AEFE2F6A}"/>
              </a:ext>
            </a:extLst>
          </p:cNvPr>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05119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Rounded Rectangle 2">
            <a:extLst>
              <a:ext uri="{FF2B5EF4-FFF2-40B4-BE49-F238E27FC236}">
                <a16:creationId xmlns:a16="http://schemas.microsoft.com/office/drawing/2014/main" id="{D2C05A7D-1136-A349-9413-B9B6CBC97D4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029010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995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25F4394D-5195-5E47-832F-9A652E698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6880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63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0E803B5-1B61-D943-B39F-E1C1B7D29540}"/>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4B21A33-E51E-E648-9A7C-C9B102FF8AE1}"/>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3" r:id="rId4"/>
    <p:sldLayoutId id="2147483768" r:id="rId5"/>
    <p:sldLayoutId id="2147483764" r:id="rId6"/>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9.png"/><Relationship Id="rId4" Type="http://schemas.microsoft.com/office/2011/relationships/inkAction" Target="../ink/inkAction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10.png"/><Relationship Id="rId4" Type="http://schemas.microsoft.com/office/2011/relationships/inkAction" Target="../ink/inkAction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11.png"/><Relationship Id="rId4" Type="http://schemas.microsoft.com/office/2011/relationships/inkAction" Target="../ink/inkAction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12.png"/><Relationship Id="rId4" Type="http://schemas.microsoft.com/office/2011/relationships/inkAction" Target="../ink/inkAction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13.png"/><Relationship Id="rId4" Type="http://schemas.microsoft.com/office/2011/relationships/inkAction" Target="../ink/inkAction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14.png"/><Relationship Id="rId4" Type="http://schemas.microsoft.com/office/2011/relationships/inkAction" Target="../ink/inkAction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15.png"/><Relationship Id="rId4" Type="http://schemas.microsoft.com/office/2011/relationships/inkAction" Target="../ink/inkAction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6.png"/><Relationship Id="rId4" Type="http://schemas.microsoft.com/office/2011/relationships/inkAction" Target="../ink/inkAction8.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17.png"/><Relationship Id="rId4" Type="http://schemas.microsoft.com/office/2011/relationships/inkAction" Target="../ink/inkAction9.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5.png"/><Relationship Id="rId5" Type="http://schemas.openxmlformats.org/officeDocument/2006/relationships/image" Target="../media/image18.png"/><Relationship Id="rId4" Type="http://schemas.microsoft.com/office/2011/relationships/inkAction" Target="../ink/inkAction10.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5.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slideLayout" Target="../slideLayouts/slideLayout3.xml"/><Relationship Id="rId7" Type="http://schemas.microsoft.com/office/2011/relationships/inkAction" Target="../ink/inkAction11.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image" Target="../media/image26.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image" Target="../media/image30.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5.png"/><Relationship Id="rId5" Type="http://schemas.openxmlformats.org/officeDocument/2006/relationships/image" Target="../media/image3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5.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5.png"/><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5.png"/><Relationship Id="rId5" Type="http://schemas.openxmlformats.org/officeDocument/2006/relationships/hyperlink" Target="https://commons.wikimedia.org/wiki/File:Bye-Bye2.gif" TargetMode="External"/><Relationship Id="rId4" Type="http://schemas.openxmlformats.org/officeDocument/2006/relationships/image" Target="../media/image3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100FA0B9-FFA5-6E4F-B640-03DAEBFCE3D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038"/>
    </mc:Choice>
    <mc:Fallback>
      <p:transition spd="slow" advTm="140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DEF17E9-535E-452E-802F-2DEE4AEDF096}"/>
              </a:ext>
            </a:extLst>
          </p:cNvPr>
          <p:cNvGrpSpPr/>
          <p:nvPr/>
        </p:nvGrpSpPr>
        <p:grpSpPr>
          <a:xfrm>
            <a:off x="6696236" y="227397"/>
            <a:ext cx="2447764" cy="504056"/>
            <a:chOff x="6696236" y="1700808"/>
            <a:chExt cx="2447764" cy="504056"/>
          </a:xfrm>
          <a:solidFill>
            <a:srgbClr val="009386"/>
          </a:solidFill>
        </p:grpSpPr>
        <p:sp>
          <p:nvSpPr>
            <p:cNvPr id="5" name="Oval 4">
              <a:extLst>
                <a:ext uri="{FF2B5EF4-FFF2-40B4-BE49-F238E27FC236}">
                  <a16:creationId xmlns:a16="http://schemas.microsoft.com/office/drawing/2014/main" id="{2EFB642C-AC0C-4835-9486-AC78D00B4A16}"/>
                </a:ext>
              </a:extLst>
            </p:cNvPr>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719BC2E4-0463-48F6-9FC2-0345F739B740}"/>
                </a:ext>
              </a:extLst>
            </p:cNvPr>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Revisit and Review</a:t>
              </a:r>
            </a:p>
          </p:txBody>
        </p:sp>
      </p:grpSp>
      <p:pic>
        <p:nvPicPr>
          <p:cNvPr id="8195" name="Picture 2">
            <a:extLst>
              <a:ext uri="{FF2B5EF4-FFF2-40B4-BE49-F238E27FC236}">
                <a16:creationId xmlns:a16="http://schemas.microsoft.com/office/drawing/2014/main" id="{252624C5-C026-1D45-B511-9C769807C3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1125538"/>
            <a:ext cx="2136775" cy="517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peech Bubble">
            <a:extLst>
              <a:ext uri="{FF2B5EF4-FFF2-40B4-BE49-F238E27FC236}">
                <a16:creationId xmlns:a16="http://schemas.microsoft.com/office/drawing/2014/main" id="{B0FD30A9-908E-473F-AF28-4DCBED034711}"/>
              </a:ext>
            </a:extLst>
          </p:cNvPr>
          <p:cNvSpPr/>
          <p:nvPr/>
        </p:nvSpPr>
        <p:spPr>
          <a:xfrm>
            <a:off x="2311400" y="1116013"/>
            <a:ext cx="5853113" cy="896937"/>
          </a:xfrm>
          <a:prstGeom prst="wedgeRoundRectCallout">
            <a:avLst>
              <a:gd name="adj1" fmla="val -59512"/>
              <a:gd name="adj2" fmla="val 5760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reading all of this week’s focus words. </a:t>
            </a:r>
          </a:p>
        </p:txBody>
      </p:sp>
      <p:sp>
        <p:nvSpPr>
          <p:cNvPr id="9" name="TextBox 8">
            <a:extLst>
              <a:ext uri="{FF2B5EF4-FFF2-40B4-BE49-F238E27FC236}">
                <a16:creationId xmlns:a16="http://schemas.microsoft.com/office/drawing/2014/main" id="{E6E4946D-B388-4962-B00F-65CBB3ED128F}"/>
              </a:ext>
            </a:extLst>
          </p:cNvPr>
          <p:cNvSpPr txBox="1"/>
          <p:nvPr/>
        </p:nvSpPr>
        <p:spPr>
          <a:xfrm>
            <a:off x="2871973" y="2194201"/>
            <a:ext cx="2058221"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nicest</a:t>
            </a:r>
          </a:p>
        </p:txBody>
      </p:sp>
      <p:sp>
        <p:nvSpPr>
          <p:cNvPr id="10" name="TextBox 9">
            <a:extLst>
              <a:ext uri="{FF2B5EF4-FFF2-40B4-BE49-F238E27FC236}">
                <a16:creationId xmlns:a16="http://schemas.microsoft.com/office/drawing/2014/main" id="{B41E31AD-6329-4517-854F-DDED093AFE62}"/>
              </a:ext>
            </a:extLst>
          </p:cNvPr>
          <p:cNvSpPr txBox="1"/>
          <p:nvPr/>
        </p:nvSpPr>
        <p:spPr>
          <a:xfrm>
            <a:off x="2411760" y="3826459"/>
            <a:ext cx="2978646"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finest</a:t>
            </a:r>
          </a:p>
        </p:txBody>
      </p:sp>
      <p:sp>
        <p:nvSpPr>
          <p:cNvPr id="11" name="TextBox 10">
            <a:extLst>
              <a:ext uri="{FF2B5EF4-FFF2-40B4-BE49-F238E27FC236}">
                <a16:creationId xmlns:a16="http://schemas.microsoft.com/office/drawing/2014/main" id="{3DF389E4-E881-4C78-8B73-6FF454EFAAC8}"/>
              </a:ext>
            </a:extLst>
          </p:cNvPr>
          <p:cNvSpPr txBox="1"/>
          <p:nvPr/>
        </p:nvSpPr>
        <p:spPr>
          <a:xfrm>
            <a:off x="2762301" y="3010330"/>
            <a:ext cx="2277564"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bravest</a:t>
            </a:r>
          </a:p>
        </p:txBody>
      </p:sp>
      <p:sp>
        <p:nvSpPr>
          <p:cNvPr id="12" name="TextBox 11">
            <a:extLst>
              <a:ext uri="{FF2B5EF4-FFF2-40B4-BE49-F238E27FC236}">
                <a16:creationId xmlns:a16="http://schemas.microsoft.com/office/drawing/2014/main" id="{192324E0-D2B2-4E30-90C9-AD641370E9D7}"/>
              </a:ext>
            </a:extLst>
          </p:cNvPr>
          <p:cNvSpPr txBox="1"/>
          <p:nvPr/>
        </p:nvSpPr>
        <p:spPr>
          <a:xfrm>
            <a:off x="2750444" y="4642588"/>
            <a:ext cx="2301278"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largest</a:t>
            </a:r>
          </a:p>
        </p:txBody>
      </p:sp>
      <p:sp>
        <p:nvSpPr>
          <p:cNvPr id="13" name="TextBox 12">
            <a:extLst>
              <a:ext uri="{FF2B5EF4-FFF2-40B4-BE49-F238E27FC236}">
                <a16:creationId xmlns:a16="http://schemas.microsoft.com/office/drawing/2014/main" id="{F7C055CC-B56F-4935-BEF7-414A961F815C}"/>
              </a:ext>
            </a:extLst>
          </p:cNvPr>
          <p:cNvSpPr txBox="1"/>
          <p:nvPr/>
        </p:nvSpPr>
        <p:spPr>
          <a:xfrm>
            <a:off x="2750444" y="5458716"/>
            <a:ext cx="2301278"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shiny</a:t>
            </a:r>
          </a:p>
        </p:txBody>
      </p:sp>
      <p:sp>
        <p:nvSpPr>
          <p:cNvPr id="14" name="TextBox 13">
            <a:extLst>
              <a:ext uri="{FF2B5EF4-FFF2-40B4-BE49-F238E27FC236}">
                <a16:creationId xmlns:a16="http://schemas.microsoft.com/office/drawing/2014/main" id="{7C8616ED-51D5-4A33-94E4-8CA78724B4A9}"/>
              </a:ext>
            </a:extLst>
          </p:cNvPr>
          <p:cNvSpPr txBox="1"/>
          <p:nvPr/>
        </p:nvSpPr>
        <p:spPr>
          <a:xfrm>
            <a:off x="5485879" y="2213808"/>
            <a:ext cx="3005360"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sparkly</a:t>
            </a:r>
          </a:p>
        </p:txBody>
      </p:sp>
      <p:sp>
        <p:nvSpPr>
          <p:cNvPr id="15" name="TextBox 14">
            <a:extLst>
              <a:ext uri="{FF2B5EF4-FFF2-40B4-BE49-F238E27FC236}">
                <a16:creationId xmlns:a16="http://schemas.microsoft.com/office/drawing/2014/main" id="{3CF19F31-C5B9-4675-BA08-F7E9CE7F202B}"/>
              </a:ext>
            </a:extLst>
          </p:cNvPr>
          <p:cNvSpPr txBox="1"/>
          <p:nvPr/>
        </p:nvSpPr>
        <p:spPr>
          <a:xfrm>
            <a:off x="5499236" y="3846066"/>
            <a:ext cx="2978646"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slimy</a:t>
            </a:r>
          </a:p>
        </p:txBody>
      </p:sp>
      <p:sp>
        <p:nvSpPr>
          <p:cNvPr id="16" name="TextBox 15">
            <a:extLst>
              <a:ext uri="{FF2B5EF4-FFF2-40B4-BE49-F238E27FC236}">
                <a16:creationId xmlns:a16="http://schemas.microsoft.com/office/drawing/2014/main" id="{4839E989-62B9-4212-A108-BE84F88BF29B}"/>
              </a:ext>
            </a:extLst>
          </p:cNvPr>
          <p:cNvSpPr txBox="1"/>
          <p:nvPr/>
        </p:nvSpPr>
        <p:spPr>
          <a:xfrm>
            <a:off x="5485879" y="3029937"/>
            <a:ext cx="3005360"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noisy</a:t>
            </a:r>
          </a:p>
        </p:txBody>
      </p:sp>
      <p:sp>
        <p:nvSpPr>
          <p:cNvPr id="17" name="TextBox 16">
            <a:extLst>
              <a:ext uri="{FF2B5EF4-FFF2-40B4-BE49-F238E27FC236}">
                <a16:creationId xmlns:a16="http://schemas.microsoft.com/office/drawing/2014/main" id="{2285E39F-FD93-4B6B-B72C-E28ED5835A71}"/>
              </a:ext>
            </a:extLst>
          </p:cNvPr>
          <p:cNvSpPr txBox="1"/>
          <p:nvPr/>
        </p:nvSpPr>
        <p:spPr>
          <a:xfrm>
            <a:off x="5837920" y="4662195"/>
            <a:ext cx="2301278"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money</a:t>
            </a:r>
          </a:p>
        </p:txBody>
      </p:sp>
      <p:sp>
        <p:nvSpPr>
          <p:cNvPr id="18" name="TextBox 17">
            <a:extLst>
              <a:ext uri="{FF2B5EF4-FFF2-40B4-BE49-F238E27FC236}">
                <a16:creationId xmlns:a16="http://schemas.microsoft.com/office/drawing/2014/main" id="{7A41F0F9-9A50-4777-AF3C-BE220FEA9D0B}"/>
              </a:ext>
            </a:extLst>
          </p:cNvPr>
          <p:cNvSpPr txBox="1"/>
          <p:nvPr/>
        </p:nvSpPr>
        <p:spPr>
          <a:xfrm>
            <a:off x="5837920" y="5478323"/>
            <a:ext cx="2301278" cy="830997"/>
          </a:xfrm>
          <a:prstGeom prst="rect">
            <a:avLst/>
          </a:prstGeom>
          <a:noFill/>
        </p:spPr>
        <p:txBody>
          <a:bodyPr>
            <a:spAutoFit/>
          </a:bodyPr>
          <a:lstStyle/>
          <a:p>
            <a:pPr algn="ctr">
              <a:defRPr/>
            </a:pPr>
            <a:r>
              <a:rPr lang="en-GB" sz="4800" b="1" dirty="0">
                <a:ln w="12700">
                  <a:solidFill>
                    <a:sysClr val="windowText" lastClr="000000"/>
                  </a:solidFill>
                </a:ln>
                <a:solidFill>
                  <a:schemeClr val="accent6"/>
                </a:solidFill>
                <a:latin typeface="Twinkl" pitchFamily="2" charset="0"/>
              </a:rPr>
              <a:t>parents</a:t>
            </a:r>
          </a:p>
        </p:txBody>
      </p:sp>
      <p:pic>
        <p:nvPicPr>
          <p:cNvPr id="2" name="Audio 1">
            <a:hlinkClick r:id="" action="ppaction://media"/>
            <a:extLst>
              <a:ext uri="{FF2B5EF4-FFF2-40B4-BE49-F238E27FC236}">
                <a16:creationId xmlns:a16="http://schemas.microsoft.com/office/drawing/2014/main" id="{CA7A5332-C8F8-584C-B61D-009F4B8C314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3665"/>
    </mc:Choice>
    <mc:Fallback>
      <p:transition spd="slow" advTm="636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45"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ppt_w</p:attrName>
                                        </p:attrNameLst>
                                      </p:cBhvr>
                                      <p:tavLst>
                                        <p:tav tm="0" fmla="#ppt_w*sin(2.5*pi*$)">
                                          <p:val>
                                            <p:fltVal val="0"/>
                                          </p:val>
                                        </p:tav>
                                        <p:tav tm="100000">
                                          <p:val>
                                            <p:fltVal val="1"/>
                                          </p:val>
                                        </p:tav>
                                      </p:tavLst>
                                    </p:anim>
                                    <p:anim calcmode="lin" valueType="num">
                                      <p:cBhvr>
                                        <p:cTn id="13" dur="1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5"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ppt_w</p:attrName>
                                        </p:attrNameLst>
                                      </p:cBhvr>
                                      <p:tavLst>
                                        <p:tav tm="0" fmla="#ppt_w*sin(2.5*pi*$)">
                                          <p:val>
                                            <p:fltVal val="0"/>
                                          </p:val>
                                        </p:tav>
                                        <p:tav tm="100000">
                                          <p:val>
                                            <p:fltVal val="1"/>
                                          </p:val>
                                        </p:tav>
                                      </p:tavLst>
                                    </p:anim>
                                    <p:anim calcmode="lin" valueType="num">
                                      <p:cBhvr>
                                        <p:cTn id="20" dur="1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5"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ppt_w</p:attrName>
                                        </p:attrNameLst>
                                      </p:cBhvr>
                                      <p:tavLst>
                                        <p:tav tm="0" fmla="#ppt_w*sin(2.5*pi*$)">
                                          <p:val>
                                            <p:fltVal val="0"/>
                                          </p:val>
                                        </p:tav>
                                        <p:tav tm="100000">
                                          <p:val>
                                            <p:fltVal val="1"/>
                                          </p:val>
                                        </p:tav>
                                      </p:tavLst>
                                    </p:anim>
                                    <p:anim calcmode="lin" valueType="num">
                                      <p:cBhvr>
                                        <p:cTn id="27" dur="1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45"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ppt_w</p:attrName>
                                        </p:attrNameLst>
                                      </p:cBhvr>
                                      <p:tavLst>
                                        <p:tav tm="0" fmla="#ppt_w*sin(2.5*pi*$)">
                                          <p:val>
                                            <p:fltVal val="0"/>
                                          </p:val>
                                        </p:tav>
                                        <p:tav tm="100000">
                                          <p:val>
                                            <p:fltVal val="1"/>
                                          </p:val>
                                        </p:tav>
                                      </p:tavLst>
                                    </p:anim>
                                    <p:anim calcmode="lin" valueType="num">
                                      <p:cBhvr>
                                        <p:cTn id="34"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45" presetClass="entr" presetSubtype="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ppt_w</p:attrName>
                                        </p:attrNameLst>
                                      </p:cBhvr>
                                      <p:tavLst>
                                        <p:tav tm="0" fmla="#ppt_w*sin(2.5*pi*$)">
                                          <p:val>
                                            <p:fltVal val="0"/>
                                          </p:val>
                                        </p:tav>
                                        <p:tav tm="100000">
                                          <p:val>
                                            <p:fltVal val="1"/>
                                          </p:val>
                                        </p:tav>
                                      </p:tavLst>
                                    </p:anim>
                                    <p:anim calcmode="lin" valueType="num">
                                      <p:cBhvr>
                                        <p:cTn id="41" dur="1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45" presetClass="entr" presetSubtype="0"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1000"/>
                                        <p:tgtEl>
                                          <p:spTgt spid="14"/>
                                        </p:tgtEl>
                                      </p:cBhvr>
                                    </p:animEffect>
                                    <p:anim calcmode="lin" valueType="num">
                                      <p:cBhvr>
                                        <p:cTn id="47" dur="1000" fill="hold"/>
                                        <p:tgtEl>
                                          <p:spTgt spid="14"/>
                                        </p:tgtEl>
                                        <p:attrNameLst>
                                          <p:attrName>ppt_w</p:attrName>
                                        </p:attrNameLst>
                                      </p:cBhvr>
                                      <p:tavLst>
                                        <p:tav tm="0" fmla="#ppt_w*sin(2.5*pi*$)">
                                          <p:val>
                                            <p:fltVal val="0"/>
                                          </p:val>
                                        </p:tav>
                                        <p:tav tm="100000">
                                          <p:val>
                                            <p:fltVal val="1"/>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45" presetClass="entr" presetSubtype="0"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ppt_w</p:attrName>
                                        </p:attrNameLst>
                                      </p:cBhvr>
                                      <p:tavLst>
                                        <p:tav tm="0" fmla="#ppt_w*sin(2.5*pi*$)">
                                          <p:val>
                                            <p:fltVal val="0"/>
                                          </p:val>
                                        </p:tav>
                                        <p:tav tm="100000">
                                          <p:val>
                                            <p:fltVal val="1"/>
                                          </p:val>
                                        </p:tav>
                                      </p:tavLst>
                                    </p:anim>
                                    <p:anim calcmode="lin" valueType="num">
                                      <p:cBhvr>
                                        <p:cTn id="55" dur="1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45" presetClass="entr" presetSubtype="0" fill="hold"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ppt_w</p:attrName>
                                        </p:attrNameLst>
                                      </p:cBhvr>
                                      <p:tavLst>
                                        <p:tav tm="0" fmla="#ppt_w*sin(2.5*pi*$)">
                                          <p:val>
                                            <p:fltVal val="0"/>
                                          </p:val>
                                        </p:tav>
                                        <p:tav tm="100000">
                                          <p:val>
                                            <p:fltVal val="1"/>
                                          </p:val>
                                        </p:tav>
                                      </p:tavLst>
                                    </p:anim>
                                    <p:anim calcmode="lin" valueType="num">
                                      <p:cBhvr>
                                        <p:cTn id="62" dur="1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45" presetClass="entr" presetSubtype="0" fill="hold"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ppt_w</p:attrName>
                                        </p:attrNameLst>
                                      </p:cBhvr>
                                      <p:tavLst>
                                        <p:tav tm="0" fmla="#ppt_w*sin(2.5*pi*$)">
                                          <p:val>
                                            <p:fltVal val="0"/>
                                          </p:val>
                                        </p:tav>
                                        <p:tav tm="100000">
                                          <p:val>
                                            <p:fltVal val="1"/>
                                          </p:val>
                                        </p:tav>
                                      </p:tavLst>
                                    </p:anim>
                                    <p:anim calcmode="lin" valueType="num">
                                      <p:cBhvr>
                                        <p:cTn id="69" dur="1000" fill="hold"/>
                                        <p:tgtEl>
                                          <p:spTgt spid="17"/>
                                        </p:tgtEl>
                                        <p:attrNameLst>
                                          <p:attrName>ppt_h</p:attrName>
                                        </p:attrNameLst>
                                      </p:cBhvr>
                                      <p:tavLst>
                                        <p:tav tm="0">
                                          <p:val>
                                            <p:strVal val="#ppt_h"/>
                                          </p:val>
                                        </p:tav>
                                        <p:tav tm="100000">
                                          <p:val>
                                            <p:strVal val="#ppt_h"/>
                                          </p:val>
                                        </p:tav>
                                      </p:tavLst>
                                    </p:anim>
                                  </p:childTnLst>
                                </p:cTn>
                              </p:par>
                            </p:childTnLst>
                          </p:cTn>
                        </p:par>
                      </p:childTnLst>
                    </p:cTn>
                  </p:par>
                  <p:par>
                    <p:cTn id="70" fill="hold" nodeType="clickPar">
                      <p:stCondLst>
                        <p:cond delay="indefinite"/>
                      </p:stCondLst>
                      <p:childTnLst>
                        <p:par>
                          <p:cTn id="71" fill="hold" nodeType="withGroup">
                            <p:stCondLst>
                              <p:cond delay="0"/>
                            </p:stCondLst>
                            <p:childTnLst>
                              <p:par>
                                <p:cTn id="72" presetID="45" presetClass="entr" presetSubtype="0" fill="hold" nodeType="click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1000"/>
                                        <p:tgtEl>
                                          <p:spTgt spid="18"/>
                                        </p:tgtEl>
                                      </p:cBhvr>
                                    </p:animEffect>
                                    <p:anim calcmode="lin" valueType="num">
                                      <p:cBhvr>
                                        <p:cTn id="75" dur="1000" fill="hold"/>
                                        <p:tgtEl>
                                          <p:spTgt spid="18"/>
                                        </p:tgtEl>
                                        <p:attrNameLst>
                                          <p:attrName>ppt_w</p:attrName>
                                        </p:attrNameLst>
                                      </p:cBhvr>
                                      <p:tavLst>
                                        <p:tav tm="0" fmla="#ppt_w*sin(2.5*pi*$)">
                                          <p:val>
                                            <p:fltVal val="0"/>
                                          </p:val>
                                        </p:tav>
                                        <p:tav tm="100000">
                                          <p:val>
                                            <p:fltVal val="1"/>
                                          </p:val>
                                        </p:tav>
                                      </p:tavLst>
                                    </p:anim>
                                    <p:anim calcmode="lin" valueType="num">
                                      <p:cBhvr>
                                        <p:cTn id="76" dur="1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13" name="Speech Bubble">
            <a:extLst>
              <a:ext uri="{FF2B5EF4-FFF2-40B4-BE49-F238E27FC236}">
                <a16:creationId xmlns:a16="http://schemas.microsoft.com/office/drawing/2014/main" id="{804AF614-BC1A-44BE-80B7-2D6BCA7839DB}"/>
              </a:ext>
            </a:extLst>
          </p:cNvPr>
          <p:cNvSpPr/>
          <p:nvPr/>
        </p:nvSpPr>
        <p:spPr>
          <a:xfrm>
            <a:off x="827088" y="944563"/>
            <a:ext cx="5221287" cy="1008062"/>
          </a:xfrm>
          <a:prstGeom prst="wedgeRoundRectCallout">
            <a:avLst>
              <a:gd name="adj1" fmla="val 57171"/>
              <a:gd name="adj2" fmla="val 1000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Now, let’s write them down.</a:t>
            </a:r>
          </a:p>
        </p:txBody>
      </p:sp>
      <p:pic>
        <p:nvPicPr>
          <p:cNvPr id="9220" name="Picture 5">
            <a:extLst>
              <a:ext uri="{FF2B5EF4-FFF2-40B4-BE49-F238E27FC236}">
                <a16:creationId xmlns:a16="http://schemas.microsoft.com/office/drawing/2014/main" id="{A44E2E4B-A3D8-E743-81AD-BC17DC00F6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038" y="2381250"/>
            <a:ext cx="4395787"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6">
            <a:extLst>
              <a:ext uri="{FF2B5EF4-FFF2-40B4-BE49-F238E27FC236}">
                <a16:creationId xmlns:a16="http://schemas.microsoft.com/office/drawing/2014/main" id="{C262A79F-B7CF-674E-8EAF-0A6C64CB91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21338" y="1052513"/>
            <a:ext cx="2841625" cy="549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585C90E4-4955-254E-8F80-85AA293DA73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258"/>
    </mc:Choice>
    <mc:Fallback>
      <p:transition spd="slow" advTm="142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AB28FFAE-00D9-4A4D-A603-42611196FF46}"/>
              </a:ext>
            </a:extLst>
          </p:cNvPr>
          <p:cNvSpPr/>
          <p:nvPr/>
        </p:nvSpPr>
        <p:spPr>
          <a:xfrm>
            <a:off x="1753209" y="1861602"/>
            <a:ext cx="141577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n</a:t>
            </a:r>
            <a:endParaRPr lang="en-GB" sz="16600" dirty="0">
              <a:latin typeface="Twinkl" pitchFamily="2" charset="0"/>
            </a:endParaRPr>
          </a:p>
        </p:txBody>
      </p:sp>
      <p:sp>
        <p:nvSpPr>
          <p:cNvPr id="32" name="Rectangle 31">
            <a:extLst>
              <a:ext uri="{FF2B5EF4-FFF2-40B4-BE49-F238E27FC236}">
                <a16:creationId xmlns:a16="http://schemas.microsoft.com/office/drawing/2014/main" id="{B8BBEE87-A009-489E-AF79-2571A9831727}"/>
              </a:ext>
            </a:extLst>
          </p:cNvPr>
          <p:cNvSpPr/>
          <p:nvPr/>
        </p:nvSpPr>
        <p:spPr>
          <a:xfrm>
            <a:off x="2947324" y="1857580"/>
            <a:ext cx="827471" cy="2646878"/>
          </a:xfrm>
          <a:prstGeom prst="rect">
            <a:avLst/>
          </a:prstGeom>
        </p:spPr>
        <p:txBody>
          <a:bodyPr wrap="none">
            <a:spAutoFit/>
          </a:bodyPr>
          <a:lstStyle/>
          <a:p>
            <a:pPr>
              <a:defRPr/>
            </a:pPr>
            <a:r>
              <a:rPr lang="en-GB" sz="16600" dirty="0" err="1">
                <a:ln w="28575">
                  <a:solidFill>
                    <a:schemeClr val="tx1"/>
                  </a:solidFill>
                </a:ln>
                <a:solidFill>
                  <a:schemeClr val="bg1"/>
                </a:solidFill>
                <a:latin typeface="Twinkl SemiBold" pitchFamily="2" charset="0"/>
              </a:rPr>
              <a:t>i</a:t>
            </a:r>
            <a:endParaRPr lang="en-GB" sz="16600" dirty="0">
              <a:latin typeface="Twinkl" pitchFamily="2" charset="0"/>
            </a:endParaRPr>
          </a:p>
        </p:txBody>
      </p:sp>
      <p:sp>
        <p:nvSpPr>
          <p:cNvPr id="35" name="Rectangle 34">
            <a:extLst>
              <a:ext uri="{FF2B5EF4-FFF2-40B4-BE49-F238E27FC236}">
                <a16:creationId xmlns:a16="http://schemas.microsoft.com/office/drawing/2014/main" id="{20B892B0-002F-45CF-AE72-A3AB36BADD9D}"/>
              </a:ext>
            </a:extLst>
          </p:cNvPr>
          <p:cNvSpPr/>
          <p:nvPr/>
        </p:nvSpPr>
        <p:spPr>
          <a:xfrm>
            <a:off x="3535371" y="1841809"/>
            <a:ext cx="1152880"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c</a:t>
            </a:r>
            <a:endParaRPr lang="en-GB" sz="16600" dirty="0">
              <a:latin typeface="Twinkl" pitchFamily="2" charset="0"/>
            </a:endParaRPr>
          </a:p>
        </p:txBody>
      </p:sp>
      <p:sp>
        <p:nvSpPr>
          <p:cNvPr id="37" name="Rectangle 36">
            <a:extLst>
              <a:ext uri="{FF2B5EF4-FFF2-40B4-BE49-F238E27FC236}">
                <a16:creationId xmlns:a16="http://schemas.microsoft.com/office/drawing/2014/main" id="{4F89B5E1-68C7-4F2F-A960-DF87BDD6AFF3}"/>
              </a:ext>
            </a:extLst>
          </p:cNvPr>
          <p:cNvSpPr/>
          <p:nvPr/>
        </p:nvSpPr>
        <p:spPr>
          <a:xfrm>
            <a:off x="4489352" y="1842049"/>
            <a:ext cx="1165704"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e</a:t>
            </a:r>
            <a:endParaRPr lang="en-GB" sz="16600" dirty="0">
              <a:latin typeface="Twinkl" pitchFamily="2" charset="0"/>
            </a:endParaRPr>
          </a:p>
        </p:txBody>
      </p:sp>
      <p:sp>
        <p:nvSpPr>
          <p:cNvPr id="39" name="Rectangle 38">
            <a:extLst>
              <a:ext uri="{FF2B5EF4-FFF2-40B4-BE49-F238E27FC236}">
                <a16:creationId xmlns:a16="http://schemas.microsoft.com/office/drawing/2014/main" id="{FA26CC8C-3B54-4F2C-9103-BC3EAB54FFCC}"/>
              </a:ext>
            </a:extLst>
          </p:cNvPr>
          <p:cNvSpPr/>
          <p:nvPr/>
        </p:nvSpPr>
        <p:spPr>
          <a:xfrm>
            <a:off x="5458865" y="1844049"/>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sp>
        <p:nvSpPr>
          <p:cNvPr id="49" name="Rectangle 48">
            <a:extLst>
              <a:ext uri="{FF2B5EF4-FFF2-40B4-BE49-F238E27FC236}">
                <a16:creationId xmlns:a16="http://schemas.microsoft.com/office/drawing/2014/main" id="{EEE36273-47C3-477B-ABA9-8F0A056B18E5}"/>
              </a:ext>
            </a:extLst>
          </p:cNvPr>
          <p:cNvSpPr/>
          <p:nvPr/>
        </p:nvSpPr>
        <p:spPr>
          <a:xfrm>
            <a:off x="6378091" y="1842048"/>
            <a:ext cx="98135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t</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12" name="Ink 11">
                <a:extLst>
                  <a:ext uri="{FF2B5EF4-FFF2-40B4-BE49-F238E27FC236}">
                    <a16:creationId xmlns:a16="http://schemas.microsoft.com/office/drawing/2014/main" id="{DC12B10A-31FD-1644-93EF-DD6EAA4D42CB}"/>
                  </a:ext>
                </a:extLst>
              </p14:cNvPr>
              <p14:cNvContentPartPr/>
              <p14:nvPr>
                <p:extLst>
                  <p:ext uri="{42D2F446-02D8-4167-A562-619A0277C38B}">
                    <p15:isNarration xmlns:p15="http://schemas.microsoft.com/office/powerpoint/2012/main" val="1"/>
                  </p:ext>
                </p:extLst>
              </p14:nvPr>
            </p14:nvContentPartPr>
            <p14:xfrm>
              <a:off x="1699200" y="4187520"/>
              <a:ext cx="3242880" cy="1218960"/>
            </p14:xfrm>
          </p:contentPart>
        </mc:Choice>
        <mc:Fallback>
          <p:pic>
            <p:nvPicPr>
              <p:cNvPr id="12" name="Ink 11">
                <a:extLst>
                  <a:ext uri="{FF2B5EF4-FFF2-40B4-BE49-F238E27FC236}">
                    <a16:creationId xmlns:a16="http://schemas.microsoft.com/office/drawing/2014/main" id="{DC12B10A-31FD-1644-93EF-DD6EAA4D42CB}"/>
                  </a:ext>
                </a:extLst>
              </p:cNvPr>
              <p:cNvPicPr>
                <a:picLocks noGrp="1" noRot="1" noChangeAspect="1" noMove="1" noResize="1" noEditPoints="1" noAdjustHandles="1" noChangeArrowheads="1" noChangeShapeType="1"/>
              </p:cNvPicPr>
              <p:nvPr/>
            </p:nvPicPr>
            <p:blipFill>
              <a:blip r:embed="rId5"/>
              <a:stretch>
                <a:fillRect/>
              </a:stretch>
            </p:blipFill>
            <p:spPr>
              <a:xfrm>
                <a:off x="1689840" y="4178160"/>
                <a:ext cx="3261600" cy="1237680"/>
              </a:xfrm>
              <a:prstGeom prst="rect">
                <a:avLst/>
              </a:prstGeom>
            </p:spPr>
          </p:pic>
        </mc:Fallback>
      </mc:AlternateContent>
      <p:pic>
        <p:nvPicPr>
          <p:cNvPr id="13" name="Audio 12">
            <a:hlinkClick r:id="" action="ppaction://media"/>
            <a:extLst>
              <a:ext uri="{FF2B5EF4-FFF2-40B4-BE49-F238E27FC236}">
                <a16:creationId xmlns:a16="http://schemas.microsoft.com/office/drawing/2014/main" id="{45D75A34-4BE1-3143-87F2-0085632E449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246"/>
    </mc:Choice>
    <mc:Fallback>
      <p:transition spd="slow" advTm="222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par>
                                <p:cTn id="7" presetID="59"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md type="call" cmd="playFrom(0.0)">
                                      <p:cBhvr>
                                        <p:cTn id="9"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1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4F89B5E1-68C7-4F2F-A960-DF87BDD6AFF3}"/>
              </a:ext>
            </a:extLst>
          </p:cNvPr>
          <p:cNvSpPr/>
          <p:nvPr/>
        </p:nvSpPr>
        <p:spPr>
          <a:xfrm>
            <a:off x="5101749" y="1842049"/>
            <a:ext cx="1165704"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e</a:t>
            </a:r>
            <a:endParaRPr lang="en-GB" sz="16600" dirty="0">
              <a:latin typeface="Twinkl" pitchFamily="2" charset="0"/>
            </a:endParaRPr>
          </a:p>
        </p:txBody>
      </p:sp>
      <p:sp>
        <p:nvSpPr>
          <p:cNvPr id="39" name="Rectangle 38">
            <a:extLst>
              <a:ext uri="{FF2B5EF4-FFF2-40B4-BE49-F238E27FC236}">
                <a16:creationId xmlns:a16="http://schemas.microsoft.com/office/drawing/2014/main" id="{FA26CC8C-3B54-4F2C-9103-BC3EAB54FFCC}"/>
              </a:ext>
            </a:extLst>
          </p:cNvPr>
          <p:cNvSpPr/>
          <p:nvPr/>
        </p:nvSpPr>
        <p:spPr>
          <a:xfrm>
            <a:off x="6071262" y="1844049"/>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sp>
        <p:nvSpPr>
          <p:cNvPr id="49" name="Rectangle 48">
            <a:extLst>
              <a:ext uri="{FF2B5EF4-FFF2-40B4-BE49-F238E27FC236}">
                <a16:creationId xmlns:a16="http://schemas.microsoft.com/office/drawing/2014/main" id="{EEE36273-47C3-477B-ABA9-8F0A056B18E5}"/>
              </a:ext>
            </a:extLst>
          </p:cNvPr>
          <p:cNvSpPr/>
          <p:nvPr/>
        </p:nvSpPr>
        <p:spPr>
          <a:xfrm>
            <a:off x="6990488" y="1842048"/>
            <a:ext cx="98135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t</a:t>
            </a:r>
            <a:endParaRPr lang="en-GB" sz="16600" dirty="0">
              <a:latin typeface="Twinkl" pitchFamily="2" charset="0"/>
            </a:endParaRPr>
          </a:p>
        </p:txBody>
      </p:sp>
      <p:sp>
        <p:nvSpPr>
          <p:cNvPr id="25" name="Rectangle 24">
            <a:extLst>
              <a:ext uri="{FF2B5EF4-FFF2-40B4-BE49-F238E27FC236}">
                <a16:creationId xmlns:a16="http://schemas.microsoft.com/office/drawing/2014/main" id="{408E521E-ACCB-4FF7-B4A5-F16FCFDC555A}"/>
              </a:ext>
            </a:extLst>
          </p:cNvPr>
          <p:cNvSpPr/>
          <p:nvPr/>
        </p:nvSpPr>
        <p:spPr>
          <a:xfrm>
            <a:off x="1174902" y="1858827"/>
            <a:ext cx="137249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b</a:t>
            </a:r>
            <a:endParaRPr lang="en-GB" sz="16600" dirty="0">
              <a:latin typeface="Twinkl" pitchFamily="2" charset="0"/>
            </a:endParaRPr>
          </a:p>
        </p:txBody>
      </p:sp>
      <p:sp>
        <p:nvSpPr>
          <p:cNvPr id="27" name="Rectangle 26">
            <a:extLst>
              <a:ext uri="{FF2B5EF4-FFF2-40B4-BE49-F238E27FC236}">
                <a16:creationId xmlns:a16="http://schemas.microsoft.com/office/drawing/2014/main" id="{363D3FD7-525B-4757-AD31-6FCCEF080E8B}"/>
              </a:ext>
            </a:extLst>
          </p:cNvPr>
          <p:cNvSpPr/>
          <p:nvPr/>
        </p:nvSpPr>
        <p:spPr>
          <a:xfrm>
            <a:off x="2221959" y="1867215"/>
            <a:ext cx="1072730"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r</a:t>
            </a:r>
            <a:endParaRPr lang="en-GB" sz="16600" dirty="0">
              <a:latin typeface="Twinkl" pitchFamily="2" charset="0"/>
            </a:endParaRPr>
          </a:p>
        </p:txBody>
      </p:sp>
      <p:sp>
        <p:nvSpPr>
          <p:cNvPr id="29" name="Rectangle 28">
            <a:extLst>
              <a:ext uri="{FF2B5EF4-FFF2-40B4-BE49-F238E27FC236}">
                <a16:creationId xmlns:a16="http://schemas.microsoft.com/office/drawing/2014/main" id="{BAEB3432-BE3C-4B83-9B73-954581DBEDCB}"/>
              </a:ext>
            </a:extLst>
          </p:cNvPr>
          <p:cNvSpPr/>
          <p:nvPr/>
        </p:nvSpPr>
        <p:spPr>
          <a:xfrm>
            <a:off x="3016419" y="1842048"/>
            <a:ext cx="137249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a</a:t>
            </a:r>
            <a:endParaRPr lang="en-GB" sz="16600" dirty="0">
              <a:latin typeface="Twinkl" pitchFamily="2" charset="0"/>
            </a:endParaRPr>
          </a:p>
        </p:txBody>
      </p:sp>
      <p:sp>
        <p:nvSpPr>
          <p:cNvPr id="41" name="Rectangle 40">
            <a:extLst>
              <a:ext uri="{FF2B5EF4-FFF2-40B4-BE49-F238E27FC236}">
                <a16:creationId xmlns:a16="http://schemas.microsoft.com/office/drawing/2014/main" id="{F4BB1AFB-AC05-4343-8ABD-DDBFB2DA2B90}"/>
              </a:ext>
            </a:extLst>
          </p:cNvPr>
          <p:cNvSpPr/>
          <p:nvPr/>
        </p:nvSpPr>
        <p:spPr>
          <a:xfrm>
            <a:off x="4139913" y="1853908"/>
            <a:ext cx="1279517"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v</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3" name="Ink 2">
                <a:extLst>
                  <a:ext uri="{FF2B5EF4-FFF2-40B4-BE49-F238E27FC236}">
                    <a16:creationId xmlns:a16="http://schemas.microsoft.com/office/drawing/2014/main" id="{4498BE8E-980E-5D41-BE9F-084E59FB3871}"/>
                  </a:ext>
                </a:extLst>
              </p14:cNvPr>
              <p14:cNvContentPartPr/>
              <p14:nvPr>
                <p:extLst>
                  <p:ext uri="{42D2F446-02D8-4167-A562-619A0277C38B}">
                    <p15:isNarration xmlns:p15="http://schemas.microsoft.com/office/powerpoint/2012/main" val="1"/>
                  </p:ext>
                </p:extLst>
              </p14:nvPr>
            </p14:nvContentPartPr>
            <p14:xfrm>
              <a:off x="1180440" y="4550400"/>
              <a:ext cx="3566880" cy="985680"/>
            </p14:xfrm>
          </p:contentPart>
        </mc:Choice>
        <mc:Fallback>
          <p:pic>
            <p:nvPicPr>
              <p:cNvPr id="3" name="Ink 2">
                <a:extLst>
                  <a:ext uri="{FF2B5EF4-FFF2-40B4-BE49-F238E27FC236}">
                    <a16:creationId xmlns:a16="http://schemas.microsoft.com/office/drawing/2014/main" id="{4498BE8E-980E-5D41-BE9F-084E59FB3871}"/>
                  </a:ext>
                </a:extLst>
              </p:cNvPr>
              <p:cNvPicPr>
                <a:picLocks noGrp="1" noRot="1" noChangeAspect="1" noMove="1" noResize="1" noEditPoints="1" noAdjustHandles="1" noChangeArrowheads="1" noChangeShapeType="1"/>
              </p:cNvPicPr>
              <p:nvPr/>
            </p:nvPicPr>
            <p:blipFill>
              <a:blip r:embed="rId5"/>
              <a:stretch>
                <a:fillRect/>
              </a:stretch>
            </p:blipFill>
            <p:spPr>
              <a:xfrm>
                <a:off x="1171080" y="4541040"/>
                <a:ext cx="3585600" cy="1004400"/>
              </a:xfrm>
              <a:prstGeom prst="rect">
                <a:avLst/>
              </a:prstGeom>
            </p:spPr>
          </p:pic>
        </mc:Fallback>
      </mc:AlternateContent>
      <p:pic>
        <p:nvPicPr>
          <p:cNvPr id="7" name="Audio 6">
            <a:hlinkClick r:id="" action="ppaction://media"/>
            <a:extLst>
              <a:ext uri="{FF2B5EF4-FFF2-40B4-BE49-F238E27FC236}">
                <a16:creationId xmlns:a16="http://schemas.microsoft.com/office/drawing/2014/main" id="{9E10B900-86BA-DC42-9235-5CB0CA9164C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136"/>
    </mc:Choice>
    <mc:Fallback>
      <p:transition spd="slow" advTm="221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59"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md type="call" cmd="playFrom(0.0)">
                                      <p:cBhvr>
                                        <p:cTn id="9"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4F89B5E1-68C7-4F2F-A960-DF87BDD6AFF3}"/>
              </a:ext>
            </a:extLst>
          </p:cNvPr>
          <p:cNvSpPr/>
          <p:nvPr/>
        </p:nvSpPr>
        <p:spPr>
          <a:xfrm>
            <a:off x="4187349" y="1842049"/>
            <a:ext cx="1165704"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e</a:t>
            </a:r>
            <a:endParaRPr lang="en-GB" sz="16600" dirty="0">
              <a:latin typeface="Twinkl" pitchFamily="2" charset="0"/>
            </a:endParaRPr>
          </a:p>
        </p:txBody>
      </p:sp>
      <p:sp>
        <p:nvSpPr>
          <p:cNvPr id="39" name="Rectangle 38">
            <a:extLst>
              <a:ext uri="{FF2B5EF4-FFF2-40B4-BE49-F238E27FC236}">
                <a16:creationId xmlns:a16="http://schemas.microsoft.com/office/drawing/2014/main" id="{FA26CC8C-3B54-4F2C-9103-BC3EAB54FFCC}"/>
              </a:ext>
            </a:extLst>
          </p:cNvPr>
          <p:cNvSpPr/>
          <p:nvPr/>
        </p:nvSpPr>
        <p:spPr>
          <a:xfrm>
            <a:off x="5156862" y="1844049"/>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sp>
        <p:nvSpPr>
          <p:cNvPr id="49" name="Rectangle 48">
            <a:extLst>
              <a:ext uri="{FF2B5EF4-FFF2-40B4-BE49-F238E27FC236}">
                <a16:creationId xmlns:a16="http://schemas.microsoft.com/office/drawing/2014/main" id="{EEE36273-47C3-477B-ABA9-8F0A056B18E5}"/>
              </a:ext>
            </a:extLst>
          </p:cNvPr>
          <p:cNvSpPr/>
          <p:nvPr/>
        </p:nvSpPr>
        <p:spPr>
          <a:xfrm>
            <a:off x="6076088" y="1842048"/>
            <a:ext cx="98135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t</a:t>
            </a:r>
            <a:endParaRPr lang="en-GB" sz="16600" dirty="0">
              <a:latin typeface="Twinkl" pitchFamily="2" charset="0"/>
            </a:endParaRPr>
          </a:p>
        </p:txBody>
      </p:sp>
      <p:sp>
        <p:nvSpPr>
          <p:cNvPr id="30" name="Rectangle 29">
            <a:extLst>
              <a:ext uri="{FF2B5EF4-FFF2-40B4-BE49-F238E27FC236}">
                <a16:creationId xmlns:a16="http://schemas.microsoft.com/office/drawing/2014/main" id="{1C6A68C6-DC37-473E-893B-56B2C3DED937}"/>
              </a:ext>
            </a:extLst>
          </p:cNvPr>
          <p:cNvSpPr/>
          <p:nvPr/>
        </p:nvSpPr>
        <p:spPr>
          <a:xfrm>
            <a:off x="1809455" y="1835316"/>
            <a:ext cx="893193"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f</a:t>
            </a:r>
            <a:endParaRPr lang="en-GB" sz="16600" dirty="0">
              <a:latin typeface="Twinkl" pitchFamily="2" charset="0"/>
            </a:endParaRPr>
          </a:p>
        </p:txBody>
      </p:sp>
      <p:sp>
        <p:nvSpPr>
          <p:cNvPr id="33" name="Rectangle 32">
            <a:extLst>
              <a:ext uri="{FF2B5EF4-FFF2-40B4-BE49-F238E27FC236}">
                <a16:creationId xmlns:a16="http://schemas.microsoft.com/office/drawing/2014/main" id="{9A95A814-F211-4745-9611-86C19AE77DF3}"/>
              </a:ext>
            </a:extLst>
          </p:cNvPr>
          <p:cNvSpPr/>
          <p:nvPr/>
        </p:nvSpPr>
        <p:spPr>
          <a:xfrm>
            <a:off x="2472002" y="1858098"/>
            <a:ext cx="827471" cy="2646878"/>
          </a:xfrm>
          <a:prstGeom prst="rect">
            <a:avLst/>
          </a:prstGeom>
        </p:spPr>
        <p:txBody>
          <a:bodyPr wrap="none">
            <a:spAutoFit/>
          </a:bodyPr>
          <a:lstStyle/>
          <a:p>
            <a:pPr>
              <a:defRPr/>
            </a:pPr>
            <a:r>
              <a:rPr lang="en-GB" sz="16600" dirty="0" err="1">
                <a:ln w="28575">
                  <a:solidFill>
                    <a:schemeClr val="tx1"/>
                  </a:solidFill>
                </a:ln>
                <a:solidFill>
                  <a:schemeClr val="bg1"/>
                </a:solidFill>
                <a:latin typeface="Twinkl SemiBold" pitchFamily="2" charset="0"/>
              </a:rPr>
              <a:t>i</a:t>
            </a:r>
            <a:endParaRPr lang="en-GB" sz="16600" dirty="0">
              <a:latin typeface="Twinkl" pitchFamily="2" charset="0"/>
            </a:endParaRPr>
          </a:p>
        </p:txBody>
      </p:sp>
      <p:sp>
        <p:nvSpPr>
          <p:cNvPr id="36" name="Rectangle 35">
            <a:extLst>
              <a:ext uri="{FF2B5EF4-FFF2-40B4-BE49-F238E27FC236}">
                <a16:creationId xmlns:a16="http://schemas.microsoft.com/office/drawing/2014/main" id="{88034DBF-DB4A-4916-B71B-F004CF11717C}"/>
              </a:ext>
            </a:extLst>
          </p:cNvPr>
          <p:cNvSpPr/>
          <p:nvPr/>
        </p:nvSpPr>
        <p:spPr>
          <a:xfrm>
            <a:off x="3056052" y="1856919"/>
            <a:ext cx="141577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n</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3" name="Ink 2">
                <a:extLst>
                  <a:ext uri="{FF2B5EF4-FFF2-40B4-BE49-F238E27FC236}">
                    <a16:creationId xmlns:a16="http://schemas.microsoft.com/office/drawing/2014/main" id="{B10369F7-EB35-C24D-BCEC-640E603AC491}"/>
                  </a:ext>
                </a:extLst>
              </p14:cNvPr>
              <p14:cNvContentPartPr/>
              <p14:nvPr>
                <p:extLst>
                  <p:ext uri="{42D2F446-02D8-4167-A562-619A0277C38B}">
                    <p15:isNarration xmlns:p15="http://schemas.microsoft.com/office/powerpoint/2012/main" val="1"/>
                  </p:ext>
                </p:extLst>
              </p14:nvPr>
            </p14:nvContentPartPr>
            <p14:xfrm>
              <a:off x="1841760" y="4472640"/>
              <a:ext cx="2957400" cy="1633680"/>
            </p14:xfrm>
          </p:contentPart>
        </mc:Choice>
        <mc:Fallback>
          <p:pic>
            <p:nvPicPr>
              <p:cNvPr id="3" name="Ink 2">
                <a:extLst>
                  <a:ext uri="{FF2B5EF4-FFF2-40B4-BE49-F238E27FC236}">
                    <a16:creationId xmlns:a16="http://schemas.microsoft.com/office/drawing/2014/main" id="{B10369F7-EB35-C24D-BCEC-640E603AC491}"/>
                  </a:ext>
                </a:extLst>
              </p:cNvPr>
              <p:cNvPicPr>
                <a:picLocks noGrp="1" noRot="1" noChangeAspect="1" noMove="1" noResize="1" noEditPoints="1" noAdjustHandles="1" noChangeArrowheads="1" noChangeShapeType="1"/>
              </p:cNvPicPr>
              <p:nvPr/>
            </p:nvPicPr>
            <p:blipFill>
              <a:blip r:embed="rId5"/>
              <a:stretch>
                <a:fillRect/>
              </a:stretch>
            </p:blipFill>
            <p:spPr>
              <a:xfrm>
                <a:off x="1832400" y="4463280"/>
                <a:ext cx="2976120" cy="1652400"/>
              </a:xfrm>
              <a:prstGeom prst="rect">
                <a:avLst/>
              </a:prstGeom>
            </p:spPr>
          </p:pic>
        </mc:Fallback>
      </mc:AlternateContent>
      <p:pic>
        <p:nvPicPr>
          <p:cNvPr id="7" name="Audio 6">
            <a:hlinkClick r:id="" action="ppaction://media"/>
            <a:extLst>
              <a:ext uri="{FF2B5EF4-FFF2-40B4-BE49-F238E27FC236}">
                <a16:creationId xmlns:a16="http://schemas.microsoft.com/office/drawing/2014/main" id="{C9D14622-405B-9442-88F9-136455E3979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721"/>
    </mc:Choice>
    <mc:Fallback>
      <p:transition spd="slow" advTm="197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59"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md type="call" cmd="playFrom(0.0)">
                                      <p:cBhvr>
                                        <p:cTn id="9"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4F89B5E1-68C7-4F2F-A960-DF87BDD6AFF3}"/>
              </a:ext>
            </a:extLst>
          </p:cNvPr>
          <p:cNvSpPr/>
          <p:nvPr/>
        </p:nvSpPr>
        <p:spPr>
          <a:xfrm>
            <a:off x="4950921" y="1842049"/>
            <a:ext cx="1165704"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e</a:t>
            </a:r>
            <a:endParaRPr lang="en-GB" sz="16600" dirty="0">
              <a:latin typeface="Twinkl" pitchFamily="2" charset="0"/>
            </a:endParaRPr>
          </a:p>
        </p:txBody>
      </p:sp>
      <p:sp>
        <p:nvSpPr>
          <p:cNvPr id="39" name="Rectangle 38">
            <a:extLst>
              <a:ext uri="{FF2B5EF4-FFF2-40B4-BE49-F238E27FC236}">
                <a16:creationId xmlns:a16="http://schemas.microsoft.com/office/drawing/2014/main" id="{FA26CC8C-3B54-4F2C-9103-BC3EAB54FFCC}"/>
              </a:ext>
            </a:extLst>
          </p:cNvPr>
          <p:cNvSpPr/>
          <p:nvPr/>
        </p:nvSpPr>
        <p:spPr>
          <a:xfrm>
            <a:off x="5920434" y="1844049"/>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sp>
        <p:nvSpPr>
          <p:cNvPr id="49" name="Rectangle 48">
            <a:extLst>
              <a:ext uri="{FF2B5EF4-FFF2-40B4-BE49-F238E27FC236}">
                <a16:creationId xmlns:a16="http://schemas.microsoft.com/office/drawing/2014/main" id="{EEE36273-47C3-477B-ABA9-8F0A056B18E5}"/>
              </a:ext>
            </a:extLst>
          </p:cNvPr>
          <p:cNvSpPr/>
          <p:nvPr/>
        </p:nvSpPr>
        <p:spPr>
          <a:xfrm>
            <a:off x="6839660" y="1842048"/>
            <a:ext cx="98135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t</a:t>
            </a:r>
            <a:endParaRPr lang="en-GB" sz="16600" dirty="0">
              <a:latin typeface="Twinkl" pitchFamily="2" charset="0"/>
            </a:endParaRPr>
          </a:p>
        </p:txBody>
      </p:sp>
      <p:sp>
        <p:nvSpPr>
          <p:cNvPr id="26" name="Rectangle 25">
            <a:extLst>
              <a:ext uri="{FF2B5EF4-FFF2-40B4-BE49-F238E27FC236}">
                <a16:creationId xmlns:a16="http://schemas.microsoft.com/office/drawing/2014/main" id="{1D5A1261-1D9E-4E25-87E5-1C8F56863FD2}"/>
              </a:ext>
            </a:extLst>
          </p:cNvPr>
          <p:cNvSpPr/>
          <p:nvPr/>
        </p:nvSpPr>
        <p:spPr>
          <a:xfrm>
            <a:off x="1346841" y="1847583"/>
            <a:ext cx="827471"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l</a:t>
            </a:r>
            <a:endParaRPr lang="en-GB" sz="16600" dirty="0">
              <a:latin typeface="Twinkl" pitchFamily="2" charset="0"/>
            </a:endParaRPr>
          </a:p>
        </p:txBody>
      </p:sp>
      <p:sp>
        <p:nvSpPr>
          <p:cNvPr id="28" name="Rectangle 27">
            <a:extLst>
              <a:ext uri="{FF2B5EF4-FFF2-40B4-BE49-F238E27FC236}">
                <a16:creationId xmlns:a16="http://schemas.microsoft.com/office/drawing/2014/main" id="{7B2FA4BB-A17B-4E37-8629-DA16E2763CD6}"/>
              </a:ext>
            </a:extLst>
          </p:cNvPr>
          <p:cNvSpPr/>
          <p:nvPr/>
        </p:nvSpPr>
        <p:spPr>
          <a:xfrm>
            <a:off x="1903022" y="1847583"/>
            <a:ext cx="137249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a</a:t>
            </a:r>
            <a:endParaRPr lang="en-GB" sz="16600" dirty="0">
              <a:latin typeface="Twinkl" pitchFamily="2" charset="0"/>
            </a:endParaRPr>
          </a:p>
        </p:txBody>
      </p:sp>
      <p:sp>
        <p:nvSpPr>
          <p:cNvPr id="40" name="Rectangle 39">
            <a:extLst>
              <a:ext uri="{FF2B5EF4-FFF2-40B4-BE49-F238E27FC236}">
                <a16:creationId xmlns:a16="http://schemas.microsoft.com/office/drawing/2014/main" id="{7F2E4571-47CC-4DE0-AF18-27B118F8FB99}"/>
              </a:ext>
            </a:extLst>
          </p:cNvPr>
          <p:cNvSpPr/>
          <p:nvPr/>
        </p:nvSpPr>
        <p:spPr>
          <a:xfrm>
            <a:off x="3043133" y="1857010"/>
            <a:ext cx="1072730"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r</a:t>
            </a:r>
            <a:endParaRPr lang="en-GB" sz="16600" dirty="0">
              <a:latin typeface="Twinkl" pitchFamily="2" charset="0"/>
            </a:endParaRPr>
          </a:p>
        </p:txBody>
      </p:sp>
      <p:sp>
        <p:nvSpPr>
          <p:cNvPr id="42" name="Rectangle 41">
            <a:extLst>
              <a:ext uri="{FF2B5EF4-FFF2-40B4-BE49-F238E27FC236}">
                <a16:creationId xmlns:a16="http://schemas.microsoft.com/office/drawing/2014/main" id="{600C7878-716A-4B10-92A3-6D3CC671B8E0}"/>
              </a:ext>
            </a:extLst>
          </p:cNvPr>
          <p:cNvSpPr/>
          <p:nvPr/>
        </p:nvSpPr>
        <p:spPr>
          <a:xfrm>
            <a:off x="3900949" y="1847674"/>
            <a:ext cx="1327608"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g</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2" name="Ink 1">
                <a:extLst>
                  <a:ext uri="{FF2B5EF4-FFF2-40B4-BE49-F238E27FC236}">
                    <a16:creationId xmlns:a16="http://schemas.microsoft.com/office/drawing/2014/main" id="{F4B3FFCD-1DAF-4240-8B81-CC29FDFC9674}"/>
                  </a:ext>
                </a:extLst>
              </p14:cNvPr>
              <p14:cNvContentPartPr/>
              <p14:nvPr>
                <p:extLst>
                  <p:ext uri="{42D2F446-02D8-4167-A562-619A0277C38B}">
                    <p15:isNarration xmlns:p15="http://schemas.microsoft.com/office/powerpoint/2012/main" val="1"/>
                  </p:ext>
                </p:extLst>
              </p14:nvPr>
            </p14:nvContentPartPr>
            <p14:xfrm>
              <a:off x="1413720" y="4498560"/>
              <a:ext cx="3683880" cy="1413360"/>
            </p14:xfrm>
          </p:contentPart>
        </mc:Choice>
        <mc:Fallback>
          <p:pic>
            <p:nvPicPr>
              <p:cNvPr id="2" name="Ink 1">
                <a:extLst>
                  <a:ext uri="{FF2B5EF4-FFF2-40B4-BE49-F238E27FC236}">
                    <a16:creationId xmlns:a16="http://schemas.microsoft.com/office/drawing/2014/main" id="{F4B3FFCD-1DAF-4240-8B81-CC29FDFC9674}"/>
                  </a:ext>
                </a:extLst>
              </p:cNvPr>
              <p:cNvPicPr>
                <a:picLocks noGrp="1" noRot="1" noChangeAspect="1" noMove="1" noResize="1" noEditPoints="1" noAdjustHandles="1" noChangeArrowheads="1" noChangeShapeType="1"/>
              </p:cNvPicPr>
              <p:nvPr/>
            </p:nvPicPr>
            <p:blipFill>
              <a:blip r:embed="rId5"/>
              <a:stretch>
                <a:fillRect/>
              </a:stretch>
            </p:blipFill>
            <p:spPr>
              <a:xfrm>
                <a:off x="1404360" y="4489200"/>
                <a:ext cx="3702600" cy="1432080"/>
              </a:xfrm>
              <a:prstGeom prst="rect">
                <a:avLst/>
              </a:prstGeom>
            </p:spPr>
          </p:pic>
        </mc:Fallback>
      </mc:AlternateContent>
      <p:pic>
        <p:nvPicPr>
          <p:cNvPr id="3" name="Audio 2">
            <a:hlinkClick r:id="" action="ppaction://media"/>
            <a:extLst>
              <a:ext uri="{FF2B5EF4-FFF2-40B4-BE49-F238E27FC236}">
                <a16:creationId xmlns:a16="http://schemas.microsoft.com/office/drawing/2014/main" id="{FE4B64EB-A8C1-644A-A041-E47EE14D802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397"/>
    </mc:Choice>
    <mc:Fallback>
      <p:transition spd="slow" advTm="223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FA26CC8C-3B54-4F2C-9103-BC3EAB54FFCC}"/>
              </a:ext>
            </a:extLst>
          </p:cNvPr>
          <p:cNvSpPr/>
          <p:nvPr/>
        </p:nvSpPr>
        <p:spPr>
          <a:xfrm>
            <a:off x="2086665" y="1844049"/>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sp>
        <p:nvSpPr>
          <p:cNvPr id="30" name="Rectangle 29">
            <a:extLst>
              <a:ext uri="{FF2B5EF4-FFF2-40B4-BE49-F238E27FC236}">
                <a16:creationId xmlns:a16="http://schemas.microsoft.com/office/drawing/2014/main" id="{085B1091-304F-4B46-B68D-25483C27CC56}"/>
              </a:ext>
            </a:extLst>
          </p:cNvPr>
          <p:cNvSpPr/>
          <p:nvPr/>
        </p:nvSpPr>
        <p:spPr>
          <a:xfrm>
            <a:off x="2916666" y="1863417"/>
            <a:ext cx="141577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h</a:t>
            </a:r>
            <a:endParaRPr lang="en-GB" sz="16600" dirty="0">
              <a:latin typeface="Twinkl" pitchFamily="2" charset="0"/>
            </a:endParaRPr>
          </a:p>
        </p:txBody>
      </p:sp>
      <p:sp>
        <p:nvSpPr>
          <p:cNvPr id="32" name="Rectangle 31">
            <a:extLst>
              <a:ext uri="{FF2B5EF4-FFF2-40B4-BE49-F238E27FC236}">
                <a16:creationId xmlns:a16="http://schemas.microsoft.com/office/drawing/2014/main" id="{455340C9-25CF-445B-B594-8F3DBB4266FA}"/>
              </a:ext>
            </a:extLst>
          </p:cNvPr>
          <p:cNvSpPr/>
          <p:nvPr/>
        </p:nvSpPr>
        <p:spPr>
          <a:xfrm>
            <a:off x="4054670" y="1857580"/>
            <a:ext cx="827471" cy="2646878"/>
          </a:xfrm>
          <a:prstGeom prst="rect">
            <a:avLst/>
          </a:prstGeom>
        </p:spPr>
        <p:txBody>
          <a:bodyPr wrap="none">
            <a:spAutoFit/>
          </a:bodyPr>
          <a:lstStyle/>
          <a:p>
            <a:pPr>
              <a:defRPr/>
            </a:pPr>
            <a:r>
              <a:rPr lang="en-GB" sz="16600" dirty="0" err="1">
                <a:ln w="28575">
                  <a:solidFill>
                    <a:schemeClr val="tx1"/>
                  </a:solidFill>
                </a:ln>
                <a:solidFill>
                  <a:schemeClr val="bg1"/>
                </a:solidFill>
                <a:latin typeface="Twinkl SemiBold" pitchFamily="2" charset="0"/>
              </a:rPr>
              <a:t>i</a:t>
            </a:r>
            <a:endParaRPr lang="en-GB" sz="16600" dirty="0">
              <a:latin typeface="Twinkl" pitchFamily="2" charset="0"/>
            </a:endParaRPr>
          </a:p>
        </p:txBody>
      </p:sp>
      <p:sp>
        <p:nvSpPr>
          <p:cNvPr id="35" name="Rectangle 34">
            <a:extLst>
              <a:ext uri="{FF2B5EF4-FFF2-40B4-BE49-F238E27FC236}">
                <a16:creationId xmlns:a16="http://schemas.microsoft.com/office/drawing/2014/main" id="{A753F3F7-BD64-4631-9381-BB738907050F}"/>
              </a:ext>
            </a:extLst>
          </p:cNvPr>
          <p:cNvSpPr/>
          <p:nvPr/>
        </p:nvSpPr>
        <p:spPr>
          <a:xfrm>
            <a:off x="4620733" y="1861849"/>
            <a:ext cx="141577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n</a:t>
            </a:r>
            <a:endParaRPr lang="en-GB" sz="16600" dirty="0">
              <a:latin typeface="Twinkl" pitchFamily="2" charset="0"/>
            </a:endParaRPr>
          </a:p>
        </p:txBody>
      </p:sp>
      <p:sp>
        <p:nvSpPr>
          <p:cNvPr id="43" name="Rectangle 42">
            <a:extLst>
              <a:ext uri="{FF2B5EF4-FFF2-40B4-BE49-F238E27FC236}">
                <a16:creationId xmlns:a16="http://schemas.microsoft.com/office/drawing/2014/main" id="{0A21CDAD-17D0-41E0-AFEE-8374C666DD67}"/>
              </a:ext>
            </a:extLst>
          </p:cNvPr>
          <p:cNvSpPr/>
          <p:nvPr/>
        </p:nvSpPr>
        <p:spPr>
          <a:xfrm>
            <a:off x="5738645" y="1843983"/>
            <a:ext cx="136768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y</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2" name="Ink 1">
                <a:extLst>
                  <a:ext uri="{FF2B5EF4-FFF2-40B4-BE49-F238E27FC236}">
                    <a16:creationId xmlns:a16="http://schemas.microsoft.com/office/drawing/2014/main" id="{46D4FE89-9650-6548-871E-A5BF3A2F20DB}"/>
                  </a:ext>
                </a:extLst>
              </p14:cNvPr>
              <p14:cNvContentPartPr/>
              <p14:nvPr>
                <p:extLst>
                  <p:ext uri="{42D2F446-02D8-4167-A562-619A0277C38B}">
                    <p15:isNarration xmlns:p15="http://schemas.microsoft.com/office/powerpoint/2012/main" val="1"/>
                  </p:ext>
                </p:extLst>
              </p14:nvPr>
            </p14:nvContentPartPr>
            <p14:xfrm>
              <a:off x="1776960" y="4337280"/>
              <a:ext cx="3152160" cy="1807920"/>
            </p14:xfrm>
          </p:contentPart>
        </mc:Choice>
        <mc:Fallback>
          <p:pic>
            <p:nvPicPr>
              <p:cNvPr id="2" name="Ink 1">
                <a:extLst>
                  <a:ext uri="{FF2B5EF4-FFF2-40B4-BE49-F238E27FC236}">
                    <a16:creationId xmlns:a16="http://schemas.microsoft.com/office/drawing/2014/main" id="{46D4FE89-9650-6548-871E-A5BF3A2F20DB}"/>
                  </a:ext>
                </a:extLst>
              </p:cNvPr>
              <p:cNvPicPr>
                <a:picLocks noGrp="1" noRot="1" noChangeAspect="1" noMove="1" noResize="1" noEditPoints="1" noAdjustHandles="1" noChangeArrowheads="1" noChangeShapeType="1"/>
              </p:cNvPicPr>
              <p:nvPr/>
            </p:nvPicPr>
            <p:blipFill>
              <a:blip r:embed="rId5"/>
              <a:stretch>
                <a:fillRect/>
              </a:stretch>
            </p:blipFill>
            <p:spPr>
              <a:xfrm>
                <a:off x="1767600" y="4327920"/>
                <a:ext cx="3170880" cy="1826640"/>
              </a:xfrm>
              <a:prstGeom prst="rect">
                <a:avLst/>
              </a:prstGeom>
            </p:spPr>
          </p:pic>
        </mc:Fallback>
      </mc:AlternateContent>
      <p:pic>
        <p:nvPicPr>
          <p:cNvPr id="3" name="Audio 2">
            <a:hlinkClick r:id="" action="ppaction://media"/>
            <a:extLst>
              <a:ext uri="{FF2B5EF4-FFF2-40B4-BE49-F238E27FC236}">
                <a16:creationId xmlns:a16="http://schemas.microsoft.com/office/drawing/2014/main" id="{5A89DB56-463E-D648-B8BB-A9263CF9EAF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1557"/>
    </mc:Choice>
    <mc:Fallback>
      <p:transition spd="slow" advTm="21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FA26CC8C-3B54-4F2C-9103-BC3EAB54FFCC}"/>
              </a:ext>
            </a:extLst>
          </p:cNvPr>
          <p:cNvSpPr/>
          <p:nvPr/>
        </p:nvSpPr>
        <p:spPr>
          <a:xfrm>
            <a:off x="1148202" y="1844049"/>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sp>
        <p:nvSpPr>
          <p:cNvPr id="43" name="Rectangle 42">
            <a:extLst>
              <a:ext uri="{FF2B5EF4-FFF2-40B4-BE49-F238E27FC236}">
                <a16:creationId xmlns:a16="http://schemas.microsoft.com/office/drawing/2014/main" id="{0A21CDAD-17D0-41E0-AFEE-8374C666DD67}"/>
              </a:ext>
            </a:extLst>
          </p:cNvPr>
          <p:cNvSpPr/>
          <p:nvPr/>
        </p:nvSpPr>
        <p:spPr>
          <a:xfrm>
            <a:off x="6532729" y="1843983"/>
            <a:ext cx="136768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y</a:t>
            </a:r>
            <a:endParaRPr lang="en-GB" sz="16600" dirty="0">
              <a:latin typeface="Twinkl" pitchFamily="2" charset="0"/>
            </a:endParaRPr>
          </a:p>
        </p:txBody>
      </p:sp>
      <p:sp>
        <p:nvSpPr>
          <p:cNvPr id="46" name="Rectangle 45">
            <a:extLst>
              <a:ext uri="{FF2B5EF4-FFF2-40B4-BE49-F238E27FC236}">
                <a16:creationId xmlns:a16="http://schemas.microsoft.com/office/drawing/2014/main" id="{EF4090D5-F16E-4111-A060-67E3AD9A536C}"/>
              </a:ext>
            </a:extLst>
          </p:cNvPr>
          <p:cNvSpPr/>
          <p:nvPr/>
        </p:nvSpPr>
        <p:spPr>
          <a:xfrm>
            <a:off x="1958116" y="1850213"/>
            <a:ext cx="1345240"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p</a:t>
            </a:r>
            <a:endParaRPr lang="en-GB" sz="16600" dirty="0">
              <a:latin typeface="Twinkl" pitchFamily="2" charset="0"/>
            </a:endParaRPr>
          </a:p>
        </p:txBody>
      </p:sp>
      <p:sp>
        <p:nvSpPr>
          <p:cNvPr id="52" name="Rectangle 51">
            <a:extLst>
              <a:ext uri="{FF2B5EF4-FFF2-40B4-BE49-F238E27FC236}">
                <a16:creationId xmlns:a16="http://schemas.microsoft.com/office/drawing/2014/main" id="{48556205-721E-49A6-B5CA-7DCBCC71D500}"/>
              </a:ext>
            </a:extLst>
          </p:cNvPr>
          <p:cNvSpPr/>
          <p:nvPr/>
        </p:nvSpPr>
        <p:spPr>
          <a:xfrm>
            <a:off x="3024809" y="1861475"/>
            <a:ext cx="137249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a</a:t>
            </a:r>
            <a:endParaRPr lang="en-GB" sz="16600" dirty="0">
              <a:latin typeface="Twinkl" pitchFamily="2" charset="0"/>
            </a:endParaRPr>
          </a:p>
        </p:txBody>
      </p:sp>
      <p:sp>
        <p:nvSpPr>
          <p:cNvPr id="54" name="Rectangle 53">
            <a:extLst>
              <a:ext uri="{FF2B5EF4-FFF2-40B4-BE49-F238E27FC236}">
                <a16:creationId xmlns:a16="http://schemas.microsoft.com/office/drawing/2014/main" id="{3877FB4D-A15C-43C7-B411-F095B635BFD2}"/>
              </a:ext>
            </a:extLst>
          </p:cNvPr>
          <p:cNvSpPr/>
          <p:nvPr/>
        </p:nvSpPr>
        <p:spPr>
          <a:xfrm>
            <a:off x="4174718" y="1873507"/>
            <a:ext cx="1072730"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r</a:t>
            </a:r>
            <a:endParaRPr lang="en-GB" sz="16600" dirty="0">
              <a:latin typeface="Twinkl" pitchFamily="2" charset="0"/>
            </a:endParaRPr>
          </a:p>
        </p:txBody>
      </p:sp>
      <p:sp>
        <p:nvSpPr>
          <p:cNvPr id="56" name="Rectangle 55">
            <a:extLst>
              <a:ext uri="{FF2B5EF4-FFF2-40B4-BE49-F238E27FC236}">
                <a16:creationId xmlns:a16="http://schemas.microsoft.com/office/drawing/2014/main" id="{D1D7DEB6-EE9C-4C7A-ABCD-C7BD0B1FDA8E}"/>
              </a:ext>
            </a:extLst>
          </p:cNvPr>
          <p:cNvSpPr/>
          <p:nvPr/>
        </p:nvSpPr>
        <p:spPr>
          <a:xfrm>
            <a:off x="4981371" y="1877448"/>
            <a:ext cx="1279517"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k</a:t>
            </a:r>
            <a:endParaRPr lang="en-GB" sz="16600" dirty="0">
              <a:latin typeface="Twinkl" pitchFamily="2" charset="0"/>
            </a:endParaRPr>
          </a:p>
        </p:txBody>
      </p:sp>
      <p:sp>
        <p:nvSpPr>
          <p:cNvPr id="58" name="Rectangle 57">
            <a:extLst>
              <a:ext uri="{FF2B5EF4-FFF2-40B4-BE49-F238E27FC236}">
                <a16:creationId xmlns:a16="http://schemas.microsoft.com/office/drawing/2014/main" id="{6E988877-3540-4215-90E9-9EA0DA2CE33A}"/>
              </a:ext>
            </a:extLst>
          </p:cNvPr>
          <p:cNvSpPr/>
          <p:nvPr/>
        </p:nvSpPr>
        <p:spPr>
          <a:xfrm>
            <a:off x="5984576" y="1873507"/>
            <a:ext cx="827471"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l</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2" name="Ink 1">
                <a:extLst>
                  <a:ext uri="{FF2B5EF4-FFF2-40B4-BE49-F238E27FC236}">
                    <a16:creationId xmlns:a16="http://schemas.microsoft.com/office/drawing/2014/main" id="{21196E63-80A1-AD47-9AC6-B10D97B235D3}"/>
                  </a:ext>
                </a:extLst>
              </p14:cNvPr>
              <p14:cNvContentPartPr/>
              <p14:nvPr>
                <p:extLst>
                  <p:ext uri="{42D2F446-02D8-4167-A562-619A0277C38B}">
                    <p15:isNarration xmlns:p15="http://schemas.microsoft.com/office/powerpoint/2012/main" val="1"/>
                  </p:ext>
                </p:extLst>
              </p14:nvPr>
            </p14:nvContentPartPr>
            <p14:xfrm>
              <a:off x="1660320" y="4265280"/>
              <a:ext cx="4124880" cy="1698480"/>
            </p14:xfrm>
          </p:contentPart>
        </mc:Choice>
        <mc:Fallback>
          <p:pic>
            <p:nvPicPr>
              <p:cNvPr id="2" name="Ink 1">
                <a:extLst>
                  <a:ext uri="{FF2B5EF4-FFF2-40B4-BE49-F238E27FC236}">
                    <a16:creationId xmlns:a16="http://schemas.microsoft.com/office/drawing/2014/main" id="{21196E63-80A1-AD47-9AC6-B10D97B235D3}"/>
                  </a:ext>
                </a:extLst>
              </p:cNvPr>
              <p:cNvPicPr>
                <a:picLocks noGrp="1" noRot="1" noChangeAspect="1" noMove="1" noResize="1" noEditPoints="1" noAdjustHandles="1" noChangeArrowheads="1" noChangeShapeType="1"/>
              </p:cNvPicPr>
              <p:nvPr/>
            </p:nvPicPr>
            <p:blipFill>
              <a:blip r:embed="rId5"/>
              <a:stretch>
                <a:fillRect/>
              </a:stretch>
            </p:blipFill>
            <p:spPr>
              <a:xfrm>
                <a:off x="1650960" y="4255920"/>
                <a:ext cx="4143600" cy="1717200"/>
              </a:xfrm>
              <a:prstGeom prst="rect">
                <a:avLst/>
              </a:prstGeom>
            </p:spPr>
          </p:pic>
        </mc:Fallback>
      </mc:AlternateContent>
      <p:pic>
        <p:nvPicPr>
          <p:cNvPr id="3" name="Audio 2">
            <a:hlinkClick r:id="" action="ppaction://media"/>
            <a:extLst>
              <a:ext uri="{FF2B5EF4-FFF2-40B4-BE49-F238E27FC236}">
                <a16:creationId xmlns:a16="http://schemas.microsoft.com/office/drawing/2014/main" id="{5084CF0E-087D-4D4E-A281-56FA09CE67F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3957"/>
    </mc:Choice>
    <mc:Fallback>
      <p:transition spd="slow" advTm="239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FA26CC8C-3B54-4F2C-9103-BC3EAB54FFCC}"/>
              </a:ext>
            </a:extLst>
          </p:cNvPr>
          <p:cNvSpPr/>
          <p:nvPr/>
        </p:nvSpPr>
        <p:spPr>
          <a:xfrm>
            <a:off x="4926117" y="1844049"/>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sp>
        <p:nvSpPr>
          <p:cNvPr id="43" name="Rectangle 42">
            <a:extLst>
              <a:ext uri="{FF2B5EF4-FFF2-40B4-BE49-F238E27FC236}">
                <a16:creationId xmlns:a16="http://schemas.microsoft.com/office/drawing/2014/main" id="{0A21CDAD-17D0-41E0-AFEE-8374C666DD67}"/>
              </a:ext>
            </a:extLst>
          </p:cNvPr>
          <p:cNvSpPr/>
          <p:nvPr/>
        </p:nvSpPr>
        <p:spPr>
          <a:xfrm>
            <a:off x="5738641" y="1843983"/>
            <a:ext cx="136768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y</a:t>
            </a:r>
            <a:endParaRPr lang="en-GB" sz="16600" dirty="0">
              <a:latin typeface="Twinkl" pitchFamily="2" charset="0"/>
            </a:endParaRPr>
          </a:p>
        </p:txBody>
      </p:sp>
      <p:sp>
        <p:nvSpPr>
          <p:cNvPr id="25" name="Rectangle 24">
            <a:extLst>
              <a:ext uri="{FF2B5EF4-FFF2-40B4-BE49-F238E27FC236}">
                <a16:creationId xmlns:a16="http://schemas.microsoft.com/office/drawing/2014/main" id="{76B6E30D-B05F-4075-A497-6ABF84DDBE03}"/>
              </a:ext>
            </a:extLst>
          </p:cNvPr>
          <p:cNvSpPr/>
          <p:nvPr/>
        </p:nvSpPr>
        <p:spPr>
          <a:xfrm>
            <a:off x="2112753" y="1877633"/>
            <a:ext cx="141577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n</a:t>
            </a:r>
            <a:endParaRPr lang="en-GB" sz="16600" dirty="0">
              <a:latin typeface="Twinkl" pitchFamily="2" charset="0"/>
            </a:endParaRPr>
          </a:p>
        </p:txBody>
      </p:sp>
      <p:sp>
        <p:nvSpPr>
          <p:cNvPr id="27" name="Rectangle 26">
            <a:extLst>
              <a:ext uri="{FF2B5EF4-FFF2-40B4-BE49-F238E27FC236}">
                <a16:creationId xmlns:a16="http://schemas.microsoft.com/office/drawing/2014/main" id="{EAD07940-7A2B-48F4-A23D-F0803E4B7F84}"/>
              </a:ext>
            </a:extLst>
          </p:cNvPr>
          <p:cNvSpPr/>
          <p:nvPr/>
        </p:nvSpPr>
        <p:spPr>
          <a:xfrm>
            <a:off x="3268846" y="1853569"/>
            <a:ext cx="1293944"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o</a:t>
            </a:r>
            <a:endParaRPr lang="en-GB" sz="16600" dirty="0">
              <a:latin typeface="Twinkl" pitchFamily="2" charset="0"/>
            </a:endParaRPr>
          </a:p>
        </p:txBody>
      </p:sp>
      <p:sp>
        <p:nvSpPr>
          <p:cNvPr id="29" name="Rectangle 28">
            <a:extLst>
              <a:ext uri="{FF2B5EF4-FFF2-40B4-BE49-F238E27FC236}">
                <a16:creationId xmlns:a16="http://schemas.microsoft.com/office/drawing/2014/main" id="{92804135-EFD3-4283-BE94-205ED878C08D}"/>
              </a:ext>
            </a:extLst>
          </p:cNvPr>
          <p:cNvSpPr/>
          <p:nvPr/>
        </p:nvSpPr>
        <p:spPr>
          <a:xfrm>
            <a:off x="4262850" y="1865416"/>
            <a:ext cx="827471" cy="2646878"/>
          </a:xfrm>
          <a:prstGeom prst="rect">
            <a:avLst/>
          </a:prstGeom>
        </p:spPr>
        <p:txBody>
          <a:bodyPr wrap="none">
            <a:spAutoFit/>
          </a:bodyPr>
          <a:lstStyle/>
          <a:p>
            <a:pPr>
              <a:defRPr/>
            </a:pPr>
            <a:r>
              <a:rPr lang="en-GB" sz="16600" dirty="0" err="1">
                <a:ln w="28575">
                  <a:solidFill>
                    <a:schemeClr val="tx1"/>
                  </a:solidFill>
                </a:ln>
                <a:solidFill>
                  <a:schemeClr val="bg1"/>
                </a:solidFill>
                <a:latin typeface="Twinkl SemiBold" pitchFamily="2" charset="0"/>
              </a:rPr>
              <a:t>i</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2" name="Ink 1">
                <a:extLst>
                  <a:ext uri="{FF2B5EF4-FFF2-40B4-BE49-F238E27FC236}">
                    <a16:creationId xmlns:a16="http://schemas.microsoft.com/office/drawing/2014/main" id="{694E2EA9-19D4-7E4F-8388-C815361EFFEA}"/>
                  </a:ext>
                </a:extLst>
              </p14:cNvPr>
              <p14:cNvContentPartPr/>
              <p14:nvPr>
                <p:extLst>
                  <p:ext uri="{42D2F446-02D8-4167-A562-619A0277C38B}">
                    <p15:isNarration xmlns:p15="http://schemas.microsoft.com/office/powerpoint/2012/main" val="1"/>
                  </p:ext>
                </p:extLst>
              </p14:nvPr>
            </p14:nvContentPartPr>
            <p14:xfrm>
              <a:off x="2269800" y="4343040"/>
              <a:ext cx="3450600" cy="1491120"/>
            </p14:xfrm>
          </p:contentPart>
        </mc:Choice>
        <mc:Fallback>
          <p:pic>
            <p:nvPicPr>
              <p:cNvPr id="2" name="Ink 1">
                <a:extLst>
                  <a:ext uri="{FF2B5EF4-FFF2-40B4-BE49-F238E27FC236}">
                    <a16:creationId xmlns:a16="http://schemas.microsoft.com/office/drawing/2014/main" id="{694E2EA9-19D4-7E4F-8388-C815361EFFEA}"/>
                  </a:ext>
                </a:extLst>
              </p:cNvPr>
              <p:cNvPicPr>
                <a:picLocks noGrp="1" noRot="1" noChangeAspect="1" noMove="1" noResize="1" noEditPoints="1" noAdjustHandles="1" noChangeArrowheads="1" noChangeShapeType="1"/>
              </p:cNvPicPr>
              <p:nvPr/>
            </p:nvPicPr>
            <p:blipFill>
              <a:blip r:embed="rId5"/>
              <a:stretch>
                <a:fillRect/>
              </a:stretch>
            </p:blipFill>
            <p:spPr>
              <a:xfrm>
                <a:off x="2260440" y="4333680"/>
                <a:ext cx="3469320" cy="1509840"/>
              </a:xfrm>
              <a:prstGeom prst="rect">
                <a:avLst/>
              </a:prstGeom>
            </p:spPr>
          </p:pic>
        </mc:Fallback>
      </mc:AlternateContent>
      <p:pic>
        <p:nvPicPr>
          <p:cNvPr id="3" name="Audio 2">
            <a:hlinkClick r:id="" action="ppaction://media"/>
            <a:extLst>
              <a:ext uri="{FF2B5EF4-FFF2-40B4-BE49-F238E27FC236}">
                <a16:creationId xmlns:a16="http://schemas.microsoft.com/office/drawing/2014/main" id="{077C37B9-D358-7247-8322-5AD0BC34E29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5092"/>
    </mc:Choice>
    <mc:Fallback>
      <p:transition spd="slow" advTm="15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FA26CC8C-3B54-4F2C-9103-BC3EAB54FFCC}"/>
              </a:ext>
            </a:extLst>
          </p:cNvPr>
          <p:cNvSpPr/>
          <p:nvPr/>
        </p:nvSpPr>
        <p:spPr>
          <a:xfrm>
            <a:off x="1978382" y="1844049"/>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sp>
        <p:nvSpPr>
          <p:cNvPr id="32" name="Rectangle 31">
            <a:extLst>
              <a:ext uri="{FF2B5EF4-FFF2-40B4-BE49-F238E27FC236}">
                <a16:creationId xmlns:a16="http://schemas.microsoft.com/office/drawing/2014/main" id="{455340C9-25CF-445B-B594-8F3DBB4266FA}"/>
              </a:ext>
            </a:extLst>
          </p:cNvPr>
          <p:cNvSpPr/>
          <p:nvPr/>
        </p:nvSpPr>
        <p:spPr>
          <a:xfrm>
            <a:off x="3344806" y="1857580"/>
            <a:ext cx="827471" cy="2646878"/>
          </a:xfrm>
          <a:prstGeom prst="rect">
            <a:avLst/>
          </a:prstGeom>
        </p:spPr>
        <p:txBody>
          <a:bodyPr wrap="none">
            <a:spAutoFit/>
          </a:bodyPr>
          <a:lstStyle/>
          <a:p>
            <a:pPr>
              <a:defRPr/>
            </a:pPr>
            <a:r>
              <a:rPr lang="en-GB" sz="16600" dirty="0" err="1">
                <a:ln w="28575">
                  <a:solidFill>
                    <a:schemeClr val="tx1"/>
                  </a:solidFill>
                </a:ln>
                <a:solidFill>
                  <a:schemeClr val="bg1"/>
                </a:solidFill>
                <a:latin typeface="Twinkl SemiBold" pitchFamily="2" charset="0"/>
              </a:rPr>
              <a:t>i</a:t>
            </a:r>
            <a:endParaRPr lang="en-GB" sz="16600" dirty="0">
              <a:latin typeface="Twinkl" pitchFamily="2" charset="0"/>
            </a:endParaRPr>
          </a:p>
        </p:txBody>
      </p:sp>
      <p:sp>
        <p:nvSpPr>
          <p:cNvPr id="43" name="Rectangle 42">
            <a:extLst>
              <a:ext uri="{FF2B5EF4-FFF2-40B4-BE49-F238E27FC236}">
                <a16:creationId xmlns:a16="http://schemas.microsoft.com/office/drawing/2014/main" id="{0A21CDAD-17D0-41E0-AFEE-8374C666DD67}"/>
              </a:ext>
            </a:extLst>
          </p:cNvPr>
          <p:cNvSpPr/>
          <p:nvPr/>
        </p:nvSpPr>
        <p:spPr>
          <a:xfrm>
            <a:off x="5630363" y="1843983"/>
            <a:ext cx="136768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y</a:t>
            </a:r>
            <a:endParaRPr lang="en-GB" sz="16600" dirty="0">
              <a:latin typeface="Twinkl" pitchFamily="2" charset="0"/>
            </a:endParaRPr>
          </a:p>
        </p:txBody>
      </p:sp>
      <p:sp>
        <p:nvSpPr>
          <p:cNvPr id="23" name="Rectangle 22">
            <a:extLst>
              <a:ext uri="{FF2B5EF4-FFF2-40B4-BE49-F238E27FC236}">
                <a16:creationId xmlns:a16="http://schemas.microsoft.com/office/drawing/2014/main" id="{9A42BB4C-2079-48C0-BD79-74DF6DB073FE}"/>
              </a:ext>
            </a:extLst>
          </p:cNvPr>
          <p:cNvSpPr/>
          <p:nvPr/>
        </p:nvSpPr>
        <p:spPr>
          <a:xfrm>
            <a:off x="2772148" y="1861476"/>
            <a:ext cx="827471"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l</a:t>
            </a:r>
            <a:endParaRPr lang="en-GB" sz="16600" dirty="0">
              <a:latin typeface="Twinkl" pitchFamily="2" charset="0"/>
            </a:endParaRPr>
          </a:p>
        </p:txBody>
      </p:sp>
      <p:sp>
        <p:nvSpPr>
          <p:cNvPr id="25" name="Rectangle 24">
            <a:extLst>
              <a:ext uri="{FF2B5EF4-FFF2-40B4-BE49-F238E27FC236}">
                <a16:creationId xmlns:a16="http://schemas.microsoft.com/office/drawing/2014/main" id="{94A21787-ABE3-403E-ABAB-6E7B62AE9532}"/>
              </a:ext>
            </a:extLst>
          </p:cNvPr>
          <p:cNvSpPr/>
          <p:nvPr/>
        </p:nvSpPr>
        <p:spPr>
          <a:xfrm>
            <a:off x="3933009" y="1873507"/>
            <a:ext cx="1989647"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m</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2" name="Ink 1">
                <a:extLst>
                  <a:ext uri="{FF2B5EF4-FFF2-40B4-BE49-F238E27FC236}">
                    <a16:creationId xmlns:a16="http://schemas.microsoft.com/office/drawing/2014/main" id="{DC9588A4-A9C7-C148-B487-3DE7BF4D642B}"/>
                  </a:ext>
                </a:extLst>
              </p14:cNvPr>
              <p14:cNvContentPartPr/>
              <p14:nvPr>
                <p:extLst>
                  <p:ext uri="{42D2F446-02D8-4167-A562-619A0277C38B}">
                    <p15:isNarration xmlns:p15="http://schemas.microsoft.com/office/powerpoint/2012/main" val="1"/>
                  </p:ext>
                </p:extLst>
              </p14:nvPr>
            </p14:nvContentPartPr>
            <p14:xfrm>
              <a:off x="2049120" y="4245120"/>
              <a:ext cx="3502440" cy="1576080"/>
            </p14:xfrm>
          </p:contentPart>
        </mc:Choice>
        <mc:Fallback>
          <p:pic>
            <p:nvPicPr>
              <p:cNvPr id="2" name="Ink 1">
                <a:extLst>
                  <a:ext uri="{FF2B5EF4-FFF2-40B4-BE49-F238E27FC236}">
                    <a16:creationId xmlns:a16="http://schemas.microsoft.com/office/drawing/2014/main" id="{DC9588A4-A9C7-C148-B487-3DE7BF4D642B}"/>
                  </a:ext>
                </a:extLst>
              </p:cNvPr>
              <p:cNvPicPr>
                <a:picLocks noGrp="1" noRot="1" noChangeAspect="1" noMove="1" noResize="1" noEditPoints="1" noAdjustHandles="1" noChangeArrowheads="1" noChangeShapeType="1"/>
              </p:cNvPicPr>
              <p:nvPr/>
            </p:nvPicPr>
            <p:blipFill>
              <a:blip r:embed="rId5"/>
              <a:stretch>
                <a:fillRect/>
              </a:stretch>
            </p:blipFill>
            <p:spPr>
              <a:xfrm>
                <a:off x="2039760" y="4235760"/>
                <a:ext cx="3521160" cy="1594800"/>
              </a:xfrm>
              <a:prstGeom prst="rect">
                <a:avLst/>
              </a:prstGeom>
            </p:spPr>
          </p:pic>
        </mc:Fallback>
      </mc:AlternateContent>
      <p:pic>
        <p:nvPicPr>
          <p:cNvPr id="3" name="Audio 2">
            <a:hlinkClick r:id="" action="ppaction://media"/>
            <a:extLst>
              <a:ext uri="{FF2B5EF4-FFF2-40B4-BE49-F238E27FC236}">
                <a16:creationId xmlns:a16="http://schemas.microsoft.com/office/drawing/2014/main" id="{8CAB79FC-6870-5A40-AA63-70F08A448A5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2947"/>
    </mc:Choice>
    <mc:Fallback>
      <p:transition spd="slow" advTm="129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0A21CDAD-17D0-41E0-AFEE-8374C666DD67}"/>
              </a:ext>
            </a:extLst>
          </p:cNvPr>
          <p:cNvSpPr/>
          <p:nvPr/>
        </p:nvSpPr>
        <p:spPr>
          <a:xfrm>
            <a:off x="6159754" y="1843983"/>
            <a:ext cx="136768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y</a:t>
            </a:r>
            <a:endParaRPr lang="en-GB" sz="16600" dirty="0">
              <a:latin typeface="Twinkl" pitchFamily="2" charset="0"/>
            </a:endParaRPr>
          </a:p>
        </p:txBody>
      </p:sp>
      <p:sp>
        <p:nvSpPr>
          <p:cNvPr id="25" name="Rectangle 24">
            <a:extLst>
              <a:ext uri="{FF2B5EF4-FFF2-40B4-BE49-F238E27FC236}">
                <a16:creationId xmlns:a16="http://schemas.microsoft.com/office/drawing/2014/main" id="{94A21787-ABE3-403E-ABAB-6E7B62AE9532}"/>
              </a:ext>
            </a:extLst>
          </p:cNvPr>
          <p:cNvSpPr/>
          <p:nvPr/>
        </p:nvSpPr>
        <p:spPr>
          <a:xfrm>
            <a:off x="1430445" y="1873507"/>
            <a:ext cx="1989647"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m</a:t>
            </a:r>
            <a:endParaRPr lang="en-GB" sz="16600" dirty="0">
              <a:latin typeface="Twinkl" pitchFamily="2" charset="0"/>
            </a:endParaRPr>
          </a:p>
        </p:txBody>
      </p:sp>
      <p:sp>
        <p:nvSpPr>
          <p:cNvPr id="22" name="Rectangle 21">
            <a:extLst>
              <a:ext uri="{FF2B5EF4-FFF2-40B4-BE49-F238E27FC236}">
                <a16:creationId xmlns:a16="http://schemas.microsoft.com/office/drawing/2014/main" id="{DDA58B88-3E89-4D8F-BD1C-E7779E0341BD}"/>
              </a:ext>
            </a:extLst>
          </p:cNvPr>
          <p:cNvSpPr/>
          <p:nvPr/>
        </p:nvSpPr>
        <p:spPr>
          <a:xfrm>
            <a:off x="3148541" y="1853569"/>
            <a:ext cx="1293944"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o</a:t>
            </a:r>
            <a:endParaRPr lang="en-GB" sz="16600" dirty="0">
              <a:latin typeface="Twinkl" pitchFamily="2" charset="0"/>
            </a:endParaRPr>
          </a:p>
        </p:txBody>
      </p:sp>
      <p:sp>
        <p:nvSpPr>
          <p:cNvPr id="28" name="Rectangle 27">
            <a:extLst>
              <a:ext uri="{FF2B5EF4-FFF2-40B4-BE49-F238E27FC236}">
                <a16:creationId xmlns:a16="http://schemas.microsoft.com/office/drawing/2014/main" id="{95EE8900-2FAF-4D26-B762-52D1D33D1EBD}"/>
              </a:ext>
            </a:extLst>
          </p:cNvPr>
          <p:cNvSpPr/>
          <p:nvPr/>
        </p:nvSpPr>
        <p:spPr>
          <a:xfrm>
            <a:off x="4110006" y="1877633"/>
            <a:ext cx="141577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n</a:t>
            </a:r>
            <a:endParaRPr lang="en-GB" sz="16600" dirty="0">
              <a:latin typeface="Twinkl" pitchFamily="2" charset="0"/>
            </a:endParaRPr>
          </a:p>
        </p:txBody>
      </p:sp>
      <p:sp>
        <p:nvSpPr>
          <p:cNvPr id="30" name="Rectangle 29">
            <a:extLst>
              <a:ext uri="{FF2B5EF4-FFF2-40B4-BE49-F238E27FC236}">
                <a16:creationId xmlns:a16="http://schemas.microsoft.com/office/drawing/2014/main" id="{2F98158E-589B-4318-B58A-2B3903F05A56}"/>
              </a:ext>
            </a:extLst>
          </p:cNvPr>
          <p:cNvSpPr/>
          <p:nvPr/>
        </p:nvSpPr>
        <p:spPr>
          <a:xfrm>
            <a:off x="5290949" y="1861475"/>
            <a:ext cx="1165704"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e</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2" name="Ink 1">
                <a:extLst>
                  <a:ext uri="{FF2B5EF4-FFF2-40B4-BE49-F238E27FC236}">
                    <a16:creationId xmlns:a16="http://schemas.microsoft.com/office/drawing/2014/main" id="{8048682B-DA52-D944-9038-6FB6E951C570}"/>
                  </a:ext>
                </a:extLst>
              </p14:cNvPr>
              <p14:cNvContentPartPr/>
              <p14:nvPr>
                <p:extLst>
                  <p:ext uri="{42D2F446-02D8-4167-A562-619A0277C38B}">
                    <p15:isNarration xmlns:p15="http://schemas.microsoft.com/office/powerpoint/2012/main" val="1"/>
                  </p:ext>
                </p:extLst>
              </p14:nvPr>
            </p14:nvContentPartPr>
            <p14:xfrm>
              <a:off x="1582200" y="4498560"/>
              <a:ext cx="3450600" cy="1413360"/>
            </p14:xfrm>
          </p:contentPart>
        </mc:Choice>
        <mc:Fallback>
          <p:pic>
            <p:nvPicPr>
              <p:cNvPr id="2" name="Ink 1">
                <a:extLst>
                  <a:ext uri="{FF2B5EF4-FFF2-40B4-BE49-F238E27FC236}">
                    <a16:creationId xmlns:a16="http://schemas.microsoft.com/office/drawing/2014/main" id="{8048682B-DA52-D944-9038-6FB6E951C570}"/>
                  </a:ext>
                </a:extLst>
              </p:cNvPr>
              <p:cNvPicPr>
                <a:picLocks noGrp="1" noRot="1" noChangeAspect="1" noMove="1" noResize="1" noEditPoints="1" noAdjustHandles="1" noChangeArrowheads="1" noChangeShapeType="1"/>
              </p:cNvPicPr>
              <p:nvPr/>
            </p:nvPicPr>
            <p:blipFill>
              <a:blip r:embed="rId5"/>
              <a:stretch>
                <a:fillRect/>
              </a:stretch>
            </p:blipFill>
            <p:spPr>
              <a:xfrm>
                <a:off x="1572840" y="4489200"/>
                <a:ext cx="3469320" cy="1432080"/>
              </a:xfrm>
              <a:prstGeom prst="rect">
                <a:avLst/>
              </a:prstGeom>
            </p:spPr>
          </p:pic>
        </mc:Fallback>
      </mc:AlternateContent>
      <p:pic>
        <p:nvPicPr>
          <p:cNvPr id="3" name="Audio 2">
            <a:hlinkClick r:id="" action="ppaction://media"/>
            <a:extLst>
              <a:ext uri="{FF2B5EF4-FFF2-40B4-BE49-F238E27FC236}">
                <a16:creationId xmlns:a16="http://schemas.microsoft.com/office/drawing/2014/main" id="{58C7FEAD-256D-9D4B-BB3A-D0491477B6E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2223"/>
    </mc:Choice>
    <mc:Fallback>
      <p:transition spd="slow" advTm="12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C4D25BC-9863-4466-A2E7-13E18C666837}"/>
              </a:ext>
            </a:extLst>
          </p:cNvPr>
          <p:cNvSpPr/>
          <p:nvPr/>
        </p:nvSpPr>
        <p:spPr>
          <a:xfrm>
            <a:off x="995589" y="1850210"/>
            <a:ext cx="1345240"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p</a:t>
            </a:r>
            <a:endParaRPr lang="en-GB" sz="16600" dirty="0">
              <a:latin typeface="Twinkl" pitchFamily="2" charset="0"/>
            </a:endParaRPr>
          </a:p>
        </p:txBody>
      </p:sp>
      <p:sp>
        <p:nvSpPr>
          <p:cNvPr id="24" name="Rectangle 23">
            <a:extLst>
              <a:ext uri="{FF2B5EF4-FFF2-40B4-BE49-F238E27FC236}">
                <a16:creationId xmlns:a16="http://schemas.microsoft.com/office/drawing/2014/main" id="{280FF396-F7F9-43A4-9D4A-EB3BDEB881FE}"/>
              </a:ext>
            </a:extLst>
          </p:cNvPr>
          <p:cNvSpPr/>
          <p:nvPr/>
        </p:nvSpPr>
        <p:spPr>
          <a:xfrm>
            <a:off x="2074312" y="1861476"/>
            <a:ext cx="137249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a</a:t>
            </a:r>
            <a:endParaRPr lang="en-GB" sz="16600" dirty="0">
              <a:latin typeface="Twinkl" pitchFamily="2" charset="0"/>
            </a:endParaRPr>
          </a:p>
        </p:txBody>
      </p:sp>
      <p:sp>
        <p:nvSpPr>
          <p:cNvPr id="33" name="Rectangle 32">
            <a:extLst>
              <a:ext uri="{FF2B5EF4-FFF2-40B4-BE49-F238E27FC236}">
                <a16:creationId xmlns:a16="http://schemas.microsoft.com/office/drawing/2014/main" id="{391AD6E2-624E-4B27-83B8-9CD597420608}"/>
              </a:ext>
            </a:extLst>
          </p:cNvPr>
          <p:cNvSpPr/>
          <p:nvPr/>
        </p:nvSpPr>
        <p:spPr>
          <a:xfrm>
            <a:off x="3248284" y="1873507"/>
            <a:ext cx="1072730"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r</a:t>
            </a:r>
            <a:endParaRPr lang="en-GB" sz="16600" dirty="0">
              <a:latin typeface="Twinkl" pitchFamily="2" charset="0"/>
            </a:endParaRPr>
          </a:p>
        </p:txBody>
      </p:sp>
      <p:sp>
        <p:nvSpPr>
          <p:cNvPr id="35" name="Rectangle 34">
            <a:extLst>
              <a:ext uri="{FF2B5EF4-FFF2-40B4-BE49-F238E27FC236}">
                <a16:creationId xmlns:a16="http://schemas.microsoft.com/office/drawing/2014/main" id="{4C87FC1B-00F0-4FD7-AD6A-078F26AF613A}"/>
              </a:ext>
            </a:extLst>
          </p:cNvPr>
          <p:cNvSpPr/>
          <p:nvPr/>
        </p:nvSpPr>
        <p:spPr>
          <a:xfrm>
            <a:off x="4075750" y="1849443"/>
            <a:ext cx="1165704"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e</a:t>
            </a:r>
            <a:endParaRPr lang="en-GB" sz="16600" dirty="0">
              <a:latin typeface="Twinkl" pitchFamily="2" charset="0"/>
            </a:endParaRPr>
          </a:p>
        </p:txBody>
      </p:sp>
      <p:sp>
        <p:nvSpPr>
          <p:cNvPr id="37" name="Rectangle 36">
            <a:extLst>
              <a:ext uri="{FF2B5EF4-FFF2-40B4-BE49-F238E27FC236}">
                <a16:creationId xmlns:a16="http://schemas.microsoft.com/office/drawing/2014/main" id="{B5CE42B6-8733-4E50-932C-4C0C1E6338D3}"/>
              </a:ext>
            </a:extLst>
          </p:cNvPr>
          <p:cNvSpPr/>
          <p:nvPr/>
        </p:nvSpPr>
        <p:spPr>
          <a:xfrm>
            <a:off x="5000334" y="1877633"/>
            <a:ext cx="1415772"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n</a:t>
            </a:r>
            <a:endParaRPr lang="en-GB" sz="16600" dirty="0">
              <a:latin typeface="Twinkl" pitchFamily="2" charset="0"/>
            </a:endParaRPr>
          </a:p>
        </p:txBody>
      </p:sp>
      <p:sp>
        <p:nvSpPr>
          <p:cNvPr id="39" name="Rectangle 38">
            <a:extLst>
              <a:ext uri="{FF2B5EF4-FFF2-40B4-BE49-F238E27FC236}">
                <a16:creationId xmlns:a16="http://schemas.microsoft.com/office/drawing/2014/main" id="{2BEC708E-C5BE-4E08-9879-994AEF85E43B}"/>
              </a:ext>
            </a:extLst>
          </p:cNvPr>
          <p:cNvSpPr/>
          <p:nvPr/>
        </p:nvSpPr>
        <p:spPr>
          <a:xfrm>
            <a:off x="6142535" y="1861475"/>
            <a:ext cx="98135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t</a:t>
            </a:r>
            <a:endParaRPr lang="en-GB" sz="16600" dirty="0">
              <a:latin typeface="Twinkl" pitchFamily="2" charset="0"/>
            </a:endParaRPr>
          </a:p>
        </p:txBody>
      </p:sp>
      <p:sp>
        <p:nvSpPr>
          <p:cNvPr id="42" name="Rectangle 41">
            <a:extLst>
              <a:ext uri="{FF2B5EF4-FFF2-40B4-BE49-F238E27FC236}">
                <a16:creationId xmlns:a16="http://schemas.microsoft.com/office/drawing/2014/main" id="{123E304F-8F80-4532-93E5-A0E85D9B18C6}"/>
              </a:ext>
            </a:extLst>
          </p:cNvPr>
          <p:cNvSpPr/>
          <p:nvPr/>
        </p:nvSpPr>
        <p:spPr>
          <a:xfrm>
            <a:off x="6940072" y="1857626"/>
            <a:ext cx="1093569" cy="2646878"/>
          </a:xfrm>
          <a:prstGeom prst="rect">
            <a:avLst/>
          </a:prstGeom>
        </p:spPr>
        <p:txBody>
          <a:bodyPr wrap="none">
            <a:spAutoFit/>
          </a:bodyPr>
          <a:lstStyle/>
          <a:p>
            <a:pPr>
              <a:defRPr/>
            </a:pPr>
            <a:r>
              <a:rPr lang="en-GB" sz="16600" dirty="0">
                <a:ln w="28575">
                  <a:solidFill>
                    <a:schemeClr val="tx1"/>
                  </a:solidFill>
                </a:ln>
                <a:solidFill>
                  <a:schemeClr val="bg1"/>
                </a:solidFill>
                <a:latin typeface="Twinkl SemiBold" pitchFamily="2" charset="0"/>
              </a:rPr>
              <a:t>s</a:t>
            </a:r>
            <a:endParaRPr lang="en-GB" sz="16600" dirty="0">
              <a:latin typeface="Twinkl" pitchFamily="2" charset="0"/>
            </a:endParaRP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mc:AlternateContent xmlns:mc="http://schemas.openxmlformats.org/markup-compatibility/2006">
        <mc:Choice xmlns:p14="http://schemas.microsoft.com/office/powerpoint/2010/main" xmlns:iact="http://schemas.microsoft.com/office/powerpoint/2014/inkAction" Requires="p14 iact">
          <p:contentPart p14:bwMode="auto" r:id="rId4">
            <p14:nvContentPartPr>
              <p14:cNvPr id="2" name="Ink 1">
                <a:extLst>
                  <a:ext uri="{FF2B5EF4-FFF2-40B4-BE49-F238E27FC236}">
                    <a16:creationId xmlns:a16="http://schemas.microsoft.com/office/drawing/2014/main" id="{4D97BBD1-4D56-C746-B831-5A8A6BAD5B1A}"/>
                  </a:ext>
                </a:extLst>
              </p14:cNvPr>
              <p14:cNvContentPartPr/>
              <p14:nvPr>
                <p:extLst>
                  <p:ext uri="{42D2F446-02D8-4167-A562-619A0277C38B}">
                    <p15:isNarration xmlns:p15="http://schemas.microsoft.com/office/powerpoint/2012/main" val="1"/>
                  </p:ext>
                </p:extLst>
              </p14:nvPr>
            </p14:nvContentPartPr>
            <p14:xfrm>
              <a:off x="1400760" y="4148640"/>
              <a:ext cx="3670920" cy="1419120"/>
            </p14:xfrm>
          </p:contentPart>
        </mc:Choice>
        <mc:Fallback>
          <p:pic>
            <p:nvPicPr>
              <p:cNvPr id="2" name="Ink 1">
                <a:extLst>
                  <a:ext uri="{FF2B5EF4-FFF2-40B4-BE49-F238E27FC236}">
                    <a16:creationId xmlns:a16="http://schemas.microsoft.com/office/drawing/2014/main" id="{4D97BBD1-4D56-C746-B831-5A8A6BAD5B1A}"/>
                  </a:ext>
                </a:extLst>
              </p:cNvPr>
              <p:cNvPicPr>
                <a:picLocks noGrp="1" noRot="1" noChangeAspect="1" noMove="1" noResize="1" noEditPoints="1" noAdjustHandles="1" noChangeArrowheads="1" noChangeShapeType="1"/>
              </p:cNvPicPr>
              <p:nvPr/>
            </p:nvPicPr>
            <p:blipFill>
              <a:blip r:embed="rId5"/>
              <a:stretch>
                <a:fillRect/>
              </a:stretch>
            </p:blipFill>
            <p:spPr>
              <a:xfrm>
                <a:off x="1391400" y="4139280"/>
                <a:ext cx="3689640" cy="1437840"/>
              </a:xfrm>
              <a:prstGeom prst="rect">
                <a:avLst/>
              </a:prstGeom>
            </p:spPr>
          </p:pic>
        </mc:Fallback>
      </mc:AlternateContent>
      <p:pic>
        <p:nvPicPr>
          <p:cNvPr id="3" name="Audio 2">
            <a:hlinkClick r:id="" action="ppaction://media"/>
            <a:extLst>
              <a:ext uri="{FF2B5EF4-FFF2-40B4-BE49-F238E27FC236}">
                <a16:creationId xmlns:a16="http://schemas.microsoft.com/office/drawing/2014/main" id="{B53E6292-B096-D940-9E76-4A8766AFF74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8996"/>
    </mc:Choice>
    <mc:Fallback>
      <p:transition spd="slow" advTm="189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12" name="Rectangle: Rounded Corners 11">
            <a:extLst>
              <a:ext uri="{FF2B5EF4-FFF2-40B4-BE49-F238E27FC236}">
                <a16:creationId xmlns:a16="http://schemas.microsoft.com/office/drawing/2014/main" id="{E72A1580-977E-4A81-BDD6-81944D43756D}"/>
              </a:ext>
            </a:extLst>
          </p:cNvPr>
          <p:cNvSpPr/>
          <p:nvPr/>
        </p:nvSpPr>
        <p:spPr>
          <a:xfrm>
            <a:off x="641350" y="1009650"/>
            <a:ext cx="7861300" cy="127635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rPr>
              <a:t>Today, we are learning to write sentences that contain </a:t>
            </a:r>
          </a:p>
          <a:p>
            <a:pPr algn="ctr">
              <a:defRPr/>
            </a:pPr>
            <a:r>
              <a:rPr lang="en-GB" sz="2400" dirty="0">
                <a:solidFill>
                  <a:schemeClr val="tx1"/>
                </a:solidFill>
              </a:rPr>
              <a:t>words with suffixes </a:t>
            </a:r>
            <a:r>
              <a:rPr lang="en-GB" sz="2400" b="1" dirty="0">
                <a:solidFill>
                  <a:schemeClr val="tx1"/>
                </a:solidFill>
              </a:rPr>
              <a:t>–</a:t>
            </a:r>
            <a:r>
              <a:rPr lang="en-GB" sz="2400" b="1" dirty="0" err="1">
                <a:solidFill>
                  <a:schemeClr val="tx1"/>
                </a:solidFill>
              </a:rPr>
              <a:t>est</a:t>
            </a:r>
            <a:r>
              <a:rPr lang="en-GB" sz="2400" b="1" dirty="0">
                <a:solidFill>
                  <a:schemeClr val="tx1"/>
                </a:solidFill>
              </a:rPr>
              <a:t> </a:t>
            </a:r>
            <a:r>
              <a:rPr lang="en-GB" sz="2400" dirty="0">
                <a:solidFill>
                  <a:schemeClr val="tx1"/>
                </a:solidFill>
              </a:rPr>
              <a:t>and </a:t>
            </a:r>
            <a:r>
              <a:rPr lang="en-GB" sz="2400" b="1" dirty="0">
                <a:solidFill>
                  <a:schemeClr val="tx1"/>
                </a:solidFill>
              </a:rPr>
              <a:t>–y </a:t>
            </a:r>
            <a:r>
              <a:rPr lang="en-GB" sz="2400" dirty="0">
                <a:solidFill>
                  <a:schemeClr val="tx1"/>
                </a:solidFill>
              </a:rPr>
              <a:t>added to words ending in ‘e’ with a consonant before it.</a:t>
            </a:r>
          </a:p>
        </p:txBody>
      </p:sp>
      <p:pic>
        <p:nvPicPr>
          <p:cNvPr id="20484" name="Picture 6">
            <a:extLst>
              <a:ext uri="{FF2B5EF4-FFF2-40B4-BE49-F238E27FC236}">
                <a16:creationId xmlns:a16="http://schemas.microsoft.com/office/drawing/2014/main" id="{8ABB7D5D-09B6-A34B-B3FE-5C5743FD68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4463" y="2349500"/>
            <a:ext cx="1235075" cy="411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F173A60C-CE0E-B64C-A006-75BA5B1B6CC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590"/>
    </mc:Choice>
    <mc:Fallback>
      <p:transition spd="slow" advTm="17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F73B2"/>
        </a:solidFill>
        <a:effectLst/>
      </p:bgPr>
    </p:bg>
    <p:spTree>
      <p:nvGrpSpPr>
        <p:cNvPr id="1" name=""/>
        <p:cNvGrpSpPr/>
        <p:nvPr/>
      </p:nvGrpSpPr>
      <p:grpSpPr>
        <a:xfrm>
          <a:off x="0" y="0"/>
          <a:ext cx="0" cy="0"/>
          <a:chOff x="0" y="0"/>
          <a:chExt cx="0" cy="0"/>
        </a:xfrm>
      </p:grpSpPr>
      <p:sp>
        <p:nvSpPr>
          <p:cNvPr id="9" name="Rounded Rectangle 2">
            <a:extLst>
              <a:ext uri="{FF2B5EF4-FFF2-40B4-BE49-F238E27FC236}">
                <a16:creationId xmlns:a16="http://schemas.microsoft.com/office/drawing/2014/main" id="{B0FD8603-2CA2-46DC-BAD2-3FF89F31BD5A}"/>
              </a:ext>
            </a:extLst>
          </p:cNvPr>
          <p:cNvSpPr/>
          <p:nvPr/>
        </p:nvSpPr>
        <p:spPr bwMode="auto">
          <a:xfrm>
            <a:off x="457200" y="438150"/>
            <a:ext cx="8220075" cy="5957888"/>
          </a:xfrm>
          <a:prstGeom prst="roundRect">
            <a:avLst>
              <a:gd name="adj" fmla="val 2649"/>
            </a:avLst>
          </a:prstGeom>
          <a:blipFill>
            <a:blip r:embed="rId4"/>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7" name="Rectangle: Rounded Corners 6">
            <a:extLst>
              <a:ext uri="{FF2B5EF4-FFF2-40B4-BE49-F238E27FC236}">
                <a16:creationId xmlns:a16="http://schemas.microsoft.com/office/drawing/2014/main" id="{7E405A8F-5F55-4B27-BAFC-69257B72E5EF}"/>
              </a:ext>
            </a:extLst>
          </p:cNvPr>
          <p:cNvSpPr/>
          <p:nvPr/>
        </p:nvSpPr>
        <p:spPr>
          <a:xfrm>
            <a:off x="684213" y="5005388"/>
            <a:ext cx="7775575" cy="1171575"/>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The familiar sight of Sam’s bedroom came back into view. “What an amazing adventure that was!” said Sam as she flopped on to her chair. “It was so lovely to see Jay again.”  </a:t>
            </a:r>
          </a:p>
        </p:txBody>
      </p:sp>
      <p:pic>
        <p:nvPicPr>
          <p:cNvPr id="21509" name="Picture 9">
            <a:extLst>
              <a:ext uri="{FF2B5EF4-FFF2-40B4-BE49-F238E27FC236}">
                <a16:creationId xmlns:a16="http://schemas.microsoft.com/office/drawing/2014/main" id="{F94EEDAC-563D-6F44-B29E-C32A0CA5D0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9338" y="1960563"/>
            <a:ext cx="1231900" cy="288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10">
            <a:extLst>
              <a:ext uri="{FF2B5EF4-FFF2-40B4-BE49-F238E27FC236}">
                <a16:creationId xmlns:a16="http://schemas.microsoft.com/office/drawing/2014/main" id="{70E1288B-109B-0343-B6CC-49076D9D20E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3838" y="1881188"/>
            <a:ext cx="981075"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mc:Choice xmlns:p14="http://schemas.microsoft.com/office/powerpoint/2010/main" xmlns:iact="http://schemas.microsoft.com/office/powerpoint/2014/inkAction" Requires="p14 iact">
          <p:contentPart p14:bwMode="auto" r:id="rId7">
            <p14:nvContentPartPr>
              <p14:cNvPr id="11" name="Ink 10">
                <a:extLst>
                  <a:ext uri="{FF2B5EF4-FFF2-40B4-BE49-F238E27FC236}">
                    <a16:creationId xmlns:a16="http://schemas.microsoft.com/office/drawing/2014/main" id="{2865E0E2-0D0A-7549-B2BE-A390EDA62469}"/>
                  </a:ext>
                </a:extLst>
              </p14:cNvPr>
              <p14:cNvContentPartPr/>
              <p14:nvPr>
                <p:extLst>
                  <p:ext uri="{42D2F446-02D8-4167-A562-619A0277C38B}">
                    <p15:isNarration xmlns:p15="http://schemas.microsoft.com/office/powerpoint/2012/main" val="1"/>
                  </p:ext>
                </p:extLst>
              </p14:nvPr>
            </p14:nvContentPartPr>
            <p14:xfrm>
              <a:off x="4098600" y="5237640"/>
              <a:ext cx="4098960" cy="609480"/>
            </p14:xfrm>
          </p:contentPart>
        </mc:Choice>
        <mc:Fallback>
          <p:pic>
            <p:nvPicPr>
              <p:cNvPr id="11" name="Ink 10">
                <a:extLst>
                  <a:ext uri="{FF2B5EF4-FFF2-40B4-BE49-F238E27FC236}">
                    <a16:creationId xmlns:a16="http://schemas.microsoft.com/office/drawing/2014/main" id="{2865E0E2-0D0A-7549-B2BE-A390EDA62469}"/>
                  </a:ext>
                </a:extLst>
              </p:cNvPr>
              <p:cNvPicPr>
                <a:picLocks noGrp="1" noRot="1" noChangeAspect="1" noMove="1" noResize="1" noEditPoints="1" noAdjustHandles="1" noChangeArrowheads="1" noChangeShapeType="1"/>
              </p:cNvPicPr>
              <p:nvPr/>
            </p:nvPicPr>
            <p:blipFill>
              <a:blip r:embed="rId8"/>
              <a:stretch>
                <a:fillRect/>
              </a:stretch>
            </p:blipFill>
            <p:spPr>
              <a:xfrm>
                <a:off x="4089240" y="5228280"/>
                <a:ext cx="4117680" cy="628200"/>
              </a:xfrm>
              <a:prstGeom prst="rect">
                <a:avLst/>
              </a:prstGeom>
            </p:spPr>
          </p:pic>
        </mc:Fallback>
      </mc:AlternateContent>
      <p:pic>
        <p:nvPicPr>
          <p:cNvPr id="12" name="Audio 11">
            <a:hlinkClick r:id="" action="ppaction://media"/>
            <a:extLst>
              <a:ext uri="{FF2B5EF4-FFF2-40B4-BE49-F238E27FC236}">
                <a16:creationId xmlns:a16="http://schemas.microsoft.com/office/drawing/2014/main" id="{D8771DFA-1BB6-384E-B5CF-0CF0E1D7889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8739"/>
    </mc:Choice>
    <mc:Fallback>
      <p:transition spd="slow" advTm="287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par>
                                <p:cTn id="7" presetID="59"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md type="call" cmd="playFrom(0.0)">
                                      <p:cBhvr>
                                        <p:cTn id="9"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1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F73B2"/>
        </a:solidFill>
        <a:effectLst/>
      </p:bgPr>
    </p:bg>
    <p:spTree>
      <p:nvGrpSpPr>
        <p:cNvPr id="1" name=""/>
        <p:cNvGrpSpPr/>
        <p:nvPr/>
      </p:nvGrpSpPr>
      <p:grpSpPr>
        <a:xfrm>
          <a:off x="0" y="0"/>
          <a:ext cx="0" cy="0"/>
          <a:chOff x="0" y="0"/>
          <a:chExt cx="0" cy="0"/>
        </a:xfrm>
      </p:grpSpPr>
      <p:sp>
        <p:nvSpPr>
          <p:cNvPr id="15" name="Rounded Rectangle 2">
            <a:extLst>
              <a:ext uri="{FF2B5EF4-FFF2-40B4-BE49-F238E27FC236}">
                <a16:creationId xmlns:a16="http://schemas.microsoft.com/office/drawing/2014/main" id="{B0FD8603-2CA2-46DC-BAD2-3FF89F31BD5A}"/>
              </a:ext>
            </a:extLst>
          </p:cNvPr>
          <p:cNvSpPr/>
          <p:nvPr/>
        </p:nvSpPr>
        <p:spPr bwMode="auto">
          <a:xfrm>
            <a:off x="457200" y="438150"/>
            <a:ext cx="8220075" cy="5957888"/>
          </a:xfrm>
          <a:prstGeom prst="roundRect">
            <a:avLst>
              <a:gd name="adj" fmla="val 2649"/>
            </a:avLst>
          </a:prstGeom>
          <a:blipFill>
            <a:blip r:embed="rId4"/>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pic>
        <p:nvPicPr>
          <p:cNvPr id="22532" name="Picture 7">
            <a:extLst>
              <a:ext uri="{FF2B5EF4-FFF2-40B4-BE49-F238E27FC236}">
                <a16:creationId xmlns:a16="http://schemas.microsoft.com/office/drawing/2014/main" id="{1767478B-078D-E34D-A8C1-4C58BD940A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9313" y="3251200"/>
            <a:ext cx="1908175"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6">
            <a:extLst>
              <a:ext uri="{FF2B5EF4-FFF2-40B4-BE49-F238E27FC236}">
                <a16:creationId xmlns:a16="http://schemas.microsoft.com/office/drawing/2014/main" id="{082FAB91-9715-144F-8509-FDF02AA351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14575" y="2774950"/>
            <a:ext cx="1243013" cy="207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7E405A8F-5F55-4B27-BAFC-69257B72E5EF}"/>
              </a:ext>
            </a:extLst>
          </p:cNvPr>
          <p:cNvSpPr/>
          <p:nvPr/>
        </p:nvSpPr>
        <p:spPr>
          <a:xfrm>
            <a:off x="684213" y="4548188"/>
            <a:ext cx="7775575" cy="1628775"/>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Mum was still downstairs tidying up. “Have you both finished up there?” she called. </a:t>
            </a:r>
          </a:p>
          <a:p>
            <a:pPr>
              <a:defRPr/>
            </a:pPr>
            <a:r>
              <a:rPr lang="en-GB" sz="2000" dirty="0">
                <a:solidFill>
                  <a:schemeClr val="tx1"/>
                </a:solidFill>
              </a:rPr>
              <a:t>“Oops!” said Kit and Sam. They hurried to finish tidying their rooms.</a:t>
            </a:r>
          </a:p>
          <a:p>
            <a:pPr>
              <a:defRPr/>
            </a:pPr>
            <a:r>
              <a:rPr lang="en-GB" sz="2000" dirty="0">
                <a:solidFill>
                  <a:schemeClr val="tx1"/>
                </a:solidFill>
              </a:rPr>
              <a:t>“Almost,” they called.</a:t>
            </a:r>
          </a:p>
        </p:txBody>
      </p:sp>
      <p:grpSp>
        <p:nvGrpSpPr>
          <p:cNvPr id="18" name="Question Button">
            <a:extLst>
              <a:ext uri="{FF2B5EF4-FFF2-40B4-BE49-F238E27FC236}">
                <a16:creationId xmlns:a16="http://schemas.microsoft.com/office/drawing/2014/main" id="{DB2A6834-8110-874A-8944-F286B207BA0C}"/>
              </a:ext>
            </a:extLst>
          </p:cNvPr>
          <p:cNvGrpSpPr>
            <a:grpSpLocks/>
          </p:cNvGrpSpPr>
          <p:nvPr/>
        </p:nvGrpSpPr>
        <p:grpSpPr bwMode="auto">
          <a:xfrm>
            <a:off x="414338" y="55563"/>
            <a:ext cx="992187" cy="1000125"/>
            <a:chOff x="6804248" y="5183475"/>
            <a:chExt cx="992572" cy="999757"/>
          </a:xfrm>
        </p:grpSpPr>
        <p:pic>
          <p:nvPicPr>
            <p:cNvPr id="19" name="Picture 18">
              <a:extLst>
                <a:ext uri="{FF2B5EF4-FFF2-40B4-BE49-F238E27FC236}">
                  <a16:creationId xmlns:a16="http://schemas.microsoft.com/office/drawing/2014/main" id="{A4F22470-2CDE-4DC4-8839-4F67CE19F23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155" t="-1312" r="-2155" b="67812"/>
            <a:stretch/>
          </p:blipFill>
          <p:spPr>
            <a:xfrm>
              <a:off x="6804248" y="5517232"/>
              <a:ext cx="666000" cy="666000"/>
            </a:xfrm>
            <a:prstGeom prst="ellipse">
              <a:avLst/>
            </a:prstGeom>
            <a:solidFill>
              <a:schemeClr val="bg1"/>
            </a:solidFill>
            <a:ln w="57150">
              <a:solidFill>
                <a:srgbClr val="00938F"/>
              </a:solidFill>
            </a:ln>
          </p:spPr>
        </p:pic>
        <p:sp>
          <p:nvSpPr>
            <p:cNvPr id="22539" name="TextBox 14">
              <a:extLst>
                <a:ext uri="{FF2B5EF4-FFF2-40B4-BE49-F238E27FC236}">
                  <a16:creationId xmlns:a16="http://schemas.microsoft.com/office/drawing/2014/main" id="{64D31B4A-6F62-964E-B6E3-8C28A72EE572}"/>
                </a:ext>
              </a:extLst>
            </p:cNvPr>
            <p:cNvSpPr txBox="1">
              <a:spLocks noChangeArrowheads="1"/>
            </p:cNvSpPr>
            <p:nvPr/>
          </p:nvSpPr>
          <p:spPr bwMode="auto">
            <a:xfrm rot="-574081">
              <a:off x="7277276" y="5183475"/>
              <a:ext cx="3600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2800" b="1">
                  <a:solidFill>
                    <a:srgbClr val="00938F"/>
                  </a:solidFill>
                </a:rPr>
                <a:t>?</a:t>
              </a:r>
            </a:p>
          </p:txBody>
        </p:sp>
        <p:sp>
          <p:nvSpPr>
            <p:cNvPr id="22540" name="TextBox 15">
              <a:extLst>
                <a:ext uri="{FF2B5EF4-FFF2-40B4-BE49-F238E27FC236}">
                  <a16:creationId xmlns:a16="http://schemas.microsoft.com/office/drawing/2014/main" id="{A21F23A9-B00D-E84D-9800-717955A0F771}"/>
                </a:ext>
              </a:extLst>
            </p:cNvPr>
            <p:cNvSpPr txBox="1">
              <a:spLocks noChangeArrowheads="1"/>
            </p:cNvSpPr>
            <p:nvPr/>
          </p:nvSpPr>
          <p:spPr bwMode="auto">
            <a:xfrm rot="815995">
              <a:off x="7436780" y="5327491"/>
              <a:ext cx="3600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2800" b="1">
                  <a:solidFill>
                    <a:srgbClr val="00938F"/>
                  </a:solidFill>
                </a:rPr>
                <a:t>?</a:t>
              </a:r>
            </a:p>
          </p:txBody>
        </p:sp>
      </p:grpSp>
      <p:sp>
        <p:nvSpPr>
          <p:cNvPr id="22" name="Kit's teaching bubble">
            <a:extLst>
              <a:ext uri="{FF2B5EF4-FFF2-40B4-BE49-F238E27FC236}">
                <a16:creationId xmlns:a16="http://schemas.microsoft.com/office/drawing/2014/main" id="{70833D96-7113-4CAC-9569-CC2A58D83535}"/>
              </a:ext>
            </a:extLst>
          </p:cNvPr>
          <p:cNvSpPr/>
          <p:nvPr/>
        </p:nvSpPr>
        <p:spPr>
          <a:xfrm>
            <a:off x="1787525" y="427038"/>
            <a:ext cx="3344863" cy="969962"/>
          </a:xfrm>
          <a:prstGeom prst="wedgeRoundRectCallout">
            <a:avLst>
              <a:gd name="adj1" fmla="val -77420"/>
              <a:gd name="adj2" fmla="val -2534"/>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Why did Kit and Sam hurry to finish tidying up?</a:t>
            </a:r>
          </a:p>
        </p:txBody>
      </p:sp>
      <p:sp>
        <p:nvSpPr>
          <p:cNvPr id="23" name="Close bubble">
            <a:extLst>
              <a:ext uri="{FF2B5EF4-FFF2-40B4-BE49-F238E27FC236}">
                <a16:creationId xmlns:a16="http://schemas.microsoft.com/office/drawing/2014/main" id="{F6411C32-3496-4662-87CE-BE3214019A10}"/>
              </a:ext>
            </a:extLst>
          </p:cNvPr>
          <p:cNvSpPr/>
          <p:nvPr/>
        </p:nvSpPr>
        <p:spPr>
          <a:xfrm>
            <a:off x="4919663" y="344488"/>
            <a:ext cx="284162" cy="28416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3" name="Audio 2">
            <a:hlinkClick r:id="" action="ppaction://media"/>
            <a:extLst>
              <a:ext uri="{FF2B5EF4-FFF2-40B4-BE49-F238E27FC236}">
                <a16:creationId xmlns:a16="http://schemas.microsoft.com/office/drawing/2014/main" id="{A3B31C69-A573-DA4E-BF97-765F85297C4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644"/>
    </mc:Choice>
    <mc:Fallback>
      <p:transition spd="slow" advTm="136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childTnLst>
              </p:cTn>
              <p:nextCondLst>
                <p:cond evt="onClick" delay="0">
                  <p:tgtEl>
                    <p:spTgt spid="18"/>
                  </p:tgtEl>
                </p:cond>
              </p:nextCondLst>
            </p:seq>
            <p:seq concurrent="1" nextAc="seek">
              <p:cTn id="16" restart="whenNotActive" fill="hold" evtFilter="cancelBubble" nodeType="interactiveSeq">
                <p:stCondLst>
                  <p:cond evt="onClick" delay="0">
                    <p:tgtEl>
                      <p:spTgt spid="23"/>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0" presetClass="exit" presetSubtype="0" fill="hold" grpId="1" nodeType="clickEffect">
                                  <p:stCondLst>
                                    <p:cond delay="0"/>
                                  </p:stCondLst>
                                  <p:childTnLst>
                                    <p:animEffect transition="out" filter="fade">
                                      <p:cBhvr>
                                        <p:cTn id="20" dur="500"/>
                                        <p:tgtEl>
                                          <p:spTgt spid="22"/>
                                        </p:tgtEl>
                                      </p:cBhvr>
                                    </p:animEffect>
                                    <p:set>
                                      <p:cBhvr>
                                        <p:cTn id="21" dur="1" fill="hold">
                                          <p:stCondLst>
                                            <p:cond delay="499"/>
                                          </p:stCondLst>
                                        </p:cTn>
                                        <p:tgtEl>
                                          <p:spTgt spid="22"/>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23"/>
                                        </p:tgtEl>
                                      </p:cBhvr>
                                    </p:animEffect>
                                    <p:set>
                                      <p:cBhvr>
                                        <p:cTn id="24"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audio isNarration="1">
              <p:cMediaNode vol="80000" showWhenStopped="0">
                <p:cTn id="25" fill="hold" display="0">
                  <p:stCondLst>
                    <p:cond delay="indefinite"/>
                  </p:stCondLst>
                  <p:endCondLst>
                    <p:cond evt="onStopAudio" delay="0">
                      <p:tgtEl>
                        <p:sldTgt/>
                      </p:tgtEl>
                    </p:cond>
                  </p:endCondLst>
                </p:cTn>
                <p:tgtEl>
                  <p:spTgt spid="3"/>
                </p:tgtEl>
              </p:cMediaNode>
            </p:audio>
          </p:childTnLst>
        </p:cTn>
      </p:par>
    </p:tnLst>
    <p:bldLst>
      <p:bldP spid="22" grpId="0" animBg="1"/>
      <p:bldP spid="22" grpId="1" animBg="1"/>
      <p:bldP spid="23" grpId="0" animBg="1"/>
      <p:bldP spid="2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F73B2"/>
        </a:solidFill>
        <a:effectLst/>
      </p:bgPr>
    </p:bg>
    <p:spTree>
      <p:nvGrpSpPr>
        <p:cNvPr id="1" name=""/>
        <p:cNvGrpSpPr/>
        <p:nvPr/>
      </p:nvGrpSpPr>
      <p:grpSpPr>
        <a:xfrm>
          <a:off x="0" y="0"/>
          <a:ext cx="0" cy="0"/>
          <a:chOff x="0" y="0"/>
          <a:chExt cx="0" cy="0"/>
        </a:xfrm>
      </p:grpSpPr>
      <p:sp>
        <p:nvSpPr>
          <p:cNvPr id="13" name="Rounded Rectangle 2">
            <a:extLst>
              <a:ext uri="{FF2B5EF4-FFF2-40B4-BE49-F238E27FC236}">
                <a16:creationId xmlns:a16="http://schemas.microsoft.com/office/drawing/2014/main" id="{B0FD8603-2CA2-46DC-BAD2-3FF89F31BD5A}"/>
              </a:ext>
            </a:extLst>
          </p:cNvPr>
          <p:cNvSpPr/>
          <p:nvPr/>
        </p:nvSpPr>
        <p:spPr bwMode="auto">
          <a:xfrm>
            <a:off x="457200" y="438150"/>
            <a:ext cx="8220075" cy="5957888"/>
          </a:xfrm>
          <a:prstGeom prst="roundRect">
            <a:avLst>
              <a:gd name="adj" fmla="val 2649"/>
            </a:avLst>
          </a:prstGeom>
          <a:blipFill>
            <a:blip r:embed="rId4"/>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grpSp>
        <p:nvGrpSpPr>
          <p:cNvPr id="6" name="Group 5">
            <a:extLst>
              <a:ext uri="{FF2B5EF4-FFF2-40B4-BE49-F238E27FC236}">
                <a16:creationId xmlns:a16="http://schemas.microsoft.com/office/drawing/2014/main" id="{7FC790CE-2E49-4104-AC97-45A62B385D96}"/>
              </a:ext>
            </a:extLst>
          </p:cNvPr>
          <p:cNvGrpSpPr/>
          <p:nvPr/>
        </p:nvGrpSpPr>
        <p:grpSpPr>
          <a:xfrm>
            <a:off x="8020050" y="227397"/>
            <a:ext cx="1123947" cy="504056"/>
            <a:chOff x="8020930" y="1700808"/>
            <a:chExt cx="1159582" cy="504056"/>
          </a:xfrm>
          <a:solidFill>
            <a:srgbClr val="009386"/>
          </a:solidFill>
        </p:grpSpPr>
        <p:sp>
          <p:nvSpPr>
            <p:cNvPr id="5" name="Oval 4">
              <a:extLst>
                <a:ext uri="{FF2B5EF4-FFF2-40B4-BE49-F238E27FC236}">
                  <a16:creationId xmlns:a16="http://schemas.microsoft.com/office/drawing/2014/main" id="{9F0CE789-9947-4E90-9465-4AF7900E3F5B}"/>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a:extLst>
                <a:ext uri="{FF2B5EF4-FFF2-40B4-BE49-F238E27FC236}">
                  <a16:creationId xmlns:a16="http://schemas.microsoft.com/office/drawing/2014/main" id="{E41FC5D8-520C-4223-8AE0-DFA4A5A4CEA9}"/>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pic>
        <p:nvPicPr>
          <p:cNvPr id="23556" name="Picture 9">
            <a:extLst>
              <a:ext uri="{FF2B5EF4-FFF2-40B4-BE49-F238E27FC236}">
                <a16:creationId xmlns:a16="http://schemas.microsoft.com/office/drawing/2014/main" id="{B1298A48-3390-E742-8F30-FB55BBC006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0075" y="1700213"/>
            <a:ext cx="1174750"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13">
            <a:extLst>
              <a:ext uri="{FF2B5EF4-FFF2-40B4-BE49-F238E27FC236}">
                <a16:creationId xmlns:a16="http://schemas.microsoft.com/office/drawing/2014/main" id="{FC5EC34B-2A16-1D4D-AAD2-B1577BD1D1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8888" y="887413"/>
            <a:ext cx="1584325" cy="508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2">
            <a:extLst>
              <a:ext uri="{FF2B5EF4-FFF2-40B4-BE49-F238E27FC236}">
                <a16:creationId xmlns:a16="http://schemas.microsoft.com/office/drawing/2014/main" id="{E7877F99-8397-0645-88F1-A17792BE04B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57688" y="1700213"/>
            <a:ext cx="1150937"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7E405A8F-5F55-4B27-BAFC-69257B72E5EF}"/>
              </a:ext>
            </a:extLst>
          </p:cNvPr>
          <p:cNvSpPr/>
          <p:nvPr/>
        </p:nvSpPr>
        <p:spPr>
          <a:xfrm>
            <a:off x="684213" y="4548188"/>
            <a:ext cx="7775575" cy="1628775"/>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They tidied until their rooms were shiny and clean. Mum came to check. “Well done. It looks lovely up here,” she said, “but what’s this shiny, slimy stuff on the floor?” The slime had come from Jay’s planet on their shoes! Kit and Sam shrugged and rushed to clean it up.</a:t>
            </a:r>
          </a:p>
        </p:txBody>
      </p:sp>
      <p:pic>
        <p:nvPicPr>
          <p:cNvPr id="2" name="Audio 1">
            <a:hlinkClick r:id="" action="ppaction://media"/>
            <a:extLst>
              <a:ext uri="{FF2B5EF4-FFF2-40B4-BE49-F238E27FC236}">
                <a16:creationId xmlns:a16="http://schemas.microsoft.com/office/drawing/2014/main" id="{E554EAD0-82B1-ED47-AE31-FCA3AD78089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0886"/>
    </mc:Choice>
    <mc:Fallback>
      <p:transition spd="slow" advTm="20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BB78F"/>
        </a:solidFill>
        <a:effectLst/>
      </p:bgPr>
    </p:bg>
    <p:spTree>
      <p:nvGrpSpPr>
        <p:cNvPr id="1" name=""/>
        <p:cNvGrpSpPr/>
        <p:nvPr/>
      </p:nvGrpSpPr>
      <p:grpSpPr>
        <a:xfrm>
          <a:off x="0" y="0"/>
          <a:ext cx="0" cy="0"/>
          <a:chOff x="0" y="0"/>
          <a:chExt cx="0" cy="0"/>
        </a:xfrm>
      </p:grpSpPr>
      <p:sp>
        <p:nvSpPr>
          <p:cNvPr id="8" name="Rounded Rectangle 2">
            <a:extLst>
              <a:ext uri="{FF2B5EF4-FFF2-40B4-BE49-F238E27FC236}">
                <a16:creationId xmlns:a16="http://schemas.microsoft.com/office/drawing/2014/main" id="{B0FD8603-2CA2-46DC-BAD2-3FF89F31BD5A}"/>
              </a:ext>
            </a:extLst>
          </p:cNvPr>
          <p:cNvSpPr/>
          <p:nvPr/>
        </p:nvSpPr>
        <p:spPr bwMode="auto">
          <a:xfrm>
            <a:off x="457200" y="438150"/>
            <a:ext cx="8220075" cy="5957888"/>
          </a:xfrm>
          <a:prstGeom prst="roundRect">
            <a:avLst>
              <a:gd name="adj" fmla="val 2649"/>
            </a:avLst>
          </a:prstGeom>
          <a:blipFill>
            <a:blip r:embed="rId4"/>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grpSp>
        <p:nvGrpSpPr>
          <p:cNvPr id="12" name="Group 11">
            <a:extLst>
              <a:ext uri="{FF2B5EF4-FFF2-40B4-BE49-F238E27FC236}">
                <a16:creationId xmlns:a16="http://schemas.microsoft.com/office/drawing/2014/main" id="{5B89CF4E-3674-40CE-A0D4-7423302C4E47}"/>
              </a:ext>
            </a:extLst>
          </p:cNvPr>
          <p:cNvGrpSpPr/>
          <p:nvPr/>
        </p:nvGrpSpPr>
        <p:grpSpPr>
          <a:xfrm>
            <a:off x="8045972" y="227397"/>
            <a:ext cx="1098028" cy="504056"/>
            <a:chOff x="8045972" y="1700808"/>
            <a:chExt cx="1098028" cy="504056"/>
          </a:xfrm>
          <a:solidFill>
            <a:srgbClr val="009386"/>
          </a:solidFill>
        </p:grpSpPr>
        <p:sp>
          <p:nvSpPr>
            <p:cNvPr id="13" name="Oval 12">
              <a:extLst>
                <a:ext uri="{FF2B5EF4-FFF2-40B4-BE49-F238E27FC236}">
                  <a16:creationId xmlns:a16="http://schemas.microsoft.com/office/drawing/2014/main" id="{425963B5-956F-4036-B15A-6C8E56EBA752}"/>
                </a:ext>
              </a:extLst>
            </p:cNvPr>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ectangle 13">
              <a:extLst>
                <a:ext uri="{FF2B5EF4-FFF2-40B4-BE49-F238E27FC236}">
                  <a16:creationId xmlns:a16="http://schemas.microsoft.com/office/drawing/2014/main" id="{03E4EA7B-84DA-4CA2-A4CF-03AEB0320799}"/>
                </a:ext>
              </a:extLst>
            </p:cNvPr>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pic>
        <p:nvPicPr>
          <p:cNvPr id="26628" name="Picture 4">
            <a:extLst>
              <a:ext uri="{FF2B5EF4-FFF2-40B4-BE49-F238E27FC236}">
                <a16:creationId xmlns:a16="http://schemas.microsoft.com/office/drawing/2014/main" id="{1C6A1101-B08E-9C45-8F34-3A53149CE6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7713" y="2206625"/>
            <a:ext cx="5108575" cy="347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7E405A8F-5F55-4B27-BAFC-69257B72E5EF}"/>
              </a:ext>
            </a:extLst>
          </p:cNvPr>
          <p:cNvSpPr/>
          <p:nvPr/>
        </p:nvSpPr>
        <p:spPr>
          <a:xfrm>
            <a:off x="684213" y="5084763"/>
            <a:ext cx="7775575" cy="1092200"/>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After they had cleaned up the slime, Kit and Sam decided to write a book about their adventure to Jay’s planet. “What a slimy adventure it turned out to be!” exclaimed Sam.</a:t>
            </a:r>
          </a:p>
        </p:txBody>
      </p:sp>
      <p:pic>
        <p:nvPicPr>
          <p:cNvPr id="3" name="Audio 2">
            <a:hlinkClick r:id="" action="ppaction://media"/>
            <a:extLst>
              <a:ext uri="{FF2B5EF4-FFF2-40B4-BE49-F238E27FC236}">
                <a16:creationId xmlns:a16="http://schemas.microsoft.com/office/drawing/2014/main" id="{21CED95B-5EC1-154C-A2F6-13A2D1DDBDD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285"/>
    </mc:Choice>
    <mc:Fallback>
      <p:transition spd="slow" advTm="142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BB78F"/>
        </a:solidFill>
        <a:effectLst/>
      </p:bgPr>
    </p:bg>
    <p:spTree>
      <p:nvGrpSpPr>
        <p:cNvPr id="1" name=""/>
        <p:cNvGrpSpPr/>
        <p:nvPr/>
      </p:nvGrpSpPr>
      <p:grpSpPr>
        <a:xfrm>
          <a:off x="0" y="0"/>
          <a:ext cx="0" cy="0"/>
          <a:chOff x="0" y="0"/>
          <a:chExt cx="0" cy="0"/>
        </a:xfrm>
      </p:grpSpPr>
      <p:sp>
        <p:nvSpPr>
          <p:cNvPr id="10" name="Rounded Rectangle 2">
            <a:extLst>
              <a:ext uri="{FF2B5EF4-FFF2-40B4-BE49-F238E27FC236}">
                <a16:creationId xmlns:a16="http://schemas.microsoft.com/office/drawing/2014/main" id="{B0FD8603-2CA2-46DC-BAD2-3FF89F31BD5A}"/>
              </a:ext>
            </a:extLst>
          </p:cNvPr>
          <p:cNvSpPr/>
          <p:nvPr/>
        </p:nvSpPr>
        <p:spPr bwMode="auto">
          <a:xfrm>
            <a:off x="457200" y="438150"/>
            <a:ext cx="8220075" cy="5957888"/>
          </a:xfrm>
          <a:prstGeom prst="roundRect">
            <a:avLst>
              <a:gd name="adj" fmla="val 2649"/>
            </a:avLst>
          </a:prstGeom>
          <a:blipFill>
            <a:blip r:embed="rId4"/>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grpSp>
        <p:nvGrpSpPr>
          <p:cNvPr id="12" name="Group 11">
            <a:extLst>
              <a:ext uri="{FF2B5EF4-FFF2-40B4-BE49-F238E27FC236}">
                <a16:creationId xmlns:a16="http://schemas.microsoft.com/office/drawing/2014/main" id="{5B89CF4E-3674-40CE-A0D4-7423302C4E47}"/>
              </a:ext>
            </a:extLst>
          </p:cNvPr>
          <p:cNvGrpSpPr/>
          <p:nvPr/>
        </p:nvGrpSpPr>
        <p:grpSpPr>
          <a:xfrm>
            <a:off x="8045972" y="227397"/>
            <a:ext cx="1098028" cy="504056"/>
            <a:chOff x="8045972" y="1700808"/>
            <a:chExt cx="1098028" cy="504056"/>
          </a:xfrm>
          <a:solidFill>
            <a:srgbClr val="009386"/>
          </a:solidFill>
        </p:grpSpPr>
        <p:sp>
          <p:nvSpPr>
            <p:cNvPr id="13" name="Oval 12">
              <a:extLst>
                <a:ext uri="{FF2B5EF4-FFF2-40B4-BE49-F238E27FC236}">
                  <a16:creationId xmlns:a16="http://schemas.microsoft.com/office/drawing/2014/main" id="{425963B5-956F-4036-B15A-6C8E56EBA752}"/>
                </a:ext>
              </a:extLst>
            </p:cNvPr>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ectangle 13">
              <a:extLst>
                <a:ext uri="{FF2B5EF4-FFF2-40B4-BE49-F238E27FC236}">
                  <a16:creationId xmlns:a16="http://schemas.microsoft.com/office/drawing/2014/main" id="{03E4EA7B-84DA-4CA2-A4CF-03AEB0320799}"/>
                </a:ext>
              </a:extLst>
            </p:cNvPr>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pic>
        <p:nvPicPr>
          <p:cNvPr id="36868" name="Picture 4">
            <a:extLst>
              <a:ext uri="{FF2B5EF4-FFF2-40B4-BE49-F238E27FC236}">
                <a16:creationId xmlns:a16="http://schemas.microsoft.com/office/drawing/2014/main" id="{0FAD72B0-58ED-BC41-A157-9190B83298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9613" y="1325563"/>
            <a:ext cx="1171575" cy="336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3">
            <a:extLst>
              <a:ext uri="{FF2B5EF4-FFF2-40B4-BE49-F238E27FC236}">
                <a16:creationId xmlns:a16="http://schemas.microsoft.com/office/drawing/2014/main" id="{A3615D7B-5BD9-7C4A-848A-C05D444748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82763" y="2176463"/>
            <a:ext cx="5578475"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7E405A8F-5F55-4B27-BAFC-69257B72E5EF}"/>
              </a:ext>
            </a:extLst>
          </p:cNvPr>
          <p:cNvSpPr/>
          <p:nvPr/>
        </p:nvSpPr>
        <p:spPr>
          <a:xfrm>
            <a:off x="684213" y="4724400"/>
            <a:ext cx="7775575" cy="1452563"/>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“Thank you for tidying up, you two. Here’s your pocket money,” said Mum, as she handed Kit and Sam some shiny coins. </a:t>
            </a:r>
          </a:p>
          <a:p>
            <a:pPr>
              <a:defRPr/>
            </a:pPr>
            <a:r>
              <a:rPr lang="en-GB" sz="2000" dirty="0">
                <a:solidFill>
                  <a:schemeClr val="tx1"/>
                </a:solidFill>
              </a:rPr>
              <a:t>“Thanks, Mum,” said Kit. “I know what I’m going to spend it on – the next ‘Jay the Alien’ book!” </a:t>
            </a:r>
          </a:p>
        </p:txBody>
      </p:sp>
      <p:pic>
        <p:nvPicPr>
          <p:cNvPr id="2" name="Audio 1">
            <a:hlinkClick r:id="" action="ppaction://media"/>
            <a:extLst>
              <a:ext uri="{FF2B5EF4-FFF2-40B4-BE49-F238E27FC236}">
                <a16:creationId xmlns:a16="http://schemas.microsoft.com/office/drawing/2014/main" id="{716C7FF1-7010-A343-8816-F01D3AA10A2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5846"/>
    </mc:Choice>
    <mc:Fallback>
      <p:transition spd="slow" advTm="258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387FAB-2940-4988-8E65-FF419658FDD6}"/>
              </a:ext>
            </a:extLst>
          </p:cNvPr>
          <p:cNvSpPr txBox="1"/>
          <p:nvPr/>
        </p:nvSpPr>
        <p:spPr>
          <a:xfrm>
            <a:off x="1969121" y="-125212"/>
            <a:ext cx="5328592" cy="3785652"/>
          </a:xfrm>
          <a:prstGeom prst="rect">
            <a:avLst/>
          </a:prstGeom>
          <a:noFill/>
        </p:spPr>
        <p:txBody>
          <a:bodyPr wrap="square" rtlCol="0">
            <a:spAutoFit/>
          </a:bodyPr>
          <a:lstStyle/>
          <a:p>
            <a:pPr algn="ctr"/>
            <a:endParaRPr lang="en-GB" sz="4800" dirty="0">
              <a:latin typeface="Twinkl" pitchFamily="50" charset="0"/>
            </a:endParaRPr>
          </a:p>
          <a:p>
            <a:pPr algn="ctr"/>
            <a:r>
              <a:rPr lang="en-GB" altLang="en-US" sz="3600" dirty="0"/>
              <a:t>Write a statement or</a:t>
            </a:r>
          </a:p>
          <a:p>
            <a:pPr algn="ctr"/>
            <a:r>
              <a:rPr lang="en-GB" altLang="en-US" sz="3600" dirty="0"/>
              <a:t> exclamation sentence for each of the words we have learnt this week.</a:t>
            </a:r>
            <a:endParaRPr lang="en-US" sz="2000" dirty="0">
              <a:latin typeface="Twinkl" pitchFamily="50" charset="0"/>
            </a:endParaRPr>
          </a:p>
          <a:p>
            <a:pPr algn="ctr"/>
            <a:endParaRPr lang="en-GB" sz="4800" dirty="0">
              <a:ln w="57150">
                <a:noFill/>
              </a:ln>
              <a:latin typeface="Twinkl SemiBold" pitchFamily="2" charset="0"/>
            </a:endParaRPr>
          </a:p>
        </p:txBody>
      </p:sp>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138933" y="2290304"/>
            <a:ext cx="1460374" cy="3483963"/>
          </a:xfrm>
          <a:prstGeom prst="rect">
            <a:avLst/>
          </a:prstGeom>
        </p:spPr>
      </p:pic>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1140" y="2157706"/>
            <a:ext cx="1867060" cy="3623304"/>
          </a:xfrm>
          <a:prstGeom prst="rect">
            <a:avLst/>
          </a:prstGeom>
        </p:spPr>
      </p:pic>
      <p:sp>
        <p:nvSpPr>
          <p:cNvPr id="5" name="TextBox 4">
            <a:extLst>
              <a:ext uri="{FF2B5EF4-FFF2-40B4-BE49-F238E27FC236}">
                <a16:creationId xmlns:a16="http://schemas.microsoft.com/office/drawing/2014/main" id="{FE4890ED-C4BD-A44A-BB1B-C25D6F32AC87}"/>
              </a:ext>
            </a:extLst>
          </p:cNvPr>
          <p:cNvSpPr txBox="1"/>
          <p:nvPr/>
        </p:nvSpPr>
        <p:spPr>
          <a:xfrm>
            <a:off x="2717281" y="3068960"/>
            <a:ext cx="5231229" cy="2246769"/>
          </a:xfrm>
          <a:prstGeom prst="rect">
            <a:avLst/>
          </a:prstGeom>
          <a:noFill/>
        </p:spPr>
        <p:txBody>
          <a:bodyPr wrap="square" rtlCol="0">
            <a:spAutoFit/>
          </a:bodyPr>
          <a:lstStyle/>
          <a:p>
            <a:r>
              <a:rPr lang="en-GB" sz="2800" b="1" dirty="0">
                <a:solidFill>
                  <a:srgbClr val="7030A0"/>
                </a:solidFill>
              </a:rPr>
              <a:t>nicest  	bravest </a:t>
            </a:r>
          </a:p>
          <a:p>
            <a:r>
              <a:rPr lang="en-GB" sz="2800" b="1" dirty="0">
                <a:solidFill>
                  <a:srgbClr val="7030A0"/>
                </a:solidFill>
              </a:rPr>
              <a:t>largest	shiny </a:t>
            </a:r>
          </a:p>
          <a:p>
            <a:r>
              <a:rPr lang="en-GB" sz="2800" b="1" dirty="0">
                <a:solidFill>
                  <a:srgbClr val="7030A0"/>
                </a:solidFill>
              </a:rPr>
              <a:t>sparkly	noisy </a:t>
            </a:r>
          </a:p>
          <a:p>
            <a:r>
              <a:rPr lang="en-GB" sz="2800" b="1" dirty="0">
                <a:solidFill>
                  <a:srgbClr val="7030A0"/>
                </a:solidFill>
              </a:rPr>
              <a:t>slimy		money</a:t>
            </a:r>
          </a:p>
          <a:p>
            <a:r>
              <a:rPr lang="en-GB" sz="2800" b="1" dirty="0">
                <a:solidFill>
                  <a:srgbClr val="7030A0"/>
                </a:solidFill>
              </a:rPr>
              <a:t>parents      finest </a:t>
            </a:r>
          </a:p>
        </p:txBody>
      </p:sp>
      <p:pic>
        <p:nvPicPr>
          <p:cNvPr id="6" name="Audio 5">
            <a:hlinkClick r:id="" action="ppaction://media"/>
            <a:extLst>
              <a:ext uri="{FF2B5EF4-FFF2-40B4-BE49-F238E27FC236}">
                <a16:creationId xmlns:a16="http://schemas.microsoft.com/office/drawing/2014/main" id="{7D9E3446-7D5C-1245-9CC0-34A4C4B8B9F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64783870"/>
      </p:ext>
    </p:extLst>
  </p:cSld>
  <p:clrMapOvr>
    <a:masterClrMapping/>
  </p:clrMapOvr>
  <mc:AlternateContent xmlns:mc="http://schemas.openxmlformats.org/markup-compatibility/2006">
    <mc:Choice xmlns:p14="http://schemas.microsoft.com/office/powerpoint/2010/main" Requires="p14">
      <p:transition spd="slow" p14:dur="2000" advTm="24816"/>
    </mc:Choice>
    <mc:Fallback>
      <p:transition spd="slow" advTm="248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6" presetClass="emph" presetSubtype="0" fill="hold" grpId="1" nodeType="afterEffect">
                                  <p:stCondLst>
                                    <p:cond delay="0"/>
                                  </p:stCondLst>
                                  <p:childTnLst>
                                    <p:animEffect transition="out" filter="fade">
                                      <p:cBhvr>
                                        <p:cTn id="13" dur="500" tmFilter="0, 0; .2, .5; .8, .5; 1, 0"/>
                                        <p:tgtEl>
                                          <p:spTgt spid="4"/>
                                        </p:tgtEl>
                                      </p:cBhvr>
                                    </p:animEffect>
                                    <p:animScale>
                                      <p:cBhvr>
                                        <p:cTn id="14"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6"/>
                </p:tgtEl>
              </p:cMediaNode>
            </p:audio>
          </p:childTnLst>
        </p:cTn>
      </p:par>
    </p:tnLst>
    <p:bldLst>
      <p:bldP spid="4" grpId="0"/>
      <p:bldP spid="4"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9AE7A0-7AF2-7642-99EF-D02DAE969F4F}"/>
              </a:ext>
            </a:extLst>
          </p:cNvPr>
          <p:cNvSpPr/>
          <p:nvPr/>
        </p:nvSpPr>
        <p:spPr>
          <a:xfrm>
            <a:off x="683568" y="836712"/>
            <a:ext cx="7992888" cy="52565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ABE70C5-805F-2B45-9336-4BCEEFD69891}"/>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216287" y="1124744"/>
            <a:ext cx="6921158" cy="4752528"/>
          </a:xfrm>
          <a:prstGeom prst="rect">
            <a:avLst/>
          </a:prstGeom>
        </p:spPr>
      </p:pic>
      <p:pic>
        <p:nvPicPr>
          <p:cNvPr id="6" name="Audio 5">
            <a:hlinkClick r:id="" action="ppaction://media"/>
            <a:extLst>
              <a:ext uri="{FF2B5EF4-FFF2-40B4-BE49-F238E27FC236}">
                <a16:creationId xmlns:a16="http://schemas.microsoft.com/office/drawing/2014/main" id="{78F6D41D-ED5C-9D40-B253-94797C7D1CB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8509"/>
    </mc:Choice>
    <mc:Fallback>
      <p:transition spd="slow" advTm="185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3|2.4|3.2|2.3|20.5|7.2|2.2|2|2.7|2.2"/>
</p:tagLst>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25AB2986-5574-45A2-BF7E-681B7DC8C31E}" vid="{9AE52945-30AF-4BF8-9DC2-03422E2D27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2781</TotalTime>
  <Words>425</Words>
  <Application>Microsoft Macintosh PowerPoint</Application>
  <PresentationFormat>On-screen Show (4:3)</PresentationFormat>
  <Paragraphs>117</Paragraphs>
  <Slides>21</Slides>
  <Notes>0</Notes>
  <HiddenSlides>0</HiddenSlides>
  <MMClips>21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Twinkl</vt:lpstr>
      <vt:lpstr>Twinkl SemiBold</vt:lpstr>
      <vt:lpstr>Arial</vt:lpstr>
      <vt:lpstr>Tuffy-TTF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Phonics</dc:title>
  <dc:creator>Holly Riglar</dc:creator>
  <cp:lastModifiedBy>Zoe Bagley</cp:lastModifiedBy>
  <cp:revision>978</cp:revision>
  <dcterms:created xsi:type="dcterms:W3CDTF">2018-07-20T11:42:41Z</dcterms:created>
  <dcterms:modified xsi:type="dcterms:W3CDTF">2021-02-05T11:52:04Z</dcterms:modified>
</cp:coreProperties>
</file>