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97" r:id="rId15"/>
    <p:sldId id="298" r:id="rId16"/>
    <p:sldId id="299" r:id="rId17"/>
    <p:sldId id="300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94" r:id="rId38"/>
    <p:sldId id="295" r:id="rId39"/>
    <p:sldId id="296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3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1:09.52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956">
    <iact:property name="dataType"/>
    <iact:actionData xml:id="d0">
      <inkml:trace xmlns:inkml="http://www.w3.org/2003/InkML" xml:id="stk0" contextRef="#ctx0" brushRef="#br0">8449 17751 0</inkml:trace>
    </iact:actionData>
  </iact:action>
  <iact:action type="add" startTime="7541">
    <iact:property name="dataType"/>
    <iact:actionData xml:id="d1">
      <inkml:trace xmlns:inkml="http://www.w3.org/2003/InkML" xml:id="stk1" contextRef="#ctx0" brushRef="#br0">14255 14801 0,'0'-24'31,"-24"24"-24,24-23 32,0-1-23,24 24-1,23-24-8,-23 1 7,165 23 2,94-24 2,-24 1-4,284-1 3,94-71 0,237-23-1,-25 0 1,1 0-1,-189 71 2,165-24-2,-331 71 1,-117 0-1,70 0 1,-46 0-1,22 0 1,-140 48 1,22-1-3,-188-47 2,-70 0 0,-25 0-1,1 0 1,-1 0 0,1 0-17</inkml:trace>
    </iact:actionData>
  </iact:action>
  <iact:action type="add" startTime="8503">
    <iact:property name="dataType"/>
    <iact:actionData xml:id="d2">
      <inkml:trace xmlns:inkml="http://www.w3.org/2003/InkML" xml:id="stk2" contextRef="#ctx0" brushRef="#br0">25583 14636 0</inkml:trace>
    </iact:actionData>
  </iact:action>
  <iact:action type="add" startTime="11155">
    <iact:property name="dataType"/>
    <iact:actionData xml:id="d3">
      <inkml:trace xmlns:inkml="http://www.w3.org/2003/InkML" xml:id="stk3" contextRef="#ctx0" brushRef="#br0">8992 17397 0</inkml:trace>
    </iact:actionData>
  </iact:action>
  <iact:action type="add" startTime="11838">
    <iact:property name="dataType"/>
    <iact:actionData xml:id="d4">
      <inkml:trace xmlns:inkml="http://www.w3.org/2003/InkML" xml:id="stk4" contextRef="#ctx0" brushRef="#br0">12037 16052 0,'0'-24'46,"23"24"-8,1 0 24,-1 0-51,25 0 5,22 0 1,48 0-16,590-118 16,48-23 0,93 23-2,-70 47 3,-24 24-1,-94 47-1,-24 47 2,-330-47-4,260 94 3,-119 1-1,-94-1 1,-47-23 0,-71 0 0,-47-1-1,-95-22 1,71 22-1,-47-22 1,-47-25 0,0 25-1,-24-48 1,-23 0 0</inkml:trace>
    </iact:actionData>
  </iact:action>
  <iact:action type="add" startTime="12978">
    <iact:property name="dataType"/>
    <iact:actionData xml:id="d5">
      <inkml:trace xmlns:inkml="http://www.w3.org/2003/InkML" xml:id="stk5" contextRef="#ctx0" brushRef="#br0">25937 14919 0,'24'0'5,"-1"0"22</inkml:trace>
    </iact:actionData>
  </iact:action>
  <iact:action type="add" startTime="15404">
    <iact:property name="dataType"/>
    <iact:actionData xml:id="d6">
      <inkml:trace xmlns:inkml="http://www.w3.org/2003/InkML" xml:id="stk6" contextRef="#ctx0" brushRef="#br0">7317 17657 0</inkml:trace>
    </iact:actionData>
  </iact:action>
  <iact:action type="add" startTime="15962">
    <iact:property name="dataType"/>
    <iact:actionData xml:id="d7">
      <inkml:trace xmlns:inkml="http://www.w3.org/2003/InkML" xml:id="stk7" contextRef="#ctx0" brushRef="#br0">14585 14636 0,'24'0'202,"23"0"-187,48-24-5,471-94 7,756-260 0,1014-330 0,-1227 448-2,1086-212 1,-425 236 1,-590 142 0,-448 70-1,-213 24 1,-118 0 0,-235 0 0,-48 0-1,-95 0 1,1 0-1</inkml:trace>
    </iact:actionData>
  </iact:action>
  <iact:action type="add" startTime="16963">
    <iact:property name="dataType"/>
    <iact:actionData xml:id="d8">
      <inkml:trace xmlns:inkml="http://www.w3.org/2003/InkML" xml:id="stk8" contextRef="#ctx0" brushRef="#br0">27212 15556 0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328">
    <iact:property name="dataType"/>
    <iact:actionData xml:id="d0">
      <inkml:trace xmlns:inkml="http://www.w3.org/2003/InkML" xml:id="stk0" contextRef="#ctx0" brushRef="#br0">8520 14919 0</inkml:trace>
    </iact:actionData>
  </iact:action>
  <iact:action type="add" startTime="3059">
    <iact:property name="dataType"/>
    <iact:actionData xml:id="d1">
      <inkml:trace xmlns:inkml="http://www.w3.org/2003/InkML" xml:id="stk1" contextRef="#ctx0" brushRef="#br0">10904 14872 0,'23'0'53,"1"0"-15,0 0-23,23 0 1,47 0-8,-23 0-1,141-24 1,72-23-1,117-48 1,47 1-1,1 23 1,117-47 2,118 24-4,-164 23 2,-1 0 1,-94 71-3,188-47 2,-211 47 2,22 0-4,-117 0 2,47 0-1,-47 0 4,-71 0-7,24 47 5,-24 0-2,-71-23 1,47 23-1,-94-23 1,47-1 2,-47 1-5,24-1 5,-24 1-2,-24 23-2,48-47 1,-95 24 2,0-1-2,24-23 2,-47 0-1,-1 24 1,1-24-4,0 0 12,-1 0-2,1 0 23</inkml:trace>
    </iact:actionData>
  </iact:action>
  <iact:action type="add" startTime="4098">
    <iact:property name="dataType"/>
    <iact:actionData xml:id="d2">
      <inkml:trace xmlns:inkml="http://www.w3.org/2003/InkML" xml:id="stk2" contextRef="#ctx0" brushRef="#br0">22846 14423 0,'23'0'7,"-23"-24"-1</inkml:trace>
    </iact:actionData>
  </iact:action>
  <iact:action type="add" startTime="6290">
    <iact:property name="dataType"/>
    <iact:actionData xml:id="d3">
      <inkml:trace xmlns:inkml="http://www.w3.org/2003/InkML" xml:id="stk3" contextRef="#ctx0" brushRef="#br0">8025 14754 0</inkml:trace>
    </iact:actionData>
  </iact:action>
  <iact:action type="add" startTime="6897">
    <iact:property name="dataType"/>
    <iact:actionData xml:id="d4">
      <inkml:trace xmlns:inkml="http://www.w3.org/2003/InkML" xml:id="stk4" contextRef="#ctx0" brushRef="#br0">10361 15273 0,'24'0'30,"-1"0"30,1 0-44,-1 0-9,1 0 2,47 0-1,47 0-2,71-47 2,70 23 0,119-47 0,23-23 3,47 23-7,72 47 5,70-70 0,-189 47 2,71 47-9,-47-47 7,23 47-1,-70 0-2,-24 0 3,0 0-2,0 0 0,-71 0 3,-94 0-2,47 0-1,-47 0 0,-24 0 2,0 0-1,0 0-2,71 47 1,-71-24 2,-47-23 2,24 24-6,-24 0 3,-71-24-1,0 0 0,-23 23 1,23-23 0,-23 0 0,-1 0 15,1 0-7</inkml:trace>
    </iact:actionData>
  </iact:action>
  <iact:action type="add" startTime="8058">
    <iact:property name="dataType"/>
    <iact:actionData xml:id="d5">
      <inkml:trace xmlns:inkml="http://www.w3.org/2003/InkML" xml:id="stk5" contextRef="#ctx0" brushRef="#br0">22775 14541 0</inkml:trace>
    </iact:actionData>
  </iact:action>
  <iact:action type="add" startTime="10260">
    <iact:property name="dataType"/>
    <iact:actionData xml:id="d6">
      <inkml:trace xmlns:inkml="http://www.w3.org/2003/InkML" xml:id="stk6" contextRef="#ctx0" brushRef="#br0">7623 15131 0</inkml:trace>
    </iact:actionData>
  </iact:action>
  <iact:action type="add" startTime="10896">
    <iact:property name="dataType"/>
    <iact:actionData xml:id="d7">
      <inkml:trace xmlns:inkml="http://www.w3.org/2003/InkML" xml:id="stk7" contextRef="#ctx0" brushRef="#br0">11022 15769 0,'23'0'23,"1"0"15,0 0-15,23 23-15,-24-23-1,48 0 1,24 0-1,23 0 1,23 0 0,119 0 0,47-71 2,47 1-4,0 46 2,23-47-1,48 0 1,-24 48-1,48-95 1,-95 94 1,47 0-3,-24 24 3,72 0-2,-119 0 1,119 0 0,-213 0 2,141 0-5,-141 24 3,48 23 0,-72 0 3,0-23-7,-46 23 4,-48-23 1,-24 0 2,24-24-7,-47 23 3,23-23 0,-70 0 2,23 0 0,-23 0-3,-1 0 2,1 0 0,-1 0 0</inkml:trace>
    </iact:actionData>
  </iact:action>
  <iact:action type="add" startTime="12013">
    <iact:property name="dataType"/>
    <iact:actionData xml:id="d8">
      <inkml:trace xmlns:inkml="http://www.w3.org/2003/InkML" xml:id="stk8" contextRef="#ctx0" brushRef="#br0">25489 15202 0,'23'0'15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919">
    <iact:property name="dataType"/>
    <iact:actionData xml:id="d0">
      <inkml:trace xmlns:inkml="http://www.w3.org/2003/InkML" xml:id="stk0" contextRef="#ctx0" brushRef="#br0">10857 14163 0,'23'0'241,"24"-23"-226,-47-1-7,48 24 0,22-23-2,-22-1 4,22 24-4,48-24 1,48 1 1,-1-1 0,94 1 0,-70-25 1,94 48-2,-47-23 2,-47 23-4,47 0 4,-23 0-2,23 0 1,0 0 0,-48 0-1,48 0 3,-118 0-4,48 0 2,-1 0 1,0 0-3,-47-24 3,24 1-3,-24 23 3,0 0-1,47-24-1,-47 0 2,23 24-1,-23-23-2,-23-1 3,23 0-2,-24 1 0,24 23 2,24-24 0,-71 24-2,70-23-1,25-25 2,-48 48 0,0-23 0,47-1 0,-71 24 0,24 0 0,-23 0-2,-48 0 2,24 0 1,-48 0-2,1 0 2,23-23-1,-23 23 0,23 0 7,0 0-6,0-24-4,24 24 3,0 0 0,-24 0 0,24 0 0,23 0-1,-47 0 4,1 0-6,-1-24 2,-24 24 2,25 0-3,-25 0 4,1 0 5,-1 0-8,1 0 1,0 0 16,-1 0-17,24 0 16,-23 0-14,0 0 7,-1 0-10,1 0 9,-1 0-7,1 0 2,0 0 4,-1 0-7,1 0 25,-1 0-16</inkml:trace>
    </iact:actionData>
  </iact:action>
  <iact:action type="add" startTime="4478">
    <iact:property name="dataType"/>
    <iact:actionData xml:id="d1">
      <inkml:trace xmlns:inkml="http://www.w3.org/2003/InkML" xml:id="stk1" contextRef="#ctx0" brushRef="#br0">7977 14730 0</inkml:trace>
    </iact:actionData>
  </iact:action>
  <iact:action type="add" startTime="5276">
    <iact:property name="dataType"/>
    <iact:actionData xml:id="d2">
      <inkml:trace xmlns:inkml="http://www.w3.org/2003/InkML" xml:id="stk2" contextRef="#ctx0" brushRef="#br0">14562 14754 0</inkml:trace>
    </iact:actionData>
  </iact:action>
  <iact:action type="add" startTime="6022">
    <iact:property name="dataType"/>
    <iact:actionData xml:id="d3">
      <inkml:trace xmlns:inkml="http://www.w3.org/2003/InkML" xml:id="stk3" contextRef="#ctx0" brushRef="#br0">23648 14116 0,'0'0'1</inkml:trace>
    </iact:actionData>
  </iact:action>
  <iact:action type="add" startTime="8517">
    <iact:property name="dataType"/>
    <iact:actionData xml:id="d4">
      <inkml:trace xmlns:inkml="http://www.w3.org/2003/InkML" xml:id="stk4" contextRef="#ctx0" brushRef="#br0">8143 14494 0</inkml:trace>
    </iact:actionData>
  </iact:action>
  <iact:action type="add" startTime="9223">
    <iact:property name="dataType"/>
    <iact:actionData xml:id="d5">
      <inkml:trace xmlns:inkml="http://www.w3.org/2003/InkML" xml:id="stk5" contextRef="#ctx0" brushRef="#br0">14255 14919 0</inkml:trace>
    </iact:actionData>
  </iact:action>
  <iact:action type="add" startTime="10053">
    <iact:property name="dataType"/>
    <iact:actionData xml:id="d6">
      <inkml:trace xmlns:inkml="http://www.w3.org/2003/InkML" xml:id="stk6" contextRef="#ctx0" brushRef="#br0">24026 13550 0</inkml:trace>
    </iact:actionData>
  </iact:action>
  <iact:action type="add" startTime="12440">
    <iact:property name="dataType"/>
    <iact:actionData xml:id="d7">
      <inkml:trace xmlns:inkml="http://www.w3.org/2003/InkML" xml:id="stk7" contextRef="#ctx0" brushRef="#br0">7741 14517 0</inkml:trace>
    </iact:actionData>
  </iact:action>
  <iact:action type="add" startTime="13153">
    <iact:property name="dataType"/>
    <iact:actionData xml:id="d8">
      <inkml:trace xmlns:inkml="http://www.w3.org/2003/InkML" xml:id="stk8" contextRef="#ctx0" brushRef="#br0">14444 14895 0</inkml:trace>
    </iact:actionData>
  </iact:action>
  <iact:action type="add" startTime="14185">
    <iact:property name="dataType"/>
    <iact:actionData xml:id="d9">
      <inkml:trace xmlns:inkml="http://www.w3.org/2003/InkML" xml:id="stk9" contextRef="#ctx0" brushRef="#br0">22468 13975 0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605">
    <iact:property name="dataType"/>
    <iact:actionData xml:id="d0">
      <inkml:trace xmlns:inkml="http://www.w3.org/2003/InkML" xml:id="stk0" contextRef="#ctx0" brushRef="#br0">8709 14447 0</inkml:trace>
    </iact:actionData>
  </iact:action>
  <iact:action type="add" startTime="3234">
    <iact:property name="dataType"/>
    <iact:actionData xml:id="d1">
      <inkml:trace xmlns:inkml="http://www.w3.org/2003/InkML" xml:id="stk1" contextRef="#ctx0" brushRef="#br0">12579 14352 0,'24'0'99,"0"0"-82,-1 24-3,24-24-5,1 0-3,117 23 1,24-23 1,165 0 1,0 0-1,188 0 0,-117 0-1,118-47 1,-47 47-1,164-47 3,72 23-4,-236 24 2,-1 0 1,72 0-2,-190-47 0,-46 47 3,-72 0-5,25 0 7,-119 0-8,-24 0 3,-46 0 1,-1 0 1,-23 0-3,-47 0 11,23 0-10,-24 0 25,1 0-17</inkml:trace>
    </iact:actionData>
  </iact:action>
  <iact:action type="add" startTime="4397">
    <iact:property name="dataType"/>
    <iact:actionData xml:id="d2">
      <inkml:trace xmlns:inkml="http://www.w3.org/2003/InkML" xml:id="stk2" contextRef="#ctx0" brushRef="#br0">25701 14187 0</inkml:trace>
    </iact:actionData>
  </iact:action>
  <iact:action type="add" startTime="6791">
    <iact:property name="dataType"/>
    <iact:actionData xml:id="d3">
      <inkml:trace xmlns:inkml="http://www.w3.org/2003/InkML" xml:id="stk3" contextRef="#ctx0" brushRef="#br0">8945 14423 0</inkml:trace>
    </iact:actionData>
  </iact:action>
  <iact:action type="add" startTime="7444">
    <iact:property name="dataType"/>
    <iact:actionData xml:id="d4">
      <inkml:trace xmlns:inkml="http://www.w3.org/2003/InkML" xml:id="stk4" contextRef="#ctx0" brushRef="#br0">12556 14754 0,'23'0'21,"1"23"3,0-23-9,-24 24-8,23-24 1,24 0 0,-23 23-1,47-23 2,23 0-1,119 0 0,-25 0-1,119 0 1,24 0 0,23 0-1,70 0 1,1 0 0,-47 0 0,23-23-1,24 23 0,-24 0 1,-94 0 1,47 0 0,24 0-1,-1 47-2,-70-23 4,47 23-3,0 24 0,-71-48 0,0 24 0,-47 24 1,-70-47-1,-25 23 1,-70-47 0,-47 24 0,23-24 2,-24 0-5,1 0 11,0 0-7,-1 0 7</inkml:trace>
    </iact:actionData>
  </iact:action>
  <iact:action type="add" startTime="8654">
    <iact:property name="dataType"/>
    <iact:actionData xml:id="d5">
      <inkml:trace xmlns:inkml="http://www.w3.org/2003/InkML" xml:id="stk5" contextRef="#ctx0" brushRef="#br0">27967 14517 0</inkml:trace>
    </iact:actionData>
  </iact:action>
  <iact:action type="add" startTime="11257">
    <iact:property name="dataType"/>
    <iact:actionData xml:id="d6">
      <inkml:trace xmlns:inkml="http://www.w3.org/2003/InkML" xml:id="stk6" contextRef="#ctx0" brushRef="#br0">8497 14612 0</inkml:trace>
    </iact:actionData>
  </iact:action>
  <iact:action type="add" startTime="12367">
    <iact:property name="dataType"/>
    <iact:actionData xml:id="d7">
      <inkml:trace xmlns:inkml="http://www.w3.org/2003/InkML" xml:id="stk7" contextRef="#ctx0" brushRef="#br0">12886 14588 0,'0'0'1,"95"-23"5,-1 23 1,0 0 1,-23-24 0,142 24-1,-48 0 1,24 0-1,94 0 0,-94 0 2,47 0-1,-24 0 0,24 0-1,0 0 2,0 24-3,-47-24 3,23 47 0,24-23-4,-71-24 5,71 70-4,24-46 2,-71 0 2,-24 23-2,0-24-3,-23 25 3,-24-48 0,-47 23 0,-48-23 0,48 24 0,-47-24-1,-1 0 16,1 0-15,0 23 1,-1-23 5,1 0-6,-1 0 1,1 0-1,0 0 6,-1 0 17,1 0-7</inkml:trace>
    </iact:actionData>
  </iact:action>
  <iact:action type="add" startTime="13738">
    <iact:property name="dataType"/>
    <iact:actionData xml:id="d8">
      <inkml:trace xmlns:inkml="http://www.w3.org/2003/InkML" xml:id="stk8" contextRef="#ctx0" brushRef="#br0">25984 15084 0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0927">
    <iact:property name="dataType"/>
    <iact:actionData xml:id="d0">
      <inkml:trace xmlns:inkml="http://www.w3.org/2003/InkML" xml:id="stk0" contextRef="#ctx0" brushRef="#br0">9865 15249 0,'24'0'185,"-24"24"-178,24-24 1,-1 0 0,24 23 7,-23-23-8,0 24 1,23-24 0,0 0 0,0 0-1,24 0 4,23 0-5,24 24 1,-23-24 1,23 0-1,-47 0 0,23 0 2,0 0-1,-46 0-1,46 0 2,0 0-2,-23 0 1,0 0-1,0 0 2,23 0-3,-47 0 3,24 0-1,0 0-1,-24 0 1,24 0 0,-24 0-1,0 0 2,1 0-1,22 0-2,-46 0 2,47 0 1,0 0-2,-24 0 1,47 0 0,1 0 0,-25 0-1,25 0 0,-1 0 1,1 0 0,-25 0 0,25 0-1,23 0 1,0 0 0,47 0-1,-47 0 1,94 0 1,-23 0-1,0 0-1,94 0 1,-47 0 0,47 0-2,-47 0 3,48 47-1,-48-47-1,-48 0 2,25 23-3,23 1 2,-71-24 1,-23 0-2,-1 24 0,48 23 3,-24-23-3,1-24 0,-25 23 1,1-23-1,-48 0 2,1 24-2,-1-1 2,0-23-3,-23 0 3,0 24-2,23-24 1,-23 0 1,-47 0-1,23 24-1,0-24 0,-23 0 1,-1 0-1,1 0 1,0 0 9,23 0-10,-24 0 8,1 0-7,0 0 1,-1 0 5,1 0-4,-1 0 35</inkml:trace>
    </iact:actionData>
  </iact:action>
  <iact:action type="add" startTime="14315">
    <iact:property name="dataType"/>
    <iact:actionData xml:id="d1">
      <inkml:trace xmlns:inkml="http://www.w3.org/2003/InkML" xml:id="stk1" contextRef="#ctx0" brushRef="#br0">21005 15698 0,'23'0'47</inkml:trace>
    </iact:actionData>
  </iact:action>
  <iact:action type="add" startTime="20719">
    <iact:property name="dataType"/>
    <iact:actionData xml:id="d2">
      <inkml:trace xmlns:inkml="http://www.w3.org/2003/InkML" xml:id="stk2" contextRef="#ctx0" brushRef="#br0">14231 16099 0</inkml:trace>
    </iact:actionData>
  </iact:action>
  <iact:action type="add" startTime="21573">
    <iact:property name="dataType"/>
    <iact:actionData xml:id="d3">
      <inkml:trace xmlns:inkml="http://www.w3.org/2003/InkML" xml:id="stk3" contextRef="#ctx0" brushRef="#br0">21972 16312 0,'24'0'39</inkml:trace>
    </iact:actionData>
  </iact:action>
  <iact:action type="add" startTime="24589">
    <iact:property name="dataType"/>
    <iact:actionData xml:id="d4">
      <inkml:trace xmlns:inkml="http://www.w3.org/2003/InkML" xml:id="stk4" contextRef="#ctx0" brushRef="#br0">20887 15108 0,'23'0'186,"1"0"-180,23 0 9,0 0 2,24 0-10,-47 0 0,23 0 2,0 0-1,24 0 0,-47 0-1,-1 0 0,24 0 0,-23 0 2,0 0 7,-1 0-9,1 0 0,-1 0 17,1 0-17,0 0 33,-1 0-9</inkml:trace>
    </iact:actionData>
  </iact:action>
  <iact:action type="add" startTime="29365">
    <iact:property name="dataType"/>
    <iact:actionData xml:id="d5">
      <inkml:trace xmlns:inkml="http://www.w3.org/2003/InkML" xml:id="stk5" contextRef="#ctx0" brushRef="#br0">9983 16075 0,'24'0'223,"0"0"-215,-1 0 1,1 0-3,23 0 2,-23 0 0,23 0 0,0 0-1,0 0 3,24 0-5,0 0 7,-24 0-7,24 0 3,0 0-1,-1 0 1,1 0-1,0 0 1,0 0 0,47 0 0,-47 0-1,47 0 1,-24 0 1,48 0-1,23 0-1,-47 0-1,23 0 3,1 0-1,70 0 1,-46 0-3,22 0 2,-22 0-1,22 0 2,-22 0-2,22 0 1,25 0 0,-72 0-1,72 0 2,-24 0-2,-71 0 1,94 0-1,-94 0 1,47-23 1,48-24 0,-25 47-3,-22-24 1,70 0 0,-24 1 3,24-24-2,0 23-2,47-47 2,1 48 2,-1-25-4,24 48 1,47-47 1,0 24 0,-24 23-1,-23 0 1,0 0 0,-1 0 0,-22 0 0,-48 23-1,47-23 1,0 47 0,-71-23 1,-23 23-2,71 0 0,-71-23 1,-24 0-1,47 46 1,-47-70 0,1 48-1,-48-25 1,-24 24 2,0-47-4,1 24 2,-48 0 1,0-1-3,-23-23 4,23 24-4,-23-24 10,-1 0-6,1 0 4,-1 0 23,1 0 2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3102">
    <iact:property name="dataType"/>
    <iact:actionData xml:id="d0">
      <inkml:trace xmlns:inkml="http://www.w3.org/2003/InkML" xml:id="stk0" contextRef="#ctx0" brushRef="#br0">28321 2054 0,'24'0'177,"23"0"-160,-24 0-12,1 0 7,23 0-8,-23-24 4,47 24 0,-24 0-1,0 0 1,24 0-1,0 0 2,-24 0-2,24 0 2,-1-24-3,-22 24 3,22 0-2,1 0 1,-24 0-1,24 0 1,0 0 0,0 0 0,0 0 0,23 0 1,-23 0-2,-24 0 1,24 0-1,23 0 1,-47 0 0,24 0-1,0 0 1,-47 0-1,46 0 1,-46 0 0,23 0-1,0 0 2,1 0 6,-1 0-7,-24 0 8,1 0-9,0 0 1,-1 0 0,1 0 0,-1 0 0,1 0-2,0 0 3,-1 0 14,1 0 1,-1 0 6,1 0-14,0 0 8,-1 0-17,1 0 9,-1 0-2,1 0-4,0 0 4,-1 0-6,1 0-1,-1 0 10,1 0-11,0 0 10,-1 0-8,1 0 5,-1 0-2,1 0-4,0 0 17,-1 0-8,1 0-9,-1 0 16,1 0-7,0 0 23,-1 0-1,1 0 47</inkml:trace>
    </iact:actionData>
  </iact:action>
  <iact:action type="add" startTime="47953">
    <iact:property name="dataType"/>
    <iact:actionData xml:id="d1">
      <inkml:trace xmlns:inkml="http://www.w3.org/2003/InkML" xml:id="stk1" contextRef="#ctx0" brushRef="#br0">2455 7082 0,'0'-24'355,"47"24"-338,0-24-11,0 1 10,1 23-8,-25-24-1,48 1 4,-24 23-5,-23-24 0,23 0 2,0 24 0,-23 0 1,23 0-1,-23 0-2,-1 0 2,1 0 1,-1 0-2,1 0 1,23 0-1,-23 0 10,23 0-10,-23 0 0,-1 0 0,1 0 3,-1 0-3,1 0 1,0 0-1,-1 0 1,24 0-1,-23-23 1,0 23 1,23 0-1,0 0-2,0 0 3,0-24-2,24 24 1,24 0-1,-48-23 2,24 23-2,-1 0 1,25 0 1,-72 0-2,25 0 2,-25 0-3,24 0 2,-23 0-1,23 0 10,-23 0-10,-1 0 8,1 0-7,0 0 0,-1 0 0,1 0-1,-1 0 10,1 0-10,23 0 8,-23 0-8,-1 0 2,1 0-2,0 0 1,23 0-1,0 0 1,0 0 9,-23 0-9,-1 0-2,1 0 2,0 0 0,-1 0 24,1 0-17,-1 0 40,1 0-33,0 0-6,-24-24 7,23 24-13,1 0-4,-1 0 56</inkml:trace>
    </iact:actionData>
  </iact:action>
  <iact:action type="add" startTime="50714">
    <iact:property name="dataType"/>
    <iact:actionData xml:id="d2">
      <inkml:trace xmlns:inkml="http://www.w3.org/2003/InkML" xml:id="stk2" contextRef="#ctx0" brushRef="#br0">13217 8120 0,'23'0'203,"1"0"-190,-1 0-5,1 0-2,0 0 4,23 24-3,-24-24 1,25 0-1,-1 0 1,24 0-1,-48 0 0,48 0 3,0 0-3,-24 23 2,47-23-3,1 0 2,-72 0-1,72 0 1,-1 0 1,1 0-1,-25 0-2,25 0 3,-24 0-2,47 0 2,0 0-3,0 0 3,-24 0-1,24 0-1,0 0 1,-47 0-1,0 0 1,-1 0-1,1 0 2,-47 0 0,23 0-2,0 0 0,-23 0 10,-1 0-11,1 0 9,0 0-7,23 0 8,0-23-8,-23 23 0,23-24-1,0 24 1,0 0 1,-23 0-2,23 0-1,-23 0 11,-1 0-6,-23-23-6,24 23 11,-1 0 8,1 0 14</inkml:trace>
    </iact:actionData>
  </iact:action>
  <iact:action type="add" startTime="53195">
    <iact:property name="dataType"/>
    <iact:actionData xml:id="d3">
      <inkml:trace xmlns:inkml="http://www.w3.org/2003/InkML" xml:id="stk3" contextRef="#ctx0" brushRef="#br0">24828 5996 0,'47'0'286,"0"0"-279,-23 0 1,47-24-1,0 24 1,-24-23 0,24 23 1,-1 0-2,25-24 0,-48 0 1,47 24 1,1-23-2,-1-1 0,24 24 2,-23-24-2,-1 24 1,-23-23 1,23-1-3,1 1 3,-1-1-2,0 24 1,-46 0-1,46-24 2,0 24-2,-23-23 1,0 23-1,0 0 0,0-24 3,-24 24-3,47 0 0,-46 0 2,46 0-3,-70 0 3,46 0-2,-22 0 1,-1 0 0,24 0-1,-24 0 9,-24 0-8,1-23 8,0 23-1,-1 0 9,1 0 30,-1 0-31,-23-24 9,24 24-24,0 0 15,-1 0-1</inkml:trace>
    </iact:actionData>
  </iact:action>
  <iact:action type="add" startTime="55622">
    <iact:property name="dataType"/>
    <iact:actionData xml:id="d4">
      <inkml:trace xmlns:inkml="http://www.w3.org/2003/InkML" xml:id="stk4" contextRef="#ctx0" brushRef="#br0">26409 12629 0,'24'0'216,"23"0"-207,24 0-2,0 0 0,-1 0 1,48 0 0,-47 0-1,95 0 1,-96 0 0,25 0 0,-1 0-1,1 0 2,-25 0-2,48 0 1,24 0 0,-24 0-1,0-47 2,0 47-2,-24 0 1,24 0 0,-47 0 0,-24 0-2,24 0 2,-24 0 0,-23 0 0,0 0 0,-1 0-1,1 0 8,-1 0-7,1 0 17,0 0-18,-1 0 16</inkml:trace>
    </iact:actionData>
  </iact:action>
  <iact:action type="add" startTime="57770">
    <iact:property name="dataType"/>
    <iact:actionData xml:id="d5">
      <inkml:trace xmlns:inkml="http://www.w3.org/2003/InkML" xml:id="stk5" contextRef="#ctx0" brushRef="#br0">15081 17303 0,'-47'0'216,"0"0"-208,23 0 0,-23 0-1,0 0 0,-24 0 2,0 24-2,-23-24 2,46 0-2,-46 0 1,0 0-1,46 0 1,-22 23 1,-1-23-3,24 0 3,-1 24-2,-22-24 1,22 23 1,25-23-2,-24 0 0,23 24 3,-47-24-5,48 0 4,-1 0-2,-47 0 2,24 0-2,23 0 0,-23 0 2,-24 0-3,48 0 4,-24 0-4,-1 0 2,1 0 0,0 0 0,23 0 0,-23 0 0,0 0-1,0 0 1,0 0 0,23 0-1,0 0 1,-23 0-1,0 0 8,23 0 3,1 0-10,-1 0-2,1 0 3,-1 0-1,0 0-1,-23 0 9,24 0-1,-1 0-8,0 0 1,1 0 8,-1 0-9,1-24 18,-1 24-10,0 0-1,1 0 49</inkml:trace>
    </iact:actionData>
  </iact:action>
  <iact:action type="add" startTime="60716">
    <iact:property name="dataType"/>
    <iact:actionData xml:id="d6">
      <inkml:trace xmlns:inkml="http://www.w3.org/2003/InkML" xml:id="stk6" contextRef="#ctx0" brushRef="#br0">3635 11520 0,'-24'0'164,"-23"-24"-157,-47 0 0,-1-23 0,-46 0 1,-1-24 0,-70 0 0,46-23 4,25 47-9,-24-48 4,23 48 4,48 23-4,-1-23-1,48 47 3,-47-23 0,23 23-3,47 0 2,-47 0-2,1 0 3,46 0-1,-23 0-1,0 0 0,23 23 6,-23-23-10,23 0 5,1 24 0,-1 23 0,0-47-1,1 24 2,-1 23-2,-23 0 1,23-23 0,1 23-1,-24 0 1,47 0-1,-24-23 1,-23 47 1,23-24-3,-23 24 3,47-24-2,-47 0 1,47 24 1,-24 23-2,24-46 1,-23 22-1,23 25 0,0-24 3,0-24-4,0 24 3,0-1-2,0-22 1,0 23-1,0-1 5,0-22-9,23 22 6,1-22-2,-1-25 3,25 48-4,-25-24 1,24 0 1,-47-23 0,24 23 0,23-23 0,-23 23 0,23 0-1,-23-23 0,-1 23 1,24-23 0,24 23 1,-24-23-2,1-1 0,22 24 2,25-23-2,-1 0 1,1-1 1,-1 1-1,24-24-1,-24 23 0,24-23 0,0 24 1,-47-24 0,0 24 0,0-1 0,0-23 1,-24 24-2,-24-24-1,25 0 3,-1 0-2,-24 0 1,25 0 0,-25 0 0,24 0 0,1 0 1,-1 0 5,-24 0-7,25 0 3,-1 0-4,-24 0 2,25-24 1,22 1-3,-46 23 3,23-48-2,0 25 2,24-24-2,0-1 0,-24 1 1,24 0-1,0 23 1,0 1 2,-48-1-4,72-23 1,-72 23 6,48 1-10,-47-1 14,-1 24-10,1-24 3,-1 24-4,-23-23 1,24 23 0,0 0 25,-1-24-16,1 1 7,-1 23-15,1-24 7,0 0 1,-1 1-1,1-1 0,-24 1-7,23 23-1,-23-24 9,24-23-8,-24 23 7,0 1-7,0-1 0,0 0 0,0 1 0,24-1 8,-24 1-8,0-1 6,0 0 17,0 1-22,0-1 7,0 1-8,-24-1 6,0 24-7,1-24 1,-1 1 0,1 23 3,23-24-6,-48 24 3,25 0 0,-1-24-1,1 24 1,-1-23-1,0-1 1,1 24 0,-1 0 0,1-23-1,-25 23 2,25-24-2,-1 24 0,1 0 1,-1 0 0,0-24 0,-23 24 0,0-23 7,23 23-7,1 0-1,-1-24 1,1 24 0,-1 0 8,0 0-8,1 0 6,-1 0 2,1 0-8,23-23 8,-24 23-1,0-24 1,24 0 8,-23 24-17,-1 0 0,24-23 0,-23-1 3,23 1 4,-24-1-1,0 0-10,24 1 12,0-24-5,-23 47-3,23-24-1,-24 24 3,24-24 0,-23 24-3,23-23 17,0-1 1,-24 24-17,0-23 9,1 23 0,-1-24-9,24 0 3,-23 24-4,-1 0 2,0 0-1,24-23 1,0-1 15,-23 24-15,-1 0 7,24-23 17</inkml:trace>
    </iact:actionData>
  </iact:action>
  <iact:action type="add" startTime="64160">
    <iact:property name="dataType"/>
    <iact:actionData xml:id="d7">
      <inkml:trace xmlns:inkml="http://www.w3.org/2003/InkML" xml:id="stk7" contextRef="#ctx0" brushRef="#br0">17300 12841 0,'-24'0'5,"0"0"19,1-23-16,-1 23-1,1 0 10,-1 0-10,0 0 1,-23 0-1,24 0 1,-25 0 0,1 0 1,0 0-1,-24 0-2,0 0 2,24 0 1,-24 0-3,24 0 4,-24 0-3,24 0 0,-24 0 2,48 0-3,-25 0 3,25 0-3,-24 23 4,-1 1-3,1-24 1,24 24 0,-25 23-2,25-24 2,-1 1 3,1-24-7,-1 24 5,0-1-2,1-23 8,-24 24 1,47 0-9,0-1 2,-24-23-1,24 24-1,-24-1 2,1 1-2,23 0 0,0-1 3,-24 1-4,1-1 3,23 1-1,-24 0-2,24-1 1,-24 24 2,1-23-1,-1 23-1,-23 24 3,47-24-4,-47 0 2,47 1-1,-24 22 0,1-46 2,23 23-1,0-23-1,-24-24 2,24 47-3,0-23 2,-24-24 1,24 47-2,0 0 1,0-23-1,-23 23 2,23 0-2,0 0 1,-24 1 0,24-1-1,-23-24 1,23 25 0,0-25 0,0 24 0,0 1 0,0-25-2,0 24 3,0-23 2,0 0-7,0 23 4,0 0 7,0 0-7,23 1 8,1-25-9,-1 1 4,-23-1-6,48 1 3,-25-24-1,24 47 1,1-23 0,22-1 0,-22-23 1,-1 24-3,47-24 3,-47 0-3,24 0 2,-24 0 0,48 0-1,-48 0 1,0 0 3,0 0-6,24 0 3,-24 0-1,1 0 1,22 0 0,1 0 0,-23 0 0,22 0 0,1 0-1,-47 0 1,47 0 0,-24 0-1,0 0 1,0 0 0,0 0 0,-23 0-1,0-24 1,23 24 1,-24-23-2,1 23 0,23-24 0,0-23 10,1 23-9,-48 1-1,47-1 0,0 1 1,-23-25 3,23 25-4,0-1 0,0-23 0,-23 0 1,23-1-1,0-22 1,0 46 0,-23-23-1,0 0 1,23-1-1,-24 48 3,1-47-3,0 0 0,-24 23 1,23-23 3,1 0-5,-24 23 2,0-23-2,23 24 2,-23-1 0,24 0 0,-24-23-1,0 0 1,0 23-1,0-47 2,0 1-2,0-25 2,0 48-1,0-47-2,0-1 3,0 48-1,0-47-1,0 23 1,0 24 0,0-24-1,0 23 0,0 25 3,0-48-3,0 24 1,0 23 0,0-23-1,-24 0 0,1 23 2,-1-23-2,1 23 1,23 1 0,0-1-1,-24 1 0,0 23 1,24-24 1,-23 0-3,-1 24 4,1 0 1,23-23-7,-24 23 4,0 0-2,-23 0 2,24-24 0,-1 24 0,-47 0 0,24 0-1,23 0 2,-23 0-1,24 0-2,-25 0 3,1 0-2,24 0 9,-1 0-9,0 0 2,1 0-2,-1 0 0,-23 0 9,23 0-8,24 24-1,-23-1 4,-1-23-5,1 24 2,-1 23-1,0-23 5,1 23-9,-1-23 5,1 23 0,-1 0-1,0-23 1,1 23 0,-1 0 2,1 0-5,23-23 12,-24-1-10,0-23 8,24 24-7,0 0 8</inkml:trace>
    </iact:actionData>
  </iact:action>
  <iact:action type="add" startTime="67448">
    <iact:property name="dataType"/>
    <iact:actionData xml:id="d8">
      <inkml:trace xmlns:inkml="http://www.w3.org/2003/InkML" xml:id="stk8" contextRef="#ctx0" brushRef="#br0">27353 11708 0,'-23'0'6,"-1"0"17,1 0 16,-25 0-32,1 0 12,0 24-15,23 0 4,-23-1 2,0-23-4,-24 47 1,47 1 1,-46-1 2,-1 0-5,0 0 3,0 24 0,24-47 0,-24 23-1,24 0 1,0 0 0,0 1 0,47-25 0,-48 24-1,25 1 1,-1-1 0,1-47-1,23 47 3,-24 0-4,24 0 2,-24 1 2,24-1-5,-23 24 3,23-24 0,-24 24 0,24-24-1,0 0 1,0 0 0,0-23 0,0 23 0,0 0 8,0 1-8,0-25-1,0 1 1,0-1-1,0 48 0,0-24 2,0-23-1,0 23-1,0-23 1,0 47-1,0-1 2,24-22-2,-1-1 0,1 0 1,-24 0 0,47 1 0,-23-48 0,-1 47-1,1-24 2,0-23-2,-1 48 2,1-25-1,-1-23 6,1 0-6,0 0 0,-1 24 1,1-24-3,47 23 2,-24-23-1,-24 0 1,48 0 1,-24 0-2,1 0 1,-1 0 0,0 0 0,0 0-1,-23 0 4,23 0-5,-23 0-1,23 0 4,0 0-2,0 0 2,1 0-2,-1 0 1,24 0 0,-1 0 0,1-23 0,24 23 0,-1-24-1,-23 24 0,0-23 1,-1-1 3,1 24-6,0-24 8,-24 24-11,24-23 8,0-1-4,-24 1 1,0-25 4,0 25-6,1-1 5,-1 0-5,-24 24 3,25-47-1,-1 24 4,-24-1-6,1 0 3,0 24 0,-1-23 0,-23-1-1,24 24 1,-1-23 0,-23-1 8,0 0-8,24 1 8,-24-24-9,0-1 11,0 25-13,0-24 3,24-1-1,-24 1 10,0 24-11,0-1 4,0 0-4,0 1 2,0-1-1,0-23 2,0 23-2,0 1 2,0-1-3,0 0 2,0 1 0,0-1 0,0 1 0,0-1 0,0 0 16,0 1-18,0-1 11,0 1 6,0-1-17,-24 24 3,0-24-2,24 1 1,-23-24 0,-1 23 7,1-23-7,-1 47 0,24-24 0,0 1 0,-24 23 0,1-24-1,-1 0 2,24 1-2,-23 23 1,-1 0-2,24-24 5,-47-23-6,23 47 3,1-24 5,-1 1-10,0 23 4,1-24 1,-1-23-1,-23 23 2,23 1-2,1 23 2,-48-24 0,47 0-3,-46-23 4,-1 24-5,0-25 3,-47 1 5,47 0-10,0 23 7,24 1-2,0 23-4,0-24 7,23 24-6,1-23 6,-25 23-6,25-24 11,-1 24-8,-23 0 6,23 0 2,-23 0-1,24 0-7,-1 0 8,0 0-8,1 0 1,-1 0 14,1 0-1,-1 0 32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163">
    <iact:property name="dataType"/>
    <iact:actionData xml:id="d0">
      <inkml:trace xmlns:inkml="http://www.w3.org/2003/InkML" xml:id="stk0" contextRef="#ctx0" brushRef="#br0">8945 18176 0,'-24'0'55,"1"0"-34,-24 0 11,23 0-24,-23 0 7,23-23-8,-47 23 0,24 0 2,0-24-2,-24 1 1,-23 23-1,23 0 2,0-24-1,-70 24-1,70 0 2,-24 0-2,25 0 0,-25 0 2,48 0-2,-24 0 0,0 0 1,24 0 0,-24 0 0,1 0 0,22 0-1,-22 0 1,46 0 0,-70 0-1,46 0 3,25 0-4,-48 0 2,24 0 0,0 0 9,-1 0-11,1 0 9,24 0 2,-1 0-10,0 0 1,1 0 15,-1 0-14,1 0 7,-1 0-10,0 0 12,1 0 34,-1 0-21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080">
    <iact:property name="dataType"/>
    <iact:actionData xml:id="d0">
      <inkml:trace xmlns:inkml="http://www.w3.org/2003/InkML" xml:id="stk0" contextRef="#ctx0" brushRef="#br0">9511 17704 0,'-23'0'294,"-1"0"-278,-23 0-9,23 0 1,1 0 0,-24 0-1,23 0 2,-47 0-2,48 0 1,-48 0 0,0 0 0,-47 0-2,24 0 3,23 0-2,-47 0 1,47 0 0,-47 0 0,24 0-1,46 0 1,-46 0 0,-24 0-1,24 0 2,-24 0-2,23 0 1,-23 0-1,47 0 2,-23 0-2,-24 0 1,0 0 0,47 0 0,0 0-1,1 0 1,-1-23-1,0 23 1,24 0 1,23 0-3,-47 0 3,48 0-2,-24 0 1,-1 0 0,1 0 0,-24 0-1,0-24 2,48 24-3,-48 0 3,0-24-1,48 24-1,-25 0 0,25 0 4,23-23-6,-47 23 3,23 0 0,0 0 7,1 0 1,-1-24 15,1 24-15,-1 0 30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3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17092">
    <iact:property name="dataType"/>
    <iact:actionData xml:id="d0">
      <inkml:trace xmlns:inkml="http://www.w3.org/2003/InkML" xml:id="stk0" contextRef="#ctx0" brushRef="#br0">12249 2502 0,'-24'0'85,"1"0"-24,-1 0-53,1 0 15,-1 0-8,0 0-8,1 0 18,-1 0-18,1 0 8,-1 0 0,0-24-6,1 24 16,-1 0-10,1 0 46,-1 0-30,48 0 131,-1 0-146,1 0 0,-1 0-1,1 0-7,0 0-1,-1 0 32,1 0-16,-1 0 71,1 24-55,0-24 7,-1 0 55,1 0-86,-1 0 2,1 0-10,0 0 8,-1 0 34</inkml:trace>
    </iact:actionData>
  </iact:action>
  <iact:action type="add" startTime="19876">
    <iact:property name="dataType"/>
    <iact:actionData xml:id="d1">
      <inkml:trace xmlns:inkml="http://www.w3.org/2003/InkML" xml:id="stk1" contextRef="#ctx0" brushRef="#br0">12674 3021 0</inkml:trace>
    </iact:actionData>
  </iact:action>
  <iact:action type="add" startTime="20682">
    <iact:property name="dataType"/>
    <iact:actionData xml:id="d2">
      <inkml:trace xmlns:inkml="http://www.w3.org/2003/InkML" xml:id="stk2" contextRef="#ctx0" brushRef="#br0">13075 2974 0,'24'0'155,"-1"0"-141,1 0-6,23 0 15,-23 0-8,23 0-7,0 0 8,-23 0-8,-1 0-1,24 0 1,-23 0 7,0 0-7,-1 0 0,1 0 7,-1 0-7,1 0 7,0 0-4,-1 0-6,1 0 11,-1 0-1,1 0 0,0 0 1,-1 0 0,1 0 0,-1 0-2,1 0 10,0 0-16,-1 0 8,1 0 30,-1 0-15,1 0 132,0 0-141,-1 0 18,1 0 22</inkml:trace>
    </iact:actionData>
  </iact:action>
  <iact:action type="add" startTime="22039">
    <iact:property name="dataType"/>
    <iact:actionData xml:id="d3">
      <inkml:trace xmlns:inkml="http://www.w3.org/2003/InkML" xml:id="stk3" contextRef="#ctx0" brushRef="#br0">14397 2998 0</inkml:trace>
    </iact:actionData>
  </iact:action>
  <iact:action type="add" startTime="29435">
    <iact:property name="dataType"/>
    <iact:actionData xml:id="d4">
      <inkml:trace xmlns:inkml="http://www.w3.org/2003/InkML" xml:id="stk4" contextRef="#ctx0" brushRef="#br1">12650 3163 0</inkml:trace>
    </iact:actionData>
  </iact:action>
  <iact:action type="add" startTime="30180">
    <iact:property name="dataType"/>
    <iact:actionData xml:id="d5">
      <inkml:trace xmlns:inkml="http://www.w3.org/2003/InkML" xml:id="stk5" contextRef="#ctx0" brushRef="#br1">13122 3139 0,'24'0'54,"-1"-23"60,1 23-97,0 0-2,-1 0-8,1 0 1,-1 0 8,1 0-9,-24-24 0,24 24 1,-1 0 1,-23-23-2,24 23 1,-1 0 1,1 0 0,0 0 11,-1-24-12,1 24 23,-1 0-16,1 0 11,0 0-4,-1 0-6,1 0 21,-1 0-21,1 0 8,0 0 23,-1 0-24,1 0 0,-1 0-8,1 0 8,0 0 16,-1 0-8,1 0 24,-1 0-17,1 0-5,0 0 35</inkml:trace>
    </iact:actionData>
  </iact:action>
  <iact:action type="add" startTime="32219">
    <iact:property name="dataType"/>
    <iact:actionData xml:id="d6">
      <inkml:trace xmlns:inkml="http://www.w3.org/2003/InkML" xml:id="stk6" contextRef="#ctx0" brushRef="#br1">14420 3045 0</inkml:trace>
    </iact:actionData>
  </iact:action>
  <iact:action type="add" startTime="43135">
    <iact:property name="dataType"/>
    <iact:actionData xml:id="d7">
      <inkml:trace xmlns:inkml="http://www.w3.org/2003/InkML" xml:id="stk7" contextRef="#ctx0" brushRef="#br2">18928 9183 0,'0'-24'47,"0"0"92,47 24-133,-47-23 5,47-1-6,1 0 3,-25 24-1,48 0 1,-47 0 0,46-23 0,1-1-1,24 1 3,-48 23-4,24-24 1,-1 0 2,1 24-2,-24 0 1,24-23-1,-24-1 1,1 24 1,-1 0-3,0 0 4,0-23-4,0 23 3,1-24-2,-25 24 0,24 0 1,-23 0 1,47-24-1,-24 24-1,-23 0 1,23 0-1,0 0 0,-23 0 1,46 0 0,-22 0 1,-25 0-3,24 0 3,1 0-2,-25 0 0,24 0 1,-23 0 0,0 0 1,-1 0-3,1 0 18,-1 0-16,1 0-1,0 0 25,-1 0-8</inkml:trace>
    </iact:actionData>
  </iact:action>
  <iact:action type="add" startTime="47283">
    <iact:property name="dataType"/>
    <iact:actionData xml:id="d8">
      <inkml:trace xmlns:inkml="http://www.w3.org/2003/InkML" xml:id="stk8" contextRef="#ctx0" brushRef="#br1">13287 7507 0,'-23'0'186,"-1"0"-164,1 0-5,-1 0 5,0 0-16,1 0 11,-1 0-9,1 0 0,-1 0 15,0 0-15,1 0 14,-1 0-13,1 0 7,-1 0-2,0 0-5,1 0 14,-1 0-16,1 0 1,-1 0 8,0 0-9,1 0 9,-1 0-1,1 0-8,-1 0 17,0 0-17,1 0 26,-1 0-27,1 0 19,-1 0-11,0 0 2,1 0 31,-1 0-23,1 0 14,-1 0-8,0 0 25</inkml:trace>
    </iact:actionData>
  </iact:action>
  <iact:action type="add" startTime="49020">
    <iact:property name="dataType"/>
    <iact:actionData xml:id="d9">
      <inkml:trace xmlns:inkml="http://www.w3.org/2003/InkML" xml:id="stk9" contextRef="#ctx0" brushRef="#br1">14255 7530 0,'-24'0'168,"1"0"-159,-1 0-2,1 0 9,-1 0-8,-23 0 7,23 0 1,1 0-8,-1 0-2,0 0 3,1 0 6,-1 0-7,1 0 15,-1 0-7,0 0-9,1 0 32,-1 0-8,1 0 24,-1 0-16,0 0-17,24-23 103,-23 23-71,-1 0-30,24-24 22,-23 24-30,-1 0 14,0 0 33,1 0-40,-1 0 8,1 0 38,-1 0-30</inkml:trace>
    </iact:actionData>
  </iact:action>
  <iact:action type="add" startTime="50865">
    <iact:property name="dataType"/>
    <iact:actionData xml:id="d10">
      <inkml:trace xmlns:inkml="http://www.w3.org/2003/InkML" xml:id="stk10" contextRef="#ctx0" brushRef="#br1">14680 7388 0</inkml:trace>
    </iact:actionData>
  </iact:action>
  <iact:action type="add" startTime="62453">
    <iact:property name="dataType"/>
    <iact:actionData xml:id="d11">
      <inkml:trace xmlns:inkml="http://www.w3.org/2003/InkML" xml:id="stk11" contextRef="#ctx0" brushRef="#br1">12839 8120 0</inkml:trace>
    </iact:actionData>
  </iact:action>
  <iact:action type="add" startTime="63556">
    <iact:property name="dataType"/>
    <iact:actionData xml:id="d12">
      <inkml:trace xmlns:inkml="http://www.w3.org/2003/InkML" xml:id="stk12" contextRef="#ctx0" brushRef="#br1">13972 8309 0</inkml:trace>
    </iact:actionData>
  </iact:action>
  <iact:action type="add" startTime="64287">
    <iact:property name="dataType"/>
    <iact:actionData xml:id="d13">
      <inkml:trace xmlns:inkml="http://www.w3.org/2003/InkML" xml:id="stk13" contextRef="#ctx0" brushRef="#br1">14680 8238 0,'0'0'1</inkml:trace>
    </iact:actionData>
  </iact:action>
  <iact:action type="add" startTime="67371">
    <iact:property name="dataType"/>
    <iact:actionData xml:id="d14">
      <inkml:trace xmlns:inkml="http://www.w3.org/2003/InkML" xml:id="stk14" contextRef="#ctx0" brushRef="#br3">16143 3234 0,'0'-24'195,"0"1"-189,24-1 1,-1-23 8,1 23-7,-1 1 0,1-25 2,23 1-4,0-24 2,-23 48 1,47-48-3,-48 24 4,25-48-4,-25 48 0,24 0 7,1-24-8,-1 24 6,0-24-6,-23 24 0,-1 23 3,25-23 0,-25 0-1,24 0 2,1 23-2,-25-23 1,24 0 4,1-1-9,-1 48 6,-24-70-2,25 46 1,-1-23 2,0-1-5,0 1 16,-23 24-19,-1-1 9,1 0-6,0 1 6,-1-1-6,1 24 4,23-23-3,-47-1 2,0 0 0,24 1-1,-1 23 1,1-24 2,-24 1 4,0-1 2,23 24-8,1-24 0,0 1 14,-1-1 2,1 24-8,-24-23-10,23 23 33,-23-24-22,0 0 14,24 24-23,0-23 30,-1-1-14,1 24-9,-24-23-8,23 23 48,-23-24-40,24 24 16,-24-24-25</inkml:trace>
    </iact:actionData>
  </iact:action>
  <iact:action type="add" startTime="71682">
    <iact:property name="dataType"/>
    <iact:actionData xml:id="d15">
      <inkml:trace xmlns:inkml="http://www.w3.org/2003/InkML" xml:id="stk15" contextRef="#ctx0" brushRef="#br1">13193 11850 0,'24'0'218,"-1"0"-204,1 0 0,-1 0 3,1 0-1,0 0-8,-1 0 14,1 0-7,-1 0 9,1 0-15,0 0 21,-1 0-15,1 0-7,-1 0 15,1 0-13,0 0 4,-1 0-7,1 0 1,-1 0 0,25 0 8,-25 0-1,1 0-9,-1 0 3,1 0 14,0 0-15,-1 0 25,1 0-20,-1 0 3,1 0 7,0 0-7,-1 0 15,1 0-24,-1 0 10,1 0 14,0 0-24,-1 0 16,1 0 0,-1 0 1,1 0 7,0 0-8,-1 0 93</inkml:trace>
    </iact:actionData>
  </iact:action>
  <iact:action type="add" startTime="74179">
    <iact:property name="dataType"/>
    <iact:actionData xml:id="d16">
      <inkml:trace xmlns:inkml="http://www.w3.org/2003/InkML" xml:id="stk16" contextRef="#ctx0" brushRef="#br1">12815 11944 0</inkml:trace>
    </iact:actionData>
  </iact:action>
  <iact:action type="add" startTime="74962">
    <iact:property name="dataType"/>
    <iact:actionData xml:id="d17">
      <inkml:trace xmlns:inkml="http://www.w3.org/2003/InkML" xml:id="stk17" contextRef="#ctx0" brushRef="#br1">14538 11638 0,'24'0'55</inkml:trace>
    </iact:actionData>
  </iact:action>
  <iact:action type="add" startTime="87018">
    <iact:property name="dataType"/>
    <iact:actionData xml:id="d18">
      <inkml:trace xmlns:inkml="http://www.w3.org/2003/InkML" xml:id="stk18" contextRef="#ctx0" brushRef="#br1">12839 12605 0</inkml:trace>
    </iact:actionData>
  </iact:action>
  <iact:action type="add" startTime="87763">
    <iact:property name="dataType"/>
    <iact:actionData xml:id="d19">
      <inkml:trace xmlns:inkml="http://www.w3.org/2003/InkML" xml:id="stk19" contextRef="#ctx0" brushRef="#br1">13759 12558 0</inkml:trace>
    </iact:actionData>
  </iact:action>
  <iact:action type="add" startTime="88461">
    <iact:property name="dataType"/>
    <iact:actionData xml:id="d20">
      <inkml:trace xmlns:inkml="http://www.w3.org/2003/InkML" xml:id="stk20" contextRef="#ctx0" brushRef="#br1">14538 12511 0</inkml:trace>
    </iact:actionData>
  </iact:action>
  <iact:action type="add" startTime="91159">
    <iact:property name="dataType"/>
    <iact:actionData xml:id="d21">
      <inkml:trace xmlns:inkml="http://www.w3.org/2003/InkML" xml:id="stk21" contextRef="#ctx0" brushRef="#br2">18550 16972 0,'0'-23'54,"0"-1"-33,0 1-5,0-1 1,24-23-11,23 0 2,-23-1 1,23-22-3,-23-1 2,-1 24 3,1-24-7,23 24 7,-47-24-6,24 47 3,-1-23 0,1 23-1,-24 1 1,23-1-1,1-23 2,-24 0-1,24-1-1,-1 1 1,-23 24-1,24-48 1,-24 0 0,23 47 0,1-46 0,-24-25 0,24 48 0,-1 0-2,1-48 3,-1 24-2,-23 1 0,24 22 2,0-22-1,-1-1 2,-23 0-5,24 24 3,-1-24-1,-23 0 1,24 24 0,0 0 0,-1-24-1,1 24 1,-1 0 3,-23-1-7,24 1 7,-24 23-6,24 1 3,-1-24 0,1 47 1,-24-48-3,0 25 2,23-1-1,1-23 1,0 0 3,-1 47-5,-23-24 2,24-23-2,-1 47 3,1-47-2,-24 23 0,24 1 7,-24-1-12,23 0 6,1 1-1,-24-1 2,0 1-2,23-1 33,-23 0-33,0 1 18,0-1 416,0 1-419,0-1 34,0 0-19,0 1 18,24-1-39,-24 0 1,0 1-4,0-1-6,0 1 9,0-1 0,0 0-8,24 24 8,-24-23 7,0-1-16,0 1 48,0-1-24</inkml:trace>
    </iact:actionData>
  </iact:action>
  <iact:action type="add" startTime="96462">
    <iact:property name="dataType"/>
    <iact:actionData xml:id="d22">
      <inkml:trace xmlns:inkml="http://www.w3.org/2003/InkML" xml:id="stk22" contextRef="#ctx0" brushRef="#br1">13217 16264 0,'23'0'240,"-23"-23"-234,24 23 2,-1 0 7,1 0-7,0 0 16,-1 0-8,1 0 15,-1 0-22,-23-24-3,24 24 9,0 0 23,-1 0-21,1 0 6,-1 0-8,1 0-8,0 0 17,-1 0-9,1 0 1,-1 0 0,1-24-8,0 24 7,-1 0 4,24 0-8,-23 0-2,0-23 6,23 23-6,-24 0 5,1 0-6,0 0 0,-1 0 0,1-24-1,-1 24 1,1 0 0,0 0 2,-1 0-5,1 0 2,-1 0 9,1 0-9,0 0 3,-1 0 12,1 0-6,-1 0 22,1 0 10,0 0 29</inkml:trace>
    </iact:actionData>
  </iact:action>
  <iact:action type="add" startTime="99182">
    <iact:property name="dataType"/>
    <iact:actionData xml:id="d23">
      <inkml:trace xmlns:inkml="http://www.w3.org/2003/InkML" xml:id="stk23" contextRef="#ctx0" brushRef="#br1">12815 16382 0,'0'-23'8</inkml:trace>
    </iact:actionData>
  </iact:action>
  <iact:action type="add" startTime="100113">
    <iact:property name="dataType"/>
    <iact:actionData xml:id="d24">
      <inkml:trace xmlns:inkml="http://www.w3.org/2003/InkML" xml:id="stk24" contextRef="#ctx0" brushRef="#br1">14798 16123 0</inkml:trace>
    </iact:actionData>
  </iact:action>
  <iact:action type="add" startTime="109152">
    <iact:property name="dataType"/>
    <iact:actionData xml:id="d25">
      <inkml:trace xmlns:inkml="http://www.w3.org/2003/InkML" xml:id="stk25" contextRef="#ctx0" brushRef="#br1">12627 16902 0</inkml:trace>
    </iact:actionData>
  </iact:action>
  <iact:action type="add" startTime="109843">
    <iact:property name="dataType"/>
    <iact:actionData xml:id="d26">
      <inkml:trace xmlns:inkml="http://www.w3.org/2003/InkML" xml:id="stk26" contextRef="#ctx0" brushRef="#br1">13689 16949 0</inkml:trace>
    </iact:actionData>
  </iact:action>
  <iact:action type="add" startTime="110564">
    <iact:property name="dataType"/>
    <iact:actionData xml:id="d27">
      <inkml:trace xmlns:inkml="http://www.w3.org/2003/InkML" xml:id="stk27" contextRef="#ctx0" brushRef="#br1">14656 16902 0</inkml:trace>
    </iact:actionData>
  </iact:action>
  <iact:action type="add" startTime="113602">
    <iact:property name="dataType"/>
    <iact:actionData xml:id="d28">
      <inkml:trace xmlns:inkml="http://www.w3.org/2003/InkML" xml:id="stk28" contextRef="#ctx0" brushRef="#br2">22468 7270 0,'0'-23'48,"0"-1"-11,-47 1-14,0 23-14,23 0-1,-23-24-2,-24 0 2,0 1-1,24 23 2,-24-24-3,0-23 6,-23 23-8,47 1 4,-24-1 0,-23 1 0,-1-25-1,24 25 3,24-1-4,0 24 1,0-23 2,0-1-2,23 24 2,-23-24-3,0 1 2,47-1 1,-24 24-2,-23 0 1,23 0 8,1-23-9,-1-1 2,24 0-3,-47 24 3,47-23-1,-24-1 0,1 0-2,-25 24 3,25-47-3,23 24 3,-24 23-1,-47-48-1,71 25 1,-47-1 0,24 24 8,-25 0-9,48-23 2,-47 23-2,24-24 9,-1 24 6,0 0 3,1 0 28,-1 0-21,24-24-9,-23 24-12,23-23 9,-24-1 18,0 24-22,1 0 46,-1 0-31</inkml:trace>
    </iact:actionData>
  </iact:action>
  <iact:action type="add" startTime="117409">
    <iact:property name="dataType"/>
    <iact:actionData xml:id="d29">
      <inkml:trace xmlns:inkml="http://www.w3.org/2003/InkML" xml:id="stk29" contextRef="#ctx0" brushRef="#br1">24309 3423 0</inkml:trace>
    </iact:actionData>
  </iact:action>
  <iact:action type="add" startTime="118123">
    <iact:property name="dataType"/>
    <iact:actionData xml:id="d30">
      <inkml:trace xmlns:inkml="http://www.w3.org/2003/InkML" xml:id="stk30" contextRef="#ctx0" brushRef="#br1">24686 3352 0,'0'-24'24,"24"24"106,0 0-122,-1 0-3,1 0 5,23 0-2,-23 0-1,46 0 1,1 0-1,-24 0 1,48 0 1,-24 0-1,-24 0-1,24 0 0,-1 0 2,-22 0-1,22 0 0,-22 0-1,-25 0 0,48 0 3,-47 0-6,-1 0 6,1 0-2,-1 0 6,1 0-6,0 0 16</inkml:trace>
    </iact:actionData>
  </iact:action>
  <iact:action type="add" startTime="119264">
    <iact:property name="dataType"/>
    <iact:actionData xml:id="d31">
      <inkml:trace xmlns:inkml="http://www.w3.org/2003/InkML" xml:id="stk31" contextRef="#ctx0" brushRef="#br1">26079 3328 0,'0'0'0</inkml:trace>
    </iact:actionData>
  </iact:action>
  <iact:action type="add" startTime="127216">
    <iact:property name="dataType"/>
    <iact:actionData xml:id="d32">
      <inkml:trace xmlns:inkml="http://www.w3.org/2003/InkML" xml:id="stk32" contextRef="#ctx0" brushRef="#br1">24332 3942 0</inkml:trace>
    </iact:actionData>
  </iact:action>
  <iact:action type="add" startTime="128186">
    <iact:property name="dataType"/>
    <iact:actionData xml:id="d33">
      <inkml:trace xmlns:inkml="http://www.w3.org/2003/InkML" xml:id="stk33" contextRef="#ctx0" brushRef="#br1">25064 3871 0</inkml:trace>
    </iact:actionData>
  </iact:action>
  <iact:action type="add" startTime="131706">
    <iact:property name="dataType"/>
    <iact:actionData xml:id="d34">
      <inkml:trace xmlns:inkml="http://www.w3.org/2003/InkML" xml:id="stk34" contextRef="#ctx0" brushRef="#br2">20509 12015 0,'-23'0'30,"-1"0"-24,0 0 10,1 0-1,-1 0-6,-23 0 6,0 0-7,0 0 8,-1 0-9,-22 0 0,-1 0 1,24 0 1,-24 0-2,-24 0 1,1-23 0,23 23 0,-23-24 1,-1 0-3,1 1 1,0 23 1,46-24 2,-22 1-4,-1 23 1,24 0 2,23-24-2,-47 24 1,24-24-1,23 24 1,-23-23 1,0 23-2,0-24 0,0 24 1,-1-23-1,25 23 1,-24 0 0,23 0 0,0 0 2,-23 0-5,0 0 11,23 0 78</inkml:trace>
    </iact:actionData>
  </iact:action>
  <iact:action type="add" startTime="134962">
    <iact:property name="dataType"/>
    <iact:actionData xml:id="d35">
      <inkml:trace xmlns:inkml="http://www.w3.org/2003/InkML" xml:id="stk35" contextRef="#ctx0" brushRef="#br1">24403 7436 0,'0'-24'7,"24"24"194,-1 0-187,1 0-6,23 0 16,-23 0-16,-1 0 16,1 0-17,0 0 8,-1 0-8,1 0 1,-1 0 18,1 0-21,0 0 20,-1 0-19,1 0 5,-1 0 11,1 0-8,0 0 9,-1 0-14,1 0 6,-1 0 9,1 0-9,0 0 8,-1 0-16,1 0 9,-1 0-8,1 0 0,0 0 7,-1 0-8,-23 24 2,24-24-2,-1 0 1,1 0-1,0 0 10,-1 0-10,1 0 8,-1 23-6,1-23-2,0 0 9,-1 0-8,1 0 7,-1 0-8,1 0 1,0 0 7,23 24-7,-24-24 17,1 0-19,0 0 10,-1 0 0,1 0-9,-1 0 16,1 0 0,0 0 17,-1 0-17,1 0 78,-1 0-70,1 0 141</inkml:trace>
    </iact:actionData>
  </iact:action>
  <iact:action type="add" startTime="138358">
    <iact:property name="dataType"/>
    <iact:actionData xml:id="d36">
      <inkml:trace xmlns:inkml="http://www.w3.org/2003/InkML" xml:id="stk36" contextRef="#ctx0" brushRef="#br1">24144 7483 0</inkml:trace>
    </iact:actionData>
  </iact:action>
  <iact:action type="add" startTime="139366">
    <iact:property name="dataType"/>
    <iact:actionData xml:id="d37">
      <inkml:trace xmlns:inkml="http://www.w3.org/2003/InkML" xml:id="stk37" contextRef="#ctx0" brushRef="#br1">26268 7577 0</inkml:trace>
    </iact:actionData>
  </iact:action>
  <iact:action type="add" startTime="149397">
    <iact:property name="dataType"/>
    <iact:actionData xml:id="d38">
      <inkml:trace xmlns:inkml="http://www.w3.org/2003/InkML" xml:id="stk38" contextRef="#ctx0" brushRef="#br1">24120 8097 0</inkml:trace>
    </iact:actionData>
  </iact:action>
  <iact:action type="add" startTime="150280">
    <iact:property name="dataType"/>
    <iact:actionData xml:id="d39">
      <inkml:trace xmlns:inkml="http://www.w3.org/2003/InkML" xml:id="stk39" contextRef="#ctx0" brushRef="#br1">24993 8120 0</inkml:trace>
    </iact:actionData>
  </iact:action>
  <iact:action type="add" startTime="153289">
    <iact:property name="dataType"/>
    <iact:actionData xml:id="d40">
      <inkml:trace xmlns:inkml="http://www.w3.org/2003/InkML" xml:id="stk40" contextRef="#ctx0" brushRef="#br2">17772 13290 0,'-24'0'233,"-23"0"-219,23 0-6,1 0-1,-25 0 0,25 0 3,-1 0-4,1 0 2,-1 0 0,0 0-1,1 0 3,-1 0-3,1 0 1,-1 0-2,0 0 2,1 0 0,-1 0-1,-23 0 11,23 0-12,1 0 1,-24 0 1,23 0 2,-23 0-3,0 0 9,23 0-10,0 0 3,1 0-2,-1 0 1,1 0-1,-1 0 9,0 0-9,1 0 9,-1 0-9,1 0 10,-25 0-10,1 0 9,24 0-9,-1 0 9,-23 0-8,23 0 9,0 0-12,1 0 12,-1 0-10,1 0 10,-1 0-11,0 0 3,-23 0 5,24 0-4,-1 0 5,0 0-8,1 0 9,-1-24-9,1 24 0,-1 0 1,0 0 0,1 0 8,-24 0-8,23-23 7,0 23-7,1 0-1,-1 0 8,1-24 1,-1 24 0,0 0-1,1 0-8,-1 0 10,1 0-10,-1 0 9,0-23-8,1 23 0,-1 0 8,24-24-9,-23 24 1,-1 0 7,0 0 0,1 0 9</inkml:trace>
    </iact:actionData>
  </iact:action>
  <iact:action type="add" startTime="158057">
    <iact:property name="dataType"/>
    <iact:actionData xml:id="d41">
      <inkml:trace xmlns:inkml="http://www.w3.org/2003/InkML" xml:id="stk41" contextRef="#ctx0" brushRef="#br1">24828 11850 0,'24'0'241,"-1"0"-219,1 0-15,-1 0 9,1 0-2,0 0-6,-1 0 16,1 0-17,-1 0 17,1 0-16,0 0 0,-1 0 15,1 0-16,-1 0 17,1 0-10,0 0-5,-1 0 23,1 0-25,-1 0 16,1 0-8,0 0 2,-1 0 13,1 0-22,-1-24 30,1 24-14,0 0-1,-1-23 8,1 23-15,-1 0 14,1 0-21,0 0 7,-24-24-10,23 24 25,1-23 1</inkml:trace>
    </iact:actionData>
  </iact:action>
  <iact:action type="add" startTime="159685">
    <iact:property name="dataType"/>
    <iact:actionData xml:id="d42">
      <inkml:trace xmlns:inkml="http://www.w3.org/2003/InkML" xml:id="stk42" contextRef="#ctx0" brushRef="#br1">24403 11874 0</inkml:trace>
    </iact:actionData>
  </iact:action>
  <iact:action type="add" startTime="160368">
    <iact:property name="dataType"/>
    <iact:actionData xml:id="d43">
      <inkml:trace xmlns:inkml="http://www.w3.org/2003/InkML" xml:id="stk43" contextRef="#ctx0" brushRef="#br1">26173 11850 0</inkml:trace>
    </iact:actionData>
  </iact:action>
  <iact:action type="add" startTime="172702">
    <iact:property name="dataType"/>
    <iact:actionData xml:id="d44">
      <inkml:trace xmlns:inkml="http://www.w3.org/2003/InkML" xml:id="stk44" contextRef="#ctx0" brushRef="#br1">24498 12346 0</inkml:trace>
    </iact:actionData>
  </iact:action>
  <iact:action type="add" startTime="173501">
    <iact:property name="dataType"/>
    <iact:actionData xml:id="d45">
      <inkml:trace xmlns:inkml="http://www.w3.org/2003/InkML" xml:id="stk45" contextRef="#ctx0" brushRef="#br1">25253 12346 0</inkml:trace>
    </iact:actionData>
  </iact:action>
  <iact:action type="add" startTime="177052">
    <iact:property name="dataType"/>
    <iact:actionData xml:id="d46">
      <inkml:trace xmlns:inkml="http://www.w3.org/2003/InkML" xml:id="stk46" contextRef="#ctx0" brushRef="#br2">20391 5453 0,'-23'0'44,"-1"0"-36,0-24 9,1 24-11,-1 0 10,1 0-1,-1-23-7,0 23 17,1 0-19,-1-24 2,1 24 0,-25 0-1,25-24 1,-1 24-1,-23 0 1,0 0 0,-24-23 0,47 23 1,-46-24-2,-1 1 1,0-25 2,24 48-5,-48-47 3,1 0-1,-24 0 2,71 23-3,-95-23 2,95 23 0,-47 1 0,23-25 0,0 25-1,0-24 1,24 23 0,-24 24 0,24-24 0,0 1 0,0-1-1,-1 1 1,25-1 0,-1 24-1,-23-24 4,23 1-3,24-1-3,-23 24 2,-1 0 1,24-23 15,-23 23-15,23-24-1,-24 24 10,24-24 5</inkml:trace>
    </iact:actionData>
  </iact:action>
  <iact:action type="add" startTime="180656">
    <iact:property name="dataType"/>
    <iact:actionData xml:id="d47">
      <inkml:trace xmlns:inkml="http://www.w3.org/2003/InkML" xml:id="stk47" contextRef="#ctx0" brushRef="#br1">24616 16052 0,'23'0'218,"1"0"-204,-1 0 2,1 0-10,0 0 10,-1 0-8,1 0 1,-1 0 5,1 0-6,0 0 7,-1 0-6,1 0-3,-1 0 12,1 0-11,0 0 1,-1 0-1,1 0 2,-1 0-2,25 0 0,-25 0 10,24 0-8,-23 0 3,0 0-3,-1 0 7,1 0-2,-1 0-6,1 0 8,0 0-7,-1 0 6,1 0 0,-1 0-8,1 0 17,0 0-16,-1 0 7,1 0-8,-1 0 1,1 0 16,0 0-16,-1 0 15,1 0-16,-1 0 9,1 0 8,0 0-9,-1 0 24,1 0-23,-24 23 6,23-23-14,1 0 16,0 0-1,-1 0 39,1 0-31,-1 0 287</inkml:trace>
    </iact:actionData>
  </iact:action>
  <iact:action type="add" startTime="182913">
    <iact:property name="dataType"/>
    <iact:actionData xml:id="d48">
      <inkml:trace xmlns:inkml="http://www.w3.org/2003/InkML" xml:id="stk48" contextRef="#ctx0" brushRef="#br1">24144 16005 0</inkml:trace>
    </iact:actionData>
  </iact:action>
  <iact:action type="add" startTime="183867">
    <iact:property name="dataType"/>
    <iact:actionData xml:id="d49">
      <inkml:trace xmlns:inkml="http://www.w3.org/2003/InkML" xml:id="stk49" contextRef="#ctx0" brushRef="#br1">26338 16005 0,'24'0'23</inkml:trace>
    </iact:actionData>
  </iact:action>
  <iact:action type="add" startTime="193565">
    <iact:property name="dataType"/>
    <iact:actionData xml:id="d50">
      <inkml:trace xmlns:inkml="http://www.w3.org/2003/InkML" xml:id="stk50" contextRef="#ctx0" brushRef="#br1">24309 16689 0,'-24'0'32</inkml:trace>
    </iact:actionData>
  </iact:action>
  <iact:action type="add" startTime="194169">
    <iact:property name="dataType"/>
    <iact:actionData xml:id="d51">
      <inkml:trace xmlns:inkml="http://www.w3.org/2003/InkML" xml:id="stk51" contextRef="#ctx0" brushRef="#br1">25229 16736 0</inkml:trace>
    </iact:actionData>
  </iact:action>
  <iact:action type="add" startTime="194821">
    <iact:property name="dataType"/>
    <iact:actionData xml:id="d52">
      <inkml:trace xmlns:inkml="http://www.w3.org/2003/InkML" xml:id="stk52" contextRef="#ctx0" brushRef="#br1">26598 16618 0,'24'0'32</inkml:trace>
    </iact:actionData>
  </iact:action>
  <iact:action type="add" startTime="198713">
    <iact:property name="dataType"/>
    <iact:actionData xml:id="d53">
      <inkml:trace xmlns:inkml="http://www.w3.org/2003/InkML" xml:id="stk53" contextRef="#ctx0" brushRef="#br3">18409 8569 0,'-47'0'164,"-1"0"-150,1 0-7,24 0 2,-25 0-3,25 0 3,-48 0-2,24 0 1,0 23 1,-1-23-4,1 0 5,0 0-3,0 0 1,-24 0 0,47 0-1,-46 0 2,46 0-3,-23 0 4,0 0-3,23 0 0,-23 0 1,23 0-1,1 0 1,-25 0-1,1 0 10,24 0-10,-1 0 2,-23 0-2,0 0 8,23 0-7,0 0 0,1 0-1,-1 0 1,-23 0 0,0 0 0,0 0 8,23 0-9,0 0 0,-23 0 1,24 0 1,-1 0-2,0 0 0,-23 24 1,24-24 0,-1 0-1,-23 0 2,23 0-1,0 0 0,1 0 0,-1 0-1,1 0 12,-25 0-16,25 0 22,-1 0-17,1 0 7,-1 0 0,0 0-6,1 0 5,-1 0-6,1 0 7,-1 0 2,0 0-10,1 0 9,-1 0-9,1 0 10,-1 0-9,0 0 6,1 0-5,-1 0 5,1 0 10,-1 0-15,0 0 20,1 0-12,-1 0-11,1 0 26,-1 0-25,0 0 16,1 0-14,-1 0-2,1 0 10,-1 0-10,0 0 8,1 0-7,-1 0 0,1 0 6,-1 0 3,0 0 6,1 0 8,-1 0-8</inkml:trace>
    </iact:actionData>
  </iact:action>
  <iact:action type="add" startTime="206396">
    <iact:property name="dataType"/>
    <iact:actionData xml:id="d54">
      <inkml:trace xmlns:inkml="http://www.w3.org/2003/InkML" xml:id="stk54" contextRef="#ctx0" brushRef="#br3">16851 3612 0,'-47'0'288,"23"0"-283,-46 0 4,-1 0-3,23 0 4,-22 0-2,-25 0-3,72 0 4,-48 0-1,0 0 0,47 0 0,-46 0 0,46 0-1,-23 0 1,23 0-1,1 0 2,-1 0 1,0 0-6,-23 0 19,24 0-14,-1 23 13,-23 24-13,23 1 7,1-1-9,-1-24 4,0 25-7,1-1 4,23-24 0,-24 1 4,1 23-9,-1-23 4,24-1 2,0 25-1,-24-25 0,24 24-1,-23-23 1,23 23 8,0 0-9,0 1 8,0-25-7,0 25 1,0-1-1,0 0-1,0 24 1,0 0-1,0-24 1,0 24-1,0 23 1,0-47 0,0 0 1,0 24-2,0-47 0,0 47 4,0-24-5,0-23 0,0 23 2,0-24 0,0 25 0,0-1-1,0 0 9,0-23-8,0 23-1,0 0 2,23 0 6,-23 0-7,0-23-1,24 23 2,-24-23-2,24-1 2,-24 25-3,0-25 4,0 1-2,23 23-2,1-47 2,-24 47 0,47 1-1,-23-1 9,23 0-9,-24-47 1,1 47-1,23 0 1,-23-47 0,-1 48 0,25-1-1,-1-24 1,-24 1 0,25 23 2,-48-23-5,23-1 4,1 1-2,-1 23 2,1-23-3,0-1 3,-1 25-2,-23-25 4,24-23-5,-24 24 5,23-1-7,1 1 3,-24 0 0,0-1 3,0 1 51,24-24-54,-24 24 9,23-24-8,1 0 23,-1 23-22,1-23-3,23 0 10,-23 0-8,-1 0-1,25 0 2,-25 0-3,25 0 2,-25 0 0,24 0 1,1 0-1,-1 0-1,0 0 0,24-23 2,0-1-1,-48 24-1,72-47 2,-25-1-2,1 25-1,24-48 2,-25 24 3,-46 23-1,23-23-7,24 0 9,-47 23-6,-1 1-1,24-25 2,1 1 1,-25 0 0,24 0 3,-23-24-6,0 24 2,-24-24 2,23 24-2,1-48 1,-24 24 1,23 1-3,-23-1 2,0 0 0,0 0 0,0 0 1,0 1-3,0-1 2,0 47 0,0-23-1,0 0 1,-23 23-1,-1-47 2,1 24-2,-1-24 0,-23 48 1,23-48 0,1 24 0,-1-1 5,-23 1-8,23 0 3,-23 0-3,23 0 3,1 23 0,-1-47 2,1 24-4,-25 0 4,25 23-5,-24-23 2,47 0 1,-24 23 2,24 0 0,-24 1-7,1-1 6,23 1 7,0-1-10,-24 0 11,1 1-1,23-1-10,-24 24 3,24-23 5,-24-1-6,1 24 1,23-24-2,-24 1 2,1-1-3,-1 24 2,24-23 1,-24 23-3,1-24 4,-1 24 21,24-24-25,-23 24 11,23-23 5,-24 23 3,0 0-3,1 0 1,-1 0 1,1 0-17,-1 0 0,0 0 1,1 0 0,-24 0 8,23 0-9,0 0 9,1 0-1,-1 0 24,1 0-16</inkml:trace>
    </iact:actionData>
  </iact:action>
  <iact:action type="add" startTime="209816">
    <iact:property name="dataType"/>
    <iact:actionData xml:id="d55">
      <inkml:trace xmlns:inkml="http://www.w3.org/2003/InkML" xml:id="stk55" contextRef="#ctx0" brushRef="#br3">21430 11260 0,'-24'0'78,"0"0"-72,-23 0 1,0 23 1,0-23-1,-24 0 1,24 0 0,23 0 1,-23 24-2,0-24 2,0 0 6,23 0-9,0 24 10,1-24 0,23 23-9,-24-23 17,1 24-15,23-1-3,0 1 2,0 23 8,-24 1-9,0-1 1,24-24 0,-23 25-1,23 22 2,-24 1 3,24 24-8,0-25 2,0 1 2,0 24-1,0-25 1,0 25 1,0-24-2,0 23 2,0-47-3,0 24 3,0 0-2,0-24 1,0 24 0,0 0 1,0-24-3,0 24 1,0 0 1,0-24 1,0 24-1,0 0-1,0-48 1,0 48 0,24 0 1,-24-48-3,0 25 1,0-1 1,0-24 8,0 1-9,0 0 297,0-1-289,0 1-8,0-1 8,0 1-5,0 23-3,0-23 0,0-1 1,23 48 0,1-23-1,-24 22 9,24-22-8,-1-25 1,1 24 2,-1 1-9,-23-1 15,24-24-10,0-23 0,-1 24 4,-23 23-6,24-47 3,-1 24 1,1-1-3,0-23 3,23 24 1,-47 0-6,47-1 4,-23-23 0,-1 0 1,24 24-3,-23-24 3,23 23 4,0-23-11,-23 0 6,47 0-1,-24 0 1,0 0 1,24 0-2,0 0 2,0 0-3,-1 0 2,1-23 1,0 23-2,0-24-1,-24 24 4,24 0-3,-24-23 1,24-1 1,0 24-3,-24-24 2,0 24 0,24-23 0,-24 23-1,-23-24 2,23 24-3,-24-23 6,1 23-7,0 0 2,-1-24 1,1 0 7,-1 24-6,1-23 5,0 23 2,-1-47-8,-23 23 8,24 0-7,-24 1-4,23 23 3,1-24 0,-24-23-1,0 23 2,47-23-2,-47 0 1,24 23 3,-1-23-7,1-24 7,0 24-6,-24 23 3,23-23-1,1 24 2,-1-1 5,-23-23-4,24 0 4,-24 23-6,24 24 0,-1-47-1,-23 0 2,24 23 6,-24 0-7,0 1 0,0-1 16,0-23-18,0 23 10,0-23-8,0 24 1,0-1-3,0 0 1,0-23 1,0 23 2,0 1-4,0-24 1,0 23 2,0-23-1,0 0 0,0-1 0,0 1-1,0 24 1,0-25-1,0 1 1,0 24 1,-24-48-3,24 24 3,-23 23 0,-1-23-4,0 0 7,1-1-5,-1 25 2,24-1-6,0 0 5,-23 24-1,-1-23 2,24-1 0,-24 1-3,1 23 4,-1-24-2,-23 0-3,23 1 4,1 23-3,-24-24 6,-1 1-7,25-1 2,-1 0 2,-23 24-1,23 0-2,1 0 3,-24-23-2,23 23 1,-23-24-1,0 1 3,-1-1-4,1 0 2,-24 1 0,24 23 0,0-24-1,0 1 1,-24-1 0,47 0 0,-46-23 2,22 24-5,-22-1 2,46 24 1,-23-24 1,0 1-2,-1-1 1,25 1 2,-24 23-4,23-24 1,0 0 9,-23 24-6,47-23 18,-23 23-20,-1 0 70,0 0-55,1 0-7,-1 0 22,24-24-30,-23 24 16,-1 0 7</inkml:trace>
    </iact:actionData>
  </iact:action>
  <iact:action type="add" startTime="213251">
    <iact:property name="dataType"/>
    <iact:actionData xml:id="d56">
      <inkml:trace xmlns:inkml="http://www.w3.org/2003/InkML" xml:id="stk56" contextRef="#ctx0" brushRef="#br3">22114 8262 0,'-24'0'61,"1"0"-46,-1 0-8,1 0 1,-1 0 8,0 0-9,1 0 9,-1 24-8,1-24-1,-1 23 1,0-23-1,-23 24 9,24-1-9,-1 1 1,0-24 1,1 0-3,-1 24 4,1-1-4,-1 1 3,0-24-3,1 23 3,-24 25 0,23-48-3,-23 47 4,0 0-4,-1-23 2,25 23-2,-24-24 5,-1-23-5,25 24 4,-1 0-4,1-1 1,-1-23 2,24 24-2,-24-1-1,1-23 4,-1 48-4,24-25 2,-23 1 3,-1-1-7,0 25 7,1-25 3,23 1-7,-24-1 1,24 1 0,0 0 0,-23-24-1,-1 47 1,24 0-1,-24-47 2,24 47-2,0-23 1,0 0 0,-23-1 0,23 1-2,-24 23 11,1-23-10,23-1 2,0 1-1,-24 23-1,24-23 0,-24-1 1,24 1 0,0 23 0,-23 0-1,23-23 1,0-1 0,-24 1 1,24 0-3,0-1 1,0 1 3,0-1-4,0 25 2,0-25 0,0 25 0,0-1 0,0-24 0,0 25-1,0-25 0,0 24 1,0 1 4,0-25-8,0 1 5,0 23-3,0-23 2,0 23 0,0-24 0,0 1-1,0 0 1,24 23 0,-1 0 0,-23-23 0,48 23 1,-48-24-3,0 25 3,23-25 1,24 25-5,-23-25 2,0 1 1,-24 23-1,47 0 1,0-23-1,0-1 2,-23 25-2,23-25 5,0 1-5,0 23-2,-23-23 2,47-24 1,-48 23 0,1 1 0,0-1 3,23-23-5,-24 0 1,25 24 0,-25-24 2,1 24-2,-1-24 0,25 23 1,-1-23 8,-24 0-2,25 0-5,-1 0 6,24 0-8,-48 0 2,24 0-2,1 0 1,-1 0 0,0 0-1,0 0 2,0 0-1,1 0-1,-1 0 8,-24-23-7,25 23 7,-25 0-2,24-24-2,-23 24-3,-24-24-1,24 24 3,-1-23-4,1 23 2,23-24-1,-47 1 2,47-1-2,0 0 1,-23 1 7,0-1-6,-1 24-2,1-47 0,-1 23 2,1 24-2,-24-47 1,24 24-1,-1 23 2,1-48-2,-24 25 0,23 23 2,-23-24-2,24-23 0,0 47 9,-24-47-6,0 23-4,23 24 2,-23-47-1,24 23 3,-1 1-4,-23-25 1,0-22 10,24 22-8,0 25-3,-24-24 3,0 23-2,23 0 0,-23-23 0,0 24 2,24-48-1,-24 24-1,0 23 0,0-23 3,0 23-3,0-47 0,0 48 1,0-1 0,0-23 0,0 0 0,0 23 6,0 0-6,0 1 9,0-24-10,0 23 1,0-23-1,0 23 1,0-23-1,0 0 2,-24 23-1,24-23-1,-23 0 1,-1 0 8,0 23-10,1 0 10,23 1-6,-24-1-4,1 1 1,-1-1 5,0 0-8,1 1 3,23-1 2,-47 0-2,23 1 2,0-1 0,24 1-3,-47-1 1,24 0 0,-1 1 2,0-1-2,-23 1 2,24-1 3,-25-23-9,25 23 5,-1 1 0,-23-25-1,0 25 2,0-1-2,23-23 1,0 47-1,1-24 1,-1 24 0,24-23-1,-23 23 2,-1-24-2,0 24 9,1-23-9,-1-1 9,1 24-8,-1 0 0,0 0 0,1-24 6,-1 24-5,1 0 6,-1-23-7,0 23-1,1-24 10,-1 24-11,1 0 17,-1 0-14,0-23 7</inkml:trace>
    </iact:actionData>
  </iact:action>
  <iact:action type="add" startTime="216568">
    <iact:property name="dataType"/>
    <iact:actionData xml:id="d57">
      <inkml:trace xmlns:inkml="http://www.w3.org/2003/InkML" xml:id="stk57" contextRef="#ctx0" brushRef="#br3">20368 684 0,'-24'0'203,"-23"0"-197,23 0 1,-47 24 2,1-24-2,-1 0 1,-24 24-2,1-24 2,23 0 1,-47 0-1,71 0-1,-47 0 0,-1 0 3,72 0-4,-48 0 2,24 23-1,23-23 2,0 0 0,1 0-3,-1 0 2,-23 24-1,23-1 3,1 1 0,-24 0-6,-1-1 8,1 1-9,24-1 5,-1 25-1,0-48 3,1 23-4,-1 24 2,-23-23 0,23 23-1,1 1 2,-1-1-2,1 24 0,-25-1 1,25 1 0,23 0 0,-24 23 0,1 1-1,-1-24 1,24-1 0,0 25-1,-24-24 2,24 23-2,0-47 1,0 24 0,0 24 0,0-25 0,0 25-2,0-24 3,0-1 0,0 1-3,0 0 3,24-24-3,0 1 3,-1-1-2,-23 0 3,24-23-4,-1 23 1,1-24 2,0 1-2,-24 0 1,23-1-1,24 1 1,-23-1 8,0 25-9,23-25 7,-24 1-12,25-1 6,-1 1 1,0 0-1,-23 23-2,23-24 4,0 1-4,0-24 2,-47 24-1,47-24 1,-23 23 0,23-23 0,0 24-1,-23-24 1,47 23 2,-24-23-5,-23 0 5,23 0-4,24 24 2,-48-24 0,24 0-1,-23 0 1,23 0-1,24 0 2,-47 0-2,23 0 5,0 0-7,-23 0 1,23 0 2,-24 0 2,25 0 3,-25 0-5,24 0 8,-23 0 0,0 0-9,-1 0 1,24 0 7,-23 0 1,0 0-1,-1 0-7,24 0 8,-23 0-9,0-24 9,-1 24-8,-23-23 0,47-1-1,-23 1 1,0 23 1,-1-24-3,1 0 2,-1 1-1,1-24 1,0 23 0,-1 0-1,1-23 2,-1 24-2,25-25 1,-48 1 0,23 0 0,1 23 0,-1-23-1,1 0 1,0 23 7,-24-23-7,0 24 9,23 23-10,-23-48 1,0 25 7,24-1-7,-1 0 7,-23-23-7,0 24 3,0-25-7,0 1 5,0 24-2,0-25 0,0 25 3,0-24-4,0-1 1,0 1 11,0 24-10,0-25 7,0 25-9,0-1 2,0-23 3,0 23-5,24-46 0,-24 22 2,0-22 7,0 46-6,0-23 0,0 23-3,0-23 2,0 0 0,0 23 0,0-47 0,0 48-1,0-48 2,0 24 1,0 23-6,0-47 4,0 48-1,-24-1 1,1 0 0,23-23 0,-24 47 0,24-23 0,0-1-1,-23 0 9,-1-23-1,0 24-5,1-1 3,-1 24-4,1-47 0,-1 23-4,-23 24 5,47-24-3,-24 1 2,-23 23-2,47-24-1,-24 24 2,1-23 0,-1-1 7,1 24 1,-1 0-9,24-24 1,-47 1-1,23-1 2,1 24-1,-1-23 2,0-1-3,1 24-2,-1 0 4,1-24-2,-1 1 1,0 23 0,1-24 0,-1 24 0,-23-23-1,23 23 1,-23 0 1,0 0-1,23 0 0,-23 0-3,24 0 3,-1-24 0,-23 24 1,0 0 6,23 0 1,0 0-1,1 0 2,-1 0 28</inkml:trace>
    </iact:actionData>
  </iact:action>
  <iact:action type="add" startTime="219709">
    <iact:property name="dataType"/>
    <iact:actionData xml:id="d58">
      <inkml:trace xmlns:inkml="http://www.w3.org/2003/InkML" xml:id="stk58" contextRef="#ctx0" brushRef="#br3">22303 779 0,'-24'0'124,"1"0"-117,-1 0 8,0 0-8,1 23 1,-1-23 8,1 0-9,23 24 0,-24 0 1,0-24 0,24 23 1,-23-23-1,23 24-2,-24-1 10,1-23-9,23 24 2,0 0-2,-24-1 1,0 1 0,1-1-1,23 1 2,-24-24-1,1 24-1,-1 23 0,24 0 9,-24-47-8,1 47 0,-1 1-1,24-1 9,-23 0-6,-1 0-2,24 0-4,-24 1 5,1 22-1,-1-46-1,1 23 1,23 24 0,-24-47-1,24 23 2,0 0-2,0-23 1,-24 47 0,24-1 0,0-22-1,0 22 0,0 1 5,0-24-8,0 24 8,0 0-8,0-47 3,0 23 1,0-24 1,0 25-3,0 22 3,0-22 0,24-25-3,23 48 2,-23-24-1,-1 1 2,1 22-2,23 1 5,-23-24-9,-1 1 5,-23-1 0,24 24 0,-24-1-1,24-70 3,-1 48-4,1 22 1,-24-22 10,23-1-9,1 0 7,-24-23-9,24-1 3,-24 1 0,0 0-3,23 23 2,-23 0 8,0-23-1,0-1-7,0 1 1,24-24 6,-1 0 334,1 23-342,23-23 8,-23 24-7,-1-24 0,25 24 0,-1-24 0,0 0-1,0 0 1,-23 0 0,47 0-1,-48 0 1,1 0 0,-1 0 0,1 0 1,0 0-3,23 0 2,-24 0 8,25 0-9,-48-24 1,23 24 0,1 0-1,-1-24 3,1 1-5,0-1 4,-1 24-2,1-23 2,-1-1-2,-23 0 2,24 24-3,0-23 2,23-24 1,-24 23 7,25 0-9,-48 1 0,23 23 0,1-24 2,-24 0 0,23 1-3,1-1 3,-24 1-2,47-25 0,-47 25 1,24-24 0,-1-1 0,1-22-1,0 22 1,-1 25-1,-23-24 2,24-24-1,-1 47 0,-23-23 0,24-24-2,0 48 3,-24-25-2,0 1 2,23 0-2,1 0 1,-24-1-1,0 25 4,23-24-6,-23 23 3,0 0 0,0 1 1,0-1-3,0 1 9,0-1-7,0 0 7,0 1-6,0-1 6,0 1 8,0-1-14,0 0 4,0 1-4,0-1-2,-23 1 11,23-1-12,-24 24 2,24-24 0,-23-23-1,-25 47 1,48-23 1,-23 23 1,-1-48-5,-23 25 3,47-1-1,-47 24 1,23-23-1,24-1 2,-47 0-2,23 24 1,24-23 0,-47-1-2,24 24 4,-1-24-4,0 1 2,1-1 0,-1 24 0,-23-23 0,23-25-1,-23 48 1,0-47 0,0 24-1,23 23 1,-23 0-1,0 0 10,23 0-9,1 0 0,-1 0-2,0 0 5,1 0 6,-1 0-13,1 0 11,-1 0-7,0 0 0,1 0 7,-1 0-7,1 23 9,-1-23-10,0 0 0,24 24 5,-23-1-8,23 1 3,-24-24 3,1 24 4</inkml:trace>
    </iact:actionData>
  </iact:action>
  <iact:action type="add" startTime="228299">
    <iact:property name="dataType"/>
    <iact:actionData xml:id="d59">
      <inkml:trace xmlns:inkml="http://www.w3.org/2003/InkML" xml:id="stk59" contextRef="#ctx0" brushRef="#br3">21500 14541 0,'-23'0'124,"-1"0"-110,1 0-6,23 24-1,-24-24 1,-23 0-1,47 23 1,-24 1 0,1 0 2,-1-24-3,0 23 0,-23 1 0,47 23 4,-47-47-6,0 24 2,23 23 1,1 0 0,-25 0 2,1-23-5,0 23 6,0 0-7,23 24 4,-23-47 0,0 46 0,0-22-1,23-1 3,0-24-1,1 48-4,-1-24 2,1-23 1,-1 0 2,0-1-4,24 25 2,0-25 9,0 1-11,-23-1 4,23 1-3,-24 0 0,24-1 0,0 24 2,-23-23-2,23 23 0,0 0 1,0-23 0,0 23 0,0-23 1,0 47-3,0-24 3,0 0-1,0 24-1,0 0 2,0-24-2,0 0 0,0 24 2,0-47-2,0 23 0,23 0 0,-23 0 10,24 24-10,-1-71 0,-23 47 3,24-23-4,-24-1 3,24 25-2,-1-25 2,1 24-3,-1-23 3,-23 0-2,24 23 0,23 0 1,-23-23 0,-1-1 0,25 25-1,-25-1 1,24-24 0,1 25 10,-1-25-13,0 1 12,-23-1-10,-1 1 1,1-24 0,-1 24-1,1-1 0,0 1 1,-1-24 0,1 0 9,-1 23-11,1 1 10,0-24-7,-1 0-1,1 24 0,-1-24-1,1 0 0,23 0 11,0 0-6,1 0-4,-25 0 0,24 0-1,1 0 3,-1 0-4,0 0 2,-23 0 1,23 0-3,-24 0 3,25 0 0,-1 0-3,-24 0 3,25 0-3,-25 0 3,24 0 1,1 0-5,-1-24 3,-24 24-1,25-24 1,-1 1 0,-24-1 1,48 1-3,-24 23 2,-23-24 0,23 24-1,24-24 2,-24 1-1,-47-1-1,47 24 0,-23-23 5,0 23-8,-1 0 5,1-24-1,-24 0 15,23 24-17,1 0 10,-24-23-9,24 23 33,-1-24 6,-23 1-22,24 23-16,-24-24 15,23 0-8,1 1-6,-24-1 6,24 24-8,-1-47 2,1 47-2,-24-24 1,47 1-1,-23-25 1,-1 48 0,1-47 0,-24 24 0,47-1-2,-23-23 2,-24 23 0,23 1 0,1-25 0,-24 25 0,23 23-2,-23-47 5,0 23-5,24 0 2,-24 1-1,0-1 2,24 24-2,-24-23 1,23-25-1,-23 25 9,0-1-9,0 1 3,0-1-4,0 0 3,0 1-2,0-1 2,0 0-2,0-23 0,0 24 1,0-25 8,0 1-10,0 0 11,0 23-11,0 1 4,0-1-2,0 1-2,0-1 10,-23-23-8,23 23 7,-24-23-8,24 23 2,0 1-2,0-1 1,-24 1 0,24-25-1,-23 48 1,23-47 0,0 0 7,-24 23-7,1 1 1,23-1-1,-24-23-2,24 23 10,-24 1-8,1-1-1,23 0 9,-24 1-3,24-1-2,0 1-4,-23-1 0,-1 24 1,24-24 0,-24 1 2,1-1-5,-1 1 4,24-1-2,-23 24 1,-25-24 0,48 1-1,-23 23 3,-1-24-4,1 24 3,23-23-1,-24-1-2,0 0 2,1 24 9,-1-23-10,1-1 0,-1 1 9,0 23-8,24-24-1,-23 0 1,-1 24 0,1 0-1,-1-23 9,0 23-8,1-24 7,-1 24-7,1-23 7,-1-1-6,0 0 1,1 24-5,-1 0 3,-23-23-1,23-1 1,1 24 0,-24-23-1,23-1 1,-23 24 0,0-24 0,-1 1 0,25-1-1,-24-23 1,-1 47 1,25-47-2,-24 47 0,23-24 1,0 24 0,1 0 3,-1-24-6,1 24 2,23-23 1,-48 23 1,25 0 5,-1 0-4,1 0-4,-1 0 18,0 0-17,1 0 0,-1 0 16,1 0-15,-1 0 16,0 0-15,1 0 5,-1 23-5,1 1-2,-1-24 15,0 0-14,24 24 0,-23-24 2,-1 23-4,1-23 3,23 24 7,-24-24-10,0 23 2,24 1 7,-23-24-8,-1 0 3,1 0-4,23 24 10,-24-1-9,0-23 9,1 24 15,-1-24-16,24 24-6,-23-24 7,23 23-10</inkml:trace>
    </iact:actionData>
  </iact:action>
  <iact:action type="add" startTime="236912">
    <iact:property name="dataType"/>
    <iact:actionData xml:id="d60">
      <inkml:trace xmlns:inkml="http://www.w3.org/2003/InkML" xml:id="stk60" contextRef="#ctx0" brushRef="#br3">16025 14352 0,'-24'24'334,"24"-1"-328,-23-23 2,23 24-1,-24 23 1,1-23 0,-1 23-1,-23 24 1,47-24-1,-24-23 4,-23 23-6,23 0 3,1-23 0,-1 23 0,1 24-1,23-48 1,0 1-1,-24 23 2,0 0-1,1-23-1,-1 23 1,24-23 3,-23-1-6,23 1 2,0 0 1,0-1-1,-24 24 2,24-23 0,-24 0 0,24-1-5,0 1 5,-23 23-2,23-23 1,0-1 0,-24 1-1,24 0 1,0-1 0,0 1 0,0 23-1,0-23 9,0 23-8,0-24 0,0 25-1,0-25 1,0 24 0,0-23-1,0 23 9,0-23-8,0 23-1,0 0 5,0 24-1,24-24-3,-1 24 9,1-47-10,0 23 1,-24-23 0,23-1 3,-23 1-6,24 23 2,-1-23 1,1-1-1,-24 1 1,24-1-1,23 1 1,0 23 0,-47-23 1,47-24-2,0 47 2,-23-23-2,23-1 0,0 24 3,1-23-4,-25 0 0,24-1 3,-23 24-2,23-23 1,-23 0 0,-1-24-1,1 23 4,0 24-5,-1-47 2,24 0-1,-47 24 0,24-24 2,0 0-2,-24 24 1,23-1 0,1-23-1,-1 0 1,1 0 1,0 24-3,-1-24 4,24 24-4,-23-24 2,0 23 0,23-23-1,-23 0 2,23 0-3,0 0 3,-23 0 0,23 0-4,-24 0 5,48 0-3,0 0 0,-47 0 1,23 0 0,24 0 0,-24 0 8,0-23-9,-23-1 2,23 24-2,-24-24 0,25 1 9,-1-1-8,-47 0-1,23 24 2,1-47-2,0 24 0,-1-1 0,-23 0 2,47 1-2,-23-1 2,-24 1-2,24-1 4,-1 0-6,-23 1 4,0-1-2,24 24 0,-1-47 2,-23 23 0,24 1-2,-24-1 2,24-23-1,-1 0 4,-23 23-5,24 1 1,-1-25 0,-23 25 0,0-1 0,24-23 0,-24 23 0,0 1 2,24-1-4,-24 0 1,23 1 9,-23-1-8,0 1-1,0-1 1,0 0-1,24 1 8,-24-24-7,0 23 8,0-23-9,0 23 11,0 1-11,0-25 8,0 25-8,0-1 0,0-23 2,0 0-1,0 0-1,0-24 2,0 24-3,-24-24 2,1 23 1,-25-46 1,25 23-5,-24-23 5,-1-1-3,1 25-1,0-25 1,0 72 1,0-48 0,-1 24 0,1-24 0,24 47 0,23-23-1,-24 23 4,0 1-5,1-1 4,-1-23-6,-23 23 13,23-23-10,24 23 1,-47 24-1,24-47 1,23 24 0,-48-1 0,25 0-1,-24 1 4,47-1-7,-24 1 5,-23-1-1,0-23 2,47 23-5,-48 1 3,1-1 1,24 0-3,-25 1 4,1-1-4,47 1 2,-47 23-2,23 0 3,-23 0 7,23 0-9,1 0 10,-1 0-10,1 0-1,-1 0 3,0 0 0,1 0-3,-24 0 3,-1 0 5,25 0-5,-1 23-1,1-23 0,-1 24-1,0-24 0,-23 23 4,47 1-7,-23-24 5,-25 24-2,25-1 8,-1-23-7,1 24 0,23-1 4,-24-23-7,0 0 1,1 24 3,-1 0 7,1-24-9,23 23 2,0 1-3,-24-1 2,0-23 1,1 24-2,23 0 1,-24-1 7,24 1-8,0-1 1,-23-23 0,23 24 15,0 0 1</inkml:trace>
    </iact:actionData>
  </iact:action>
  <iact:action type="add" startTime="249292">
    <iact:property name="dataType"/>
    <iact:actionData xml:id="d61">
      <inkml:trace xmlns:inkml="http://www.w3.org/2003/InkML" xml:id="stk61" contextRef="#ctx0" brushRef="#br3">17583 9914 0,'-24'0'47,"1"0"-16,-1-23-15,0 23-9,1 0 8,-1 0-8,1 0 2,-1 0 7,0-24-9,1 24 4,-1 0-7,1 0 4,-25 0 0,1 0-1,24 0 2,-48 0-2,24 0 1,-1 0 0,25 0 0,-1-24 0,-23 24-1,23 0 2,1 0-2,-1 0 2,1 0 0,-25 0 5,25 0-8,-1 0 10,1 0-8,-1 0 8,0 0-8,1 24-2,-25 0 10,25-24-8,-1 23 10,1-23-13,23 24 7,-24-24-8,0 24 4,1-24 0,23 23-2,-47 1 4,23-24-4,24 23 2,-24 1 0,1 0 0,-1-1 7,1 1-8,-1-24 1,24 23 0,0 1 0,-24-24 1,1 0-3,23 24 2,0-1-1,0 1 3,-24-24-2,24 23-2,-23-23 3,23 24-2,-24-24 0,24 24 1,0-1 0,0 1 0,-24-24 1,1 23-3,23 25 2,-24-48 0,24 47-1,-23 0 2,-1-23-2,0 23 3,1 24-1,23-48-5,0 48 5,-24-24-2,1-23 1,23 23-1,-24-23 1,0-1 0,24 1 0,0 23-1,-23-47 1,23 47 0,-24 1-1,24-25 2,-23 24-3,-1-23 5,24 0-4,0-1 0,0 1 0,-24-1 1,24 25-1,-23-1 9,23-24-8,0 25 1,0-25-2,0 1 0,0 23 1,0-23 0,0 23 0,0 0-1,0 0 9,0-23-9,0 0 1,0-1 0,0 1-1,0-1 9,0 1-9,23-24 9,-23 24 0,24-1-9,0-23 2,-24 24 7,23-24-9,1 23 0,-1 1 2,1-24 14,0 24-15,-24-1-1,23-23 0,1 0 1,-1 0 0,-23 24 0,24-1 2,23-23-3,-47 24-1,24-24 2,23 0 0,-23 0-1,23 24 1,-24-1 0,1-23-1,23 24 2,-23-1-1,23 1-1,0-24 2,-23 0 0,-1 0-4,25 24 3,-25-24 1,48 0-3,-47 23 4,-1-23 0,25 0-6,-25 0 3,1 0 1,23 0 1,-23 0-2,23 0 0,-24 0 1,25 0-1,-1 0 3,-24 0-4,25-23 3,-1 23-3,-24-24 3,25 24-1,-25 0-1,1 0 1,-1-24 1,1 1-2,0-1 0,-1 24 3,1 0-4,-1-23 3,1-1-2,0 24 1,-24-24-1,23 24 1,1-23-1,-1-1 9,1 24-9,0 0 1,-24-23 0,23 23 0,-23-24 0,24 24-1,-24-24 1,23 1 8,1-1-8,0 24 0,-24-47 7,23 23-8,1 1 1,-1-1 0,-23 1 1,0-25-3,24 1 2,0 24-1,-24-25 2,23 1-2,1 0 1,-24 23 0,23-23 0,-23 23 0,0 1 2,0-24-6,24-1 13,-24 25-10,24-1 1,-24 1 1,0-1-1,0 0-1,0-23 0,0 0 9,0 23-9,0 1 2,0-1-2,0 1 1,0-1-1,0-23 5,0 23-7,0 1 2,0-1 1,0 0-1,0-23 0,0 24 10,0-1-10,0 0 17,0 1-18,0-1 3,-24 24-1,24-24 7,0 1-8,-24 23 9,24-24-6,0 1-3,-23-1-1,23 0 11,-24 1-11,1 23 3,-1-47 1,24 23-5,-24 24 3,24-47-1,-23 23 2,-1 1 13,24-1-12,-23 24 5,23-24-8,-24 24 1,24-23 8,0-1-1,-24 24-8,1 0 10,-1 0 14,1 0-25,-1 0 10,0 0 10,1 0-21,23-23 11,-24 23 7,1 0 15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4932">
    <iact:property name="dataType"/>
    <iact:actionData xml:id="d0">
      <inkml:trace xmlns:inkml="http://www.w3.org/2003/InkML" xml:id="stk0" contextRef="#ctx0" brushRef="#br0">17890 14824 0,'47'0'247,"0"0"-240,-23 0 1,23 0 0,24 0-1,-1 0 2,48 0-2,-23 0 1,94-23-1,-1 23 2,48-24-2,24-47 1,-24 48 2,47-48-5,-47 47 3,0-23 0,-23 23-1,-48 24 1,0-23 2,24 23-3,-24 0 1,0 0 0,24 0-1,0 0 0,23 0 1,48 0-1,-24 0 4,23 0-6,-23 0 4,24 0-2,-24 0 1,-24 0-1,-70 0 1,70 0 0,-117 0-1,-24 0 3,23 0-3,-23 0 0,-24 0 1,0 0-1,24-24 2,-47 24 1,46-23-6,-22 23 5,-1 0-2,24-24 2,-1 24-1,-46-24-3,70 24 3,-23 0 2,0 0-4,-47 0 2,46 0 0,-22 0-1,-1 0 4,-24 0-6,1 0 3,0 0 0,-1 0 0,1 0 39,-1 0-32</inkml:trace>
    </iact:actionData>
  </iact:action>
  <iact:action type="add" startTime="11127">
    <iact:property name="dataType"/>
    <iact:actionData xml:id="d1">
      <inkml:trace xmlns:inkml="http://www.w3.org/2003/InkML" xml:id="stk1" contextRef="#ctx0" brushRef="#br0">8685 14730 0</inkml:trace>
    </iact:actionData>
  </iact:action>
  <iact:action type="add" startTime="11655">
    <iact:property name="dataType"/>
    <iact:actionData xml:id="d2">
      <inkml:trace xmlns:inkml="http://www.w3.org/2003/InkML" xml:id="stk2" contextRef="#ctx0" brushRef="#br0">12438 14423 0</inkml:trace>
    </iact:actionData>
  </iact:action>
  <iact:action type="add" startTime="13491">
    <iact:property name="dataType"/>
    <iact:actionData xml:id="d3">
      <inkml:trace xmlns:inkml="http://www.w3.org/2003/InkML" xml:id="stk3" contextRef="#ctx0" brushRef="#br0">9157 15013 0,'-23'0'6,"23"-23"66</inkml:trace>
    </iact:actionData>
  </iact:action>
  <iact:action type="add" startTime="13856">
    <iact:property name="dataType"/>
    <iact:actionData xml:id="d4">
      <inkml:trace xmlns:inkml="http://www.w3.org/2003/InkML" xml:id="stk4" contextRef="#ctx0" brushRef="#br0">12037 14683 0,'23'0'38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0T19:26:10.459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2200">
    <iact:property name="dataType"/>
    <iact:actionData xml:id="d0">
      <inkml:trace xmlns:inkml="http://www.w3.org/2003/InkML" xml:id="stk0" contextRef="#ctx0" brushRef="#br0">9582 13550 0,'-23'0'15</inkml:trace>
    </iact:actionData>
  </iact:action>
  <iact:action type="add" startTime="2557">
    <iact:property name="dataType"/>
    <iact:actionData xml:id="d1">
      <inkml:trace xmlns:inkml="http://www.w3.org/2003/InkML" xml:id="stk1" contextRef="#ctx0" brushRef="#br0">13287 13337 0,'0'0'0,"24"0"12</inkml:trace>
    </iact:actionData>
  </iact:action>
  <iact:action type="add" startTime="4038">
    <iact:property name="dataType"/>
    <iact:actionData xml:id="d2">
      <inkml:trace xmlns:inkml="http://www.w3.org/2003/InkML" xml:id="stk2" contextRef="#ctx0" brushRef="#br0">17937 14116 0,'0'0'0,"0"-23"19,0-1 7,0 0-3,23 24 62,25 0-77,-1 0-1,24 0 1,47 0 0,47 0-2,0-23 3,189 23-1,24-47-1,117 23 2,1 24-2,-1-47 2,25 23-3,-48 24 2,47-47 2,-142 47-5,-23 0 3,-23 0 1,-24 0-2,-71 0 0,0 0 1,0 0 0,0 0 1,0 0-3,-48 0 2,48 0 1,-23 0-3,-1 47 2,-47-23 1,1 23-2,-48-47 0,-48 24 3,-22-24-5,-1 0 4,0 0 0,0 0 6,-23 0-8,-1 0 32,1 0-16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7AB6B-020E-4125-B488-0E8C919A8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088A1-A09B-4AD8-A9A5-3A0F764D5A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D1BD1-423E-405E-B456-00302A225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6149-F02E-4808-96F6-CD76F8B8A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308B8-1247-4D70-9C4D-B1F56F80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088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2BEF-29AA-4757-A879-EEA478E4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6F918-E34F-4FE9-BEFA-FCC501882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82405-4D38-4FB2-89A2-6DD8640BA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11C40-CB66-4DBB-8175-91E6E8FFB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F9860-6AF3-4DDE-9E8B-C677A27B5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26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9BA07-8107-4F6C-BD11-D9B87D61D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B4D3F-AEBD-40C7-BE7E-6E9872517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B31762-C41C-4E81-8915-B14035020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FDBAF-5D92-47CD-B951-3CFA70CDB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D2CCF-8F89-4230-9A55-3496BFD9C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28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3623B-155D-4DE0-BF88-F28DBF767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4B81B-8445-4B84-B36E-5730C0879F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5E30D3-2A5F-4701-AE0E-9EE4D58EB5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358345-2775-4CEF-A08B-5C0668DFF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B8F34-52CF-4D96-B64E-BCFE53A52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39144A-8EB0-483E-AC62-3DBF05658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7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D9323-4ED9-48B5-9EE1-ECFB2FC78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666C0F-B4D5-4828-BE40-8B145F87A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9F88A-43CA-49DA-994D-E042233B2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CEA696-FD2B-456F-9533-24D6EB1B3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DA5B11-1BF7-486C-BE05-57A503B502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22B9A1-21FE-4435-8F68-93B907E1F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D51FD9-0F09-4CAC-A569-3D6FFFD10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CAD470-499C-4843-A254-E9315D0CA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37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3981D-C765-4FE4-9FD7-C3D8E9283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CC720B-4F2D-4B0A-ACC9-5A36BAB39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1354F3-9735-4622-B937-E10D6FA4C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FD68CD-5397-494C-8438-36FA89311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58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4AF71-72BE-4F5D-A8EE-010AC8E18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EF3070-849D-45E4-B062-44DBA35AD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7237A-5A82-4AB2-B748-75B8EF090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10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23EED-B595-46C3-A4D4-6995A61F1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33DC0-218F-4905-A292-A4A0E0EA1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6384F-0EDC-43AA-B433-E901020237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B10F8-F641-4231-9555-0674338E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168B2D-A8EB-4017-8897-48A80C73F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7D408F-0362-4368-B5A2-125AF7D9E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282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2862B-90D8-4A28-908C-4EE8E0CD8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D1EB6-B863-4BA4-8C8E-B2378C7BFC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7561B6-6169-4398-91B5-52B4179AC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45CAC-3435-4B7F-944B-C8C519099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C3F88-1552-4552-97FE-518415080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BBCBE2-C9A7-4EF4-85F7-EF91C2E34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98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BA3449-201F-4501-A7F2-A10C55F95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6BC2C-2C6F-426C-AD88-4919C65ABE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03F73-2A1A-4A86-A6D2-311417BE2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5F5F4-3058-42FB-9FA0-E36223438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F1EFD-8F23-45F9-B10B-A6CAADBFC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83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786C55-6936-4B8E-880D-D8D90ED452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DB6DE-A12D-4137-B381-8885350D8D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A783C-7A06-4F04-8FC1-B64C13A98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22CF5-D5A1-45A9-9C1F-315A71559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B34C8-4BA4-4C3C-A3C6-022B5DDA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7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683DF1-706D-479D-8B70-D76831FF7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56378F-2B1C-4904-942D-DE7690398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F4304-7627-4B66-A2D2-F3AB2AB20B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A6573-D1BE-445D-B436-30967BBB5F35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A0721-72B3-4FF1-8688-40FB67637F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E4E87D-E3A9-40AB-917F-9171A09017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1F9E-1FDC-404C-AC89-C35CE9A961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87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0.png"/><Relationship Id="rId5" Type="http://schemas.microsoft.com/office/2011/relationships/inkAction" Target="../ink/inkAction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2.png"/><Relationship Id="rId5" Type="http://schemas.microsoft.com/office/2011/relationships/inkAction" Target="../ink/inkAction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4.png"/><Relationship Id="rId5" Type="http://schemas.microsoft.com/office/2011/relationships/inkAction" Target="../ink/inkAction3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6.png"/><Relationship Id="rId5" Type="http://schemas.microsoft.com/office/2011/relationships/inkAction" Target="../ink/inkAction4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8.png"/><Relationship Id="rId5" Type="http://schemas.microsoft.com/office/2011/relationships/inkAction" Target="../ink/inkAction5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40.png"/><Relationship Id="rId5" Type="http://schemas.microsoft.com/office/2011/relationships/inkAction" Target="../ink/inkAction6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microsoft.com/office/2011/relationships/inkAction" Target="../ink/inkAction7.xml"/><Relationship Id="rId5" Type="http://schemas.openxmlformats.org/officeDocument/2006/relationships/hyperlink" Target="https://www.youtube.com/watch?v=TvMyssfAUx0&amp;t=4s" TargetMode="External"/><Relationship Id="rId4" Type="http://schemas.openxmlformats.org/officeDocument/2006/relationships/image" Target="../media/image4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4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microsoft.com/office/2011/relationships/inkAction" Target="../ink/inkAction8.xml"/><Relationship Id="rId5" Type="http://schemas.openxmlformats.org/officeDocument/2006/relationships/hyperlink" Target="https://www.youtube.com/watch?v=R087lYrRpgY" TargetMode="External"/><Relationship Id="rId4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6.png"/><Relationship Id="rId5" Type="http://schemas.microsoft.com/office/2011/relationships/inkAction" Target="../ink/inkAction9.xml"/><Relationship Id="rId4" Type="http://schemas.openxmlformats.org/officeDocument/2006/relationships/image" Target="../media/image4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8.png"/><Relationship Id="rId5" Type="http://schemas.microsoft.com/office/2011/relationships/inkAction" Target="../ink/inkAction10.xml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51.png"/><Relationship Id="rId5" Type="http://schemas.microsoft.com/office/2011/relationships/inkAction" Target="../ink/inkAction11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6FD302-F993-4E2D-983D-BC754F668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11"/>
            <a:ext cx="12192000" cy="677077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753A07-DB5A-4B81-911C-07212A725C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54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77"/>
    </mc:Choice>
    <mc:Fallback>
      <p:transition spd="slow" advTm="15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10CFA0-7B23-4988-9595-FB5F3BD014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29"/>
    </mc:Choice>
    <mc:Fallback>
      <p:transition spd="slow" advTm="4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9503FA-96BF-40B2-8653-09341325D5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1"/>
    </mc:Choice>
    <mc:Fallback>
      <p:transition spd="slow" advTm="4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ADEBCA-3CAF-4742-8E72-CED16E2EEB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1"/>
    </mc:Choice>
    <mc:Fallback>
      <p:transition spd="slow" advTm="4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BC0A9DE-F080-4532-984B-48CDA75E13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2"/>
    </mc:Choice>
    <mc:Fallback>
      <p:transition spd="slow" advTm="4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249367-542A-4639-811D-9CC523A108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20"/>
    </mc:Choice>
    <mc:Fallback>
      <p:transition spd="slow" advTm="4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041080-33AE-494E-B532-1C7F361AE7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3"/>
    </mc:Choice>
    <mc:Fallback>
      <p:transition spd="slow" advTm="4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9CE8763-E3F3-4B3E-9EA3-B37D7F5B9D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4"/>
    </mc:Choice>
    <mc:Fallback>
      <p:transition spd="slow" advTm="3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5FD3AA-0D08-4B1C-9E25-59F2DEC81E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11"/>
    </mc:Choice>
    <mc:Fallback>
      <p:transition spd="slow" advTm="4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AA2D82-0337-44E6-A5BE-41E0F959C9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8"/>
    </mc:Choice>
    <mc:Fallback>
      <p:transition spd="slow" advTm="4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E312AE-0984-4674-901B-EC1DB95368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0"/>
    </mc:Choice>
    <mc:Fallback>
      <p:transition spd="slow" advTm="4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F86135-89BD-4A8F-A3FB-0869963C3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55"/>
    </mc:Choice>
    <mc:Fallback>
      <p:transition spd="slow" advTm="5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A0C555-1C44-4AEC-9598-A2D68348C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8"/>
    </mc:Choice>
    <mc:Fallback>
      <p:transition spd="slow" advTm="4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8C4B995-81BF-405A-A801-98D92B6E1A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74"/>
    </mc:Choice>
    <mc:Fallback>
      <p:transition spd="slow" advTm="64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12CFC7-7893-4EC1-B277-17A7995FCC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85"/>
    </mc:Choice>
    <mc:Fallback>
      <p:transition spd="slow" advTm="5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4EE014C-FAFD-46DD-9380-0491D72F9B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68"/>
    </mc:Choice>
    <mc:Fallback>
      <p:transition spd="slow" advTm="6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44A88-A2A9-47EC-94F9-21530A197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54479F-60A7-4279-9BFD-60D8A5642F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37"/>
    </mc:Choice>
    <mc:Fallback>
      <p:transition spd="slow" advTm="5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25AAEA-8688-4592-A562-76C632B3BC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867"/>
            <a:ext cx="12192000" cy="673426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3D6758D-105D-4E67-9E96-6F45D99888D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34120" y="4435920"/>
              <a:ext cx="7162560" cy="1954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3D6758D-105D-4E67-9E96-6F45D99888D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18280" y="4372560"/>
                <a:ext cx="7193880" cy="2081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F396572-47BC-47AB-B9A1-20669F723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0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95"/>
    </mc:Choice>
    <mc:Fallback>
      <p:transition spd="slow" advTm="20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863B32-E0B6-4C46-9DDB-44529941B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206"/>
            <a:ext cx="12192000" cy="677758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53103CB-99C0-4994-AB13-DED668691CE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44280" y="5090400"/>
              <a:ext cx="6440400" cy="595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53103CB-99C0-4994-AB13-DED668691CE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28440" y="5027040"/>
                <a:ext cx="6471720" cy="721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64D7F66-AD7C-4ECE-8AE2-93CBB4DD9F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2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72"/>
    </mc:Choice>
    <mc:Fallback>
      <p:transition spd="slow" advTm="15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9DA65B-E456-495F-BA9D-65A322DC9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29D13C6-8657-45B4-8D80-14B4D212A98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86760" y="4860720"/>
              <a:ext cx="5862960" cy="5104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29D13C6-8657-45B4-8D80-14B4D212A9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70920" y="4797360"/>
                <a:ext cx="5894280" cy="6372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79111A-A767-4E66-BE00-BE50AEEC27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86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06"/>
    </mc:Choice>
    <mc:Fallback>
      <p:transition spd="slow" advTm="1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DB86E1-09EE-4123-8BF0-EDAA80683C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78F62A6-4A25-4EAC-945D-5AEE9E4B573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058920" y="5107320"/>
              <a:ext cx="7009560" cy="374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78F62A6-4A25-4EAC-945D-5AEE9E4B57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43080" y="5043960"/>
                <a:ext cx="7040880" cy="501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1B64FAB-E551-4F65-89D4-652B79985D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9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63"/>
    </mc:Choice>
    <mc:Fallback>
      <p:transition spd="slow" advTm="18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E4A603-5B1C-41F3-86F4-054254253D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01"/>
    </mc:Choice>
    <mc:Fallback>
      <p:transition spd="slow" advTm="8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F164ED0-F73D-404D-8B8A-4E511D1D83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2"/>
    </mc:Choice>
    <mc:Fallback>
      <p:transition spd="slow" advTm="3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2AC3E5-EE83-4E0C-A7C3-5AB1B9FE47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08"/>
    </mc:Choice>
    <mc:Fallback>
      <p:transition spd="slow" advTm="3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36D4E0-FD38-470E-B303-D67C691EE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20"/>
    </mc:Choice>
    <mc:Fallback>
      <p:transition spd="slow" advTm="3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BE8620-C3F3-4A68-A203-E3DF71A2AB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8"/>
    </mc:Choice>
    <mc:Fallback>
      <p:transition spd="slow" advTm="4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ED2289-F414-4D98-B008-D9C9D95934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1"/>
    </mc:Choice>
    <mc:Fallback>
      <p:transition spd="slow" advTm="4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9E9A8F-48C5-4D34-8D46-1F9ACBA5F5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0"/>
    </mc:Choice>
    <mc:Fallback>
      <p:transition spd="slow" advTm="3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E559C3D-D0FA-4059-A4E2-A838D3BBBC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32"/>
    </mc:Choice>
    <mc:Fallback>
      <p:transition spd="slow" advTm="41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6EF8A80-A2B3-48D2-B86C-504AA7FB09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0"/>
    </mc:Choice>
    <mc:Fallback>
      <p:transition spd="slow" advTm="4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139877-EA55-4D44-8182-DC7E001577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3"/>
    </mc:Choice>
    <mc:Fallback>
      <p:transition spd="slow" advTm="3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220691-7E0E-4273-891E-A6CE20300F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96EC202-7B37-42EA-A5FE-7E865268171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51400" y="5438880"/>
              <a:ext cx="4579920" cy="433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96EC202-7B37-42EA-A5FE-7E865268171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35560" y="5375520"/>
                <a:ext cx="4611240" cy="560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651963-8875-415E-B749-F32E5A672E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46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41"/>
    </mc:Choice>
    <mc:Fallback>
      <p:transition spd="slow" advTm="367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424A55-69AF-4967-86A9-836E49500B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F8714AA-76B1-4F0B-9440-9EB395B8D9A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7120" y="722160"/>
              <a:ext cx="10883880" cy="5549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F8714AA-76B1-4F0B-9440-9EB395B8D9A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1280" y="658800"/>
                <a:ext cx="10915200" cy="5676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9E3BAE0-3C76-46AE-83DD-4180CDA23D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10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770"/>
    </mc:Choice>
    <mc:Fallback>
      <p:transition spd="slow" advTm="71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72E901-1948-40A7-AC80-06833EF78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0731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E2BC53-C3F7-4F67-B73A-A66EA6380BE9}"/>
              </a:ext>
            </a:extLst>
          </p:cNvPr>
          <p:cNvSpPr/>
          <p:nvPr/>
        </p:nvSpPr>
        <p:spPr>
          <a:xfrm>
            <a:off x="3363906" y="6253864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https://www.youtube.com/watch?v=TvMyssfAUx0&amp;t=4s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FD49AFD-6A19-4566-AAA4-1A1E5651BAA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87520" y="6509520"/>
              <a:ext cx="833040" cy="3420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FD49AFD-6A19-4566-AAA4-1A1E5651BAA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71680" y="6446160"/>
                <a:ext cx="864360" cy="1609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20E395C-F8A9-44D6-BA01-7B774D8095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83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70"/>
    </mc:Choice>
    <mc:Fallback>
      <p:transition spd="slow" advTm="12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A1F0C7-BBA0-4FD8-9A8D-E8B325EE51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596138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F513E7-4731-4BEF-986C-CE8BA44A2B19}"/>
              </a:ext>
            </a:extLst>
          </p:cNvPr>
          <p:cNvSpPr/>
          <p:nvPr/>
        </p:nvSpPr>
        <p:spPr>
          <a:xfrm>
            <a:off x="3649433" y="6156210"/>
            <a:ext cx="48931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hlinkClick r:id="rId5"/>
              </a:rPr>
              <a:t>https://www.youtube.com/watch?v=R087lYrRpgY</a:t>
            </a:r>
            <a:r>
              <a:rPr lang="en-GB" dirty="0">
                <a:solidFill>
                  <a:srgbClr val="000000"/>
                </a:solidFill>
              </a:rPr>
              <a:t> 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F1A118B-C068-45E4-BBCD-59405579310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75120" y="6330960"/>
              <a:ext cx="1249200" cy="428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F1A118B-C068-45E4-BBCD-59405579310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59280" y="6267600"/>
                <a:ext cx="1280520" cy="1695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1BDFBF9-E888-42B7-AC8A-C33043CF4C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7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01"/>
    </mc:Choice>
    <mc:Fallback>
      <p:transition spd="slow" advTm="11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886D6B-E610-402E-A22C-3EB88269FA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FB93CE7-8F8E-45F6-846B-3FB1E051FA5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82200" y="246240"/>
              <a:ext cx="5302080" cy="60343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FB93CE7-8F8E-45F6-846B-3FB1E051FA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72840" y="182880"/>
                <a:ext cx="5327280" cy="6161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49B1150-048E-44FC-AE36-DE2DD760C8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631"/>
    </mc:Choice>
    <mc:Fallback>
      <p:transition spd="slow" advTm="259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B22DEB-0A65-4E21-9575-122CCCB07F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5B92652-0A4D-4E03-9FA6-D1741D3ACBD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26600" y="5183640"/>
              <a:ext cx="6015600" cy="2214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5B92652-0A4D-4E03-9FA6-D1741D3ACBD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10760" y="5120280"/>
                <a:ext cx="6046920" cy="348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371B788-71AE-4D4B-A85E-42773A8028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2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66"/>
    </mc:Choice>
    <mc:Fallback>
      <p:transition spd="slow" advTm="23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A706B6-6A01-4F3B-A6D6-E5B44ABD95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B1DB46E-6332-47E2-BDF5-C6EE0FD29B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68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14"/>
    </mc:Choice>
    <mc:Fallback>
      <p:transition spd="slow" advTm="21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87DE24-7908-4908-9762-530324761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66C656D-2973-41AA-9CE5-608E59A1CAF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41240" y="4801320"/>
              <a:ext cx="6091920" cy="280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66C656D-2973-41AA-9CE5-608E59A1CAF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25400" y="4737960"/>
                <a:ext cx="6123240" cy="407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05665A-0E4C-42A2-8973-6A16F35B3D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42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99"/>
    </mc:Choice>
    <mc:Fallback>
      <p:transition spd="slow" advTm="18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30</Words>
  <Application>Microsoft Office PowerPoint</Application>
  <PresentationFormat>Widescreen</PresentationFormat>
  <Paragraphs>2</Paragraphs>
  <Slides>39</Slides>
  <Notes>0</Notes>
  <HiddenSlides>0</HiddenSlides>
  <MMClips>39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13</cp:revision>
  <dcterms:created xsi:type="dcterms:W3CDTF">2021-01-14T19:56:17Z</dcterms:created>
  <dcterms:modified xsi:type="dcterms:W3CDTF">2021-01-20T19:48:54Z</dcterms:modified>
</cp:coreProperties>
</file>