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ink/inkAction10.xml" ContentType="application/vnd.ms-office.inkAction+xml"/>
  <Override PartName="/ppt/ink/inkAction11.xml" ContentType="application/vnd.ms-office.inkAction+xml"/>
  <Override PartName="/ppt/tags/tag1.xml" ContentType="application/vnd.openxmlformats-officedocument.presentationml.tags+xml"/>
  <Override PartName="/ppt/ink/ink1.xml" ContentType="application/inkml+xml"/>
  <Override PartName="/ppt/ink/inkAction12.xml" ContentType="application/vnd.ms-office.inkAction+xml"/>
  <Override PartName="/ppt/ink/inkAction13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9" r:id="rId2"/>
    <p:sldId id="282" r:id="rId3"/>
    <p:sldId id="283" r:id="rId4"/>
    <p:sldId id="271" r:id="rId5"/>
    <p:sldId id="272" r:id="rId6"/>
    <p:sldId id="273" r:id="rId7"/>
    <p:sldId id="274" r:id="rId8"/>
    <p:sldId id="275" r:id="rId9"/>
    <p:sldId id="276" r:id="rId10"/>
    <p:sldId id="285" r:id="rId11"/>
    <p:sldId id="287" r:id="rId12"/>
    <p:sldId id="288" r:id="rId13"/>
    <p:sldId id="286" r:id="rId14"/>
    <p:sldId id="289" r:id="rId15"/>
    <p:sldId id="290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Sassoon Infant Std" panose="020B0503020103030203" pitchFamily="34" charset="0"/>
      <p:regular r:id="rId23"/>
      <p:bold r:id="rId24"/>
    </p:embeddedFont>
    <p:embeddedFont>
      <p:font typeface="Sassoon Primary" pitchFamily="50" charset="0"/>
      <p:regular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600AB4-B90C-4133-BAD9-2DF64EDC1738}">
          <p14:sldIdLst>
            <p14:sldId id="269"/>
            <p14:sldId id="282"/>
            <p14:sldId id="283"/>
            <p14:sldId id="271"/>
            <p14:sldId id="272"/>
            <p14:sldId id="273"/>
            <p14:sldId id="274"/>
            <p14:sldId id="275"/>
            <p14:sldId id="276"/>
            <p14:sldId id="285"/>
            <p14:sldId id="287"/>
            <p14:sldId id="288"/>
            <p14:sldId id="286"/>
            <p14:sldId id="289"/>
            <p14:sldId id="2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E8C500"/>
    <a:srgbClr val="DE1E5A"/>
    <a:srgbClr val="BC0105"/>
    <a:srgbClr val="4DB1E3"/>
    <a:srgbClr val="80C1EB"/>
    <a:srgbClr val="ACDDFC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1:34:52.752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7790 17232 0,'0'-23'76,"0"-1"-52,0 0-16,0 1-1,24-1 1,-24 1 0,24-1-1,-1-23 2,1-1-1,-1-22-2,1 46 4,0-47-4,-1 0 3,1 1-2,-24 22 1,23-22-1,-23-1 1,0 24 0,24-1 0,-24-22 0,0 46-1,24-23 1,-24-1 0,0 25 0,0-1 0,0 1 0,0-25-2,0 25 2,23-1 0,-23 1 0,0-25 0,0 25 7,0-1-7,0 1 0,0-25 1,0 1 5,0-24-6,0 48-1,0-48 3,0 47-4,24-46 1,-24 22 2,0 25-1,0-25-1,0 1 1,0 0 8,0 23-8,0 1 14,0-1-4,0 1 19,0 70 126,0 47-156,0-23 1,0 47 1,0 95-3,-47 23 4,23 0-2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1:34:51.08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2336">
    <iact:property name="dataType"/>
    <iact:actionData xml:id="d0">
      <inkml:trace xmlns:inkml="http://www.w3.org/2003/InkML" xml:id="stk0" contextRef="#ctx0" brushRef="#br0">7838 12676 0,'0'-23'119,"0"-1"-97,0 0 1,47 24-15,-24 0-2,1 0 3,23 0-2,-23 0 0,23 0 3,-23 0 4,-1 0 2,1 0 7,-24 24 9,0 0-17,0-1-8,0 1 2,0-1-2,0 1 9,0 0-9,-24-1 10,1-23-11,-1 24 1,0-24 2,1 0-1,-1 0-1,1 0 1,-1 0 8,0 0-7,1 0-2,-1 0 16,1 0 7,23-24-22,0 1 16,0-1-9,0 0 2,0 1 21,23 23-22,1 0 6</inkml:trace>
    </iact:actionData>
  </iact:action>
  <iact:action type="add" startTime="3814">
    <iact:property name="dataType"/>
    <iact:actionData xml:id="d1">
      <inkml:trace xmlns:inkml="http://www.w3.org/2003/InkML" xml:id="stk1" contextRef="#ctx0" brushRef="#br0">10836 12133 0,'0'0'0,"47"0"4,-24 0 5,25 0-2,-1 0 9,0 0-9,0 0 1,0 0 0,-23 0 0,47 0 0,0 0-1,-24 0 2,47 0-2,1 0 1,-1 0 1,-23 0-3,23 0 3,-23 0-3,-24 0 2,24 0 0,-24 0 0,24 0-1,-24 0 1,1 0 0,-25 0 0,24 0 0,24 0 0,-24 0-1,24 24 1,47-24 1,-47 23-2,0 1 1,-24-24-1,24 0 0,0 24 1,-48-24 1,25 0-2,-25 0 1,24 0-1,24 0 1,-24 0 9,24 0-10,-47 0 0,47 0 3,-24 0-4,24 0 1,23 0 2,-23 0-2,-24 0 1,48 0-1,-48 0 1,-24 0 0,25 0 0,-25 0-1,24 0 1,-23 0 1,0 0-1,-1 0-1,1 0 2,0 0-3,-1 0 10,1 0-9,-1 0 18,1 0-3,0 0-6</inkml:trace>
    </iact:actionData>
  </iact:action>
  <iact:action type="add" startTime="5148">
    <iact:property name="dataType"/>
    <iact:actionData xml:id="d2">
      <inkml:trace xmlns:inkml="http://www.w3.org/2003/InkML" xml:id="stk2" contextRef="#ctx0" brushRef="#br0">17398 12039 0,'0'0'1,"24"0"18,-24 23-10,23 1 14,1-24-14,-24 24 5,0 23-6,23-47-1,-23 23 2,0 1-2,0 0 10,0 23-10,0-23 8,0-1-7,0 1 1,-47-24-3,0 23 3,-47 1-2,46-24 0,1 0 2,-24 0-2,24 0 9,47-24-1,-24 1-7,24-24-1,0-1 2,0 1-2,0-24 2,0 24-3,24 23 4,-24-23-4,47 0 2,-23 47 0,0-24-1,-1 24 1,24 0 0,-23 0 8,0 0-9,-1 0 1,1 0 16,-1 0-2,-23 24 2,24-24-8,-24 24-9,0-1 1,0 1 7,24-24 10,-24 23-8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1:34:51.08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738">
    <iact:property name="dataType"/>
    <iact:actionData xml:id="d0">
      <inkml:trace xmlns:inkml="http://www.w3.org/2003/InkML" xml:id="stk0" contextRef="#ctx0" brushRef="#br0">8451 12841 0,'24'-23'29,"0"23"-13,-24-24-8,23 1 9,1 23-12,-1 0 27,1 0-16,0 0 7,-24 23 31,0 1-36,-24-24 19,0 0-30,1 0 9,-1 0-1,1 0 16,46 0 55,1 0-78,-1 0 15,1 0-16,0 0 9,-1 0 7,1 0-16</inkml:trace>
    </iact:actionData>
  </iact:action>
  <iact:action type="add" startTime="2073">
    <iact:property name="dataType"/>
    <iact:actionData xml:id="d1">
      <inkml:trace xmlns:inkml="http://www.w3.org/2003/InkML" xml:id="stk1" contextRef="#ctx0" brushRef="#br0">11355 12865 0,'23'0'37,"1"0"-29,0 0-1,23 0 2,24 0-2,47 0 0,-24 0 1,48 0 0,23 0-1,0 0 1,-47 0 1,48 0-3,-48 0 3,-24 0-2,24 0 1,-71 0 0,71 0 0,-23 0 0,-1 0-1,-47 0 1,24 0 0,0 0 0,0 0-1,0 0 1,-1 0-1,-22 0 2,22 0-2,25 0 2,-24 0-2,-1 0 0,25 0 2,-24 0-2,0 0 0,-1 0 2,1 0-1,-47 0-1,47 0 1,-48 0 0,24 0 0,-23 0-1,0 0 3,-1 0-4,1 0 2,-1 0 0,1 0-1,0 0 9,-1 0 7,1 0-7,-1 0 7</inkml:trace>
    </iact:actionData>
  </iact:action>
  <iact:action type="add" startTime="3346">
    <iact:property name="dataType"/>
    <iact:actionData xml:id="d2">
      <inkml:trace xmlns:inkml="http://www.w3.org/2003/InkML" xml:id="stk2" contextRef="#ctx0" brushRef="#br0">17658 12818 0,'23'0'20,"1"0"-11,-1 0 7,1 0 0,0 0-10,-1 0 10,1 0-1,-1 0 16,-23 23-23,0 1 9,0 0-10,0-1 0,0 1 9,0-1-9,0 1 10,-23 0-1,-24-24-9,23 0 9,0 0-1,1 0 16,23-24-16,0 0 24,0 1-9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1:34:51.08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662">
    <iact:property name="dataType"/>
    <iact:actionData xml:id="d0">
      <inkml:trace xmlns:inkml="http://www.w3.org/2003/InkML" xml:id="stk0" contextRef="#ctx0" brushRef="#br0">4202 12346 0,'24'0'52,"-1"0"-43,1 0-2,0 0 1,-1 0-1,1 0 4,-1 0-6,1-24 2,23 24 2,-23 0-2,23 0 1,0 0-1,-23 0 1,47 0 0,47-23 0,-24 23 0,24-24 0,47 0-1,1 24 1,-48-23-1,0 23 1,47-24 0,-23 24 0,-24 0 0,0 0-1,47 0 1,-47 0 0,-24-24-1,24 24 2,-23 0-2,23 0 1,-47 0 1,0 0-3,47-23 3,-48 23-2,48 0 1,-47 0-1,47 0 2,-23 0-2,-1 0 1,24-24 0,-23 24-1,-1-23 1,-47 23 0,24 0 0,0 0-1,0 0 2,-1 0-2,1 0 0,0 0 2,24 0-2,-25 0 1,25 0 0,-48 0 0,47 0-1,-23 0 1,-47 0-1,47 0 1,-24 0 0,-24 0 0,1 0 0,0-24 0,-1 24 0,1 0-1,-1 0 17</inkml:trace>
    </iact:actionData>
  </iact:action>
  <iact:action type="add" startTime="2183">
    <iact:property name="dataType"/>
    <iact:actionData xml:id="d1">
      <inkml:trace xmlns:inkml="http://www.w3.org/2003/InkML" xml:id="stk1" contextRef="#ctx0" brushRef="#br0">10836 11944 0,'0'24'13,"23"-24"-4,1 0-2,47 0 1,-48 0-1,95 0 3,-23 24-4,70-24 1,0 0 1,24 0 0,47 23 0,-24-23 0,-23 24 0,-23-1-1,-48-23 1,23 24 0,-46-24-1,23 0 1,-71 0 1,24 0-2,-1 0 1,-22 0-1,46 0 1,1 0-1,-48 0 2,47 0-2,1 0 1,-1 0 0,-23 0-1,23 0 1,24 0 0,-47 0 0,0 0-1,0 0 2,0 0-2,-24 0 1,24 0 0,-24 0-1,-24 0 1,1 0 0,0 0 0,-1 0 16,1 0-17,-1 0 16</inkml:trace>
    </iact:actionData>
  </iact:action>
  <iact:action type="add" startTime="3401">
    <iact:property name="dataType"/>
    <iact:actionData xml:id="d2">
      <inkml:trace xmlns:inkml="http://www.w3.org/2003/InkML" xml:id="stk2" contextRef="#ctx0" brushRef="#br0">16595 12204 0,'24'0'37,"47"0"-29,-24 0-1,24 0 1,23 0 0,-23 0 0,23 0 0,1 0 0,23 0 0,0 0-1,-24 24 0,72-24 2,-1 23-2,-47 1 0,47 0 2,0-24-2,1 47 1,-48-47 0,47 0 0,-47 23-1,47 1 1,0-24 1,-47 0-2,24 24 2,0-24-3,23 23 2,-23 1 0,-48-24-1,-23 23 1,70-23 0,-93 24 0,46-24-1,-23 24 1,0-1 0,-24 1-1,24-1 2,-24-23-1,-23 0-1,23 24 1,0-24 0,-23 0 0,46 0-1,-46 0 1,0 0 9,23 0-11,-24 0 2,1 0-1,23-24 10,0 24-10,-47-23 1,48 23-1,-1-24 1,-47 1 0,47-1-1,0 0 1,1 1 8,-25-1-8,-23 1-1,24 23 1,-1 0-1,-23-24 11,0 0 20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1:34:51.08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487">
    <iact:property name="dataType"/>
    <iact:actionData xml:id="d0">
      <inkml:trace xmlns:inkml="http://www.w3.org/2003/InkML" xml:id="stk0" contextRef="#ctx0" brushRef="#br0">7956 12393 0,'23'0'38,"1"-24"7,-1 24-29,1 0-9,0 0 8,-1 0-6,1 0-1,-1 0 8,1 0-10,0 0 3,-1 0 6,1 0-7,-1 24 15,1 0-16,-24-1 1,0 1 8,0-1 0,0 1-1,-24 0 1,1-1-9,-24-23 8,23 0-7,0 0 0,1 0 8,-1 0-9,1 0 55,23-23 1,0-1-39,23 24-8,1 0-10,-1 0 2,1 0 8,0 0-9,-1 0 9</inkml:trace>
    </iact:actionData>
  </iact:action>
  <iact:action type="add" startTime="1829">
    <iact:property name="dataType"/>
    <iact:actionData xml:id="d1">
      <inkml:trace xmlns:inkml="http://www.w3.org/2003/InkML" xml:id="stk1" contextRef="#ctx0" brushRef="#br0">10222 12487 0,'23'0'44,"1"0"-35,23 0-2,-23 0 0,47 0 2,-1 0-2,25 0 2,-24-23-1,94 23-2,-71 0 2,24 0-1,-23 0 1,23 0 1,0 0-1,-24 0-1,-23 0 1,94 23-1,-70-23 2,46 48-2,-23-48 1,24 47-1,-24-24 2,24 1-2,-24 0 2,-24-1-2,71 1 0,-70-24 1,23 23 0,-24-23-1,-23 0 1,24 0 0,-1 24-1,-70-24 1,46 24 0,-22-24 1,-25 0-2,24 0 2,-23 0-3,-24 23 2,24-23 1,-1 0 6,1 0 0</inkml:trace>
    </iact:actionData>
  </iact:action>
  <iact:action type="add" startTime="3078">
    <iact:property name="dataType"/>
    <iact:actionData xml:id="d2">
      <inkml:trace xmlns:inkml="http://www.w3.org/2003/InkML" xml:id="stk2" contextRef="#ctx0" brushRef="#br0">16997 12464 0,'23'0'29,"1"0"-21,-24-24 0,47 24-1,-23 0 1,23 0 0,-23 0 0,-1 0-1,1 0 1,-1 0 0,1 0 8,0 0 6,-24 24 18,-24-1-25,-23 1 1,23 0-9,1-24 2,-1 0-2,0 23 1,1-23 9,-1 0-3,24-23 24,0-1-30,0 0 17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1:34:51.08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815">
    <iact:property name="dataType"/>
    <iact:actionData xml:id="d0">
      <inkml:trace xmlns:inkml="http://www.w3.org/2003/InkML" xml:id="stk0" contextRef="#ctx0" brushRef="#br0">5288 12723 0,'0'-23'115,"24"23"-106,-1 0-2,1 0 0,-24-24 2,24 24-1,-24 24 108,-24-24-109,0 23 9,1-23-8,-1 0 7,24-23 33,0-1-26,24 1-15,-1 23 1,1 0 8,0 0-9</inkml:trace>
    </iact:actionData>
  </iact:action>
  <iact:action type="add" startTime="2104">
    <iact:property name="dataType"/>
    <iact:actionData xml:id="d1">
      <inkml:trace xmlns:inkml="http://www.w3.org/2003/InkML" xml:id="stk1" contextRef="#ctx0" brushRef="#br0">7908 12865 0,'0'0'1,"24"0"68,0 0-64,23 0 4,24 0-1,-48 0-1,48 0 1,23 0-1,-23 0 2,24 0-3,23 0 2,-24 0 1,48 0-3,-24 0 4,0 0-4,23 0 3,-22 0-1,-49 0-1,25 0 0,-24 0 2,23 0-1,-47 0 0,24 0-1,0 0 2,47 0-3,-71 0 3,71 0-2,-23 0 1,23 0 0,-24 0-1,-23 0 1,-24 0-1,24 0 1,-24 0 1,0 0-3,0 0 4,-23 0 5,0 0-7,-1 0 14,1 0-6,0 0 0,-1 0 23,1 0-16,-1 0 63</inkml:trace>
    </iact:actionData>
  </iact:action>
  <iact:action type="add" startTime="3516">
    <iact:property name="dataType"/>
    <iact:actionData xml:id="d2">
      <inkml:trace xmlns:inkml="http://www.w3.org/2003/InkML" xml:id="stk2" contextRef="#ctx0" brushRef="#br0">14471 13597 0,'23'0'39,"-23"47"14,0-23-30,0-1-16,-23-23 17,-1 0-17,1 0 1,-1 0 8,0 0 0,24-23 54,0-1-56,24 0-6,-24 1 0,24 23 0,-1 0 0,1 0 0,-1 0 14,1 0-6,0 0 24</inkml:trace>
    </iact:actionData>
  </iact:action>
  <iact:action type="add" startTime="4703">
    <iact:property name="dataType"/>
    <iact:actionData xml:id="d3">
      <inkml:trace xmlns:inkml="http://www.w3.org/2003/InkML" xml:id="stk3" contextRef="#ctx0" brushRef="#br0">17256 12393 0,'0'-24'40,"48"24"-20,-25-23-12,24 23 0,1 0 0,-25 0 0,48 0-1,0-24 1,-24 24-1,24 0 1,0 0 0,23 0 0,24 0 0,-47 0 0,47 0-1,47 0 2,-47 0-2,0 0 1,0 0 0,24-23-1,-24-25 1,0 48-1,-24 0 2,48-47-2,-48 47 1,-23-24 0,0 24 0,24 0-1,-48 0 1,24 0-1,-24 0 2,-24 0-2,48 0 1,-24 0 0,1 0 0,22 0 0,-46 0-1,47 0 1,-24 0 0,24 0 0,-24 0-1,-23 0 1,-1 24-1,25-24 2,-1 0-2,-24 24 3,1-24-4,0 0 2,-1 0 7,1 0 9,-1 0-8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1:34:51.08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609">
    <iact:property name="dataType"/>
    <iact:actionData xml:id="d0">
      <inkml:trace xmlns:inkml="http://www.w3.org/2003/InkML" xml:id="stk0" contextRef="#ctx0" brushRef="#br0">8947 12605 0,'0'-23'55,"0"-1"-27,0 1 12,24 23-32,-1 0 15,1 0-7,-1 0 15,-23 23-8,0 1-6,-23-24 28,-1 23-37,1-23-1,-25 0 1,25 0 7,-1 0 3,1 0-10</inkml:trace>
    </iact:actionData>
  </iact:action>
  <iact:action type="add" startTime="1743">
    <iact:property name="dataType"/>
    <iact:actionData xml:id="d1">
      <inkml:trace xmlns:inkml="http://www.w3.org/2003/InkML" xml:id="stk1" contextRef="#ctx0" brushRef="#br0">10906 12464 0,'24'0'20,"0"0"-11,23 0-3,0 0 4,24 0-4,0 0 4,-1 0-4,1 0 2,24 0-1,23 0 1,-24 0 0,24 0 0,0 0 0,47-24-1,-70 24 2,46 0-2,-46-23 2,-24 23-3,-24 0 3,24 0-1,0 0-1,-48 0 1,48 0 0,-47 0-1,46 0 0,1 0 2,-24 0-2,48 0 1,-1 0 0,-23 0-1,-24 0 1,24 0 0,24 0 0,-25 0 1,1 0-2,0 0 1,23 0-1,-23 0 0,0 0 2,23 0-2,-46 0 1,46 0 0,-23 0-1,-47 0 2,23 0-1,-24 0 0,1 0-1,0 0 1,-1 0 1,-23-24 13,24 24-6,-1 0 54</inkml:trace>
    </iact:actionData>
  </iact:action>
  <iact:action type="add" startTime="3023">
    <iact:property name="dataType"/>
    <iact:actionData xml:id="d2">
      <inkml:trace xmlns:inkml="http://www.w3.org/2003/InkML" xml:id="stk2" contextRef="#ctx0" brushRef="#br0">17233 12228 0,'47'0'44,"0"0"-27,-47 23-10,24-23 0,-1 0 1,1 0 0,0 24 16,-24 0-8,23-1-1,-23 1-7,0-1-1,0 1 10,0 0-11,-47-1 18,47 1-16,-47-1-1,23-23 1,1 0-1,-1 0 1,0 0 0,1 0 2,-1 0 5,1 0-1,23-23 133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1:34:51.08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178">
    <iact:property name="dataType"/>
    <iact:actionData xml:id="d0">
      <inkml:trace xmlns:inkml="http://www.w3.org/2003/InkML" xml:id="stk0" contextRef="#ctx0" brushRef="#br0">5241 12369 0,'23'0'29,"25"0"-12,-1 0-11,0-23 11,0 23-11,-23 0 3,0 0-1,-1 0 1,1 0 7,-1 0-10,-23 23 56,0 1-46,-47-24 0,0 0-2,23 0-6,1 0 7,-1 0-5</inkml:trace>
    </iact:actionData>
  </iact:action>
  <iact:action type="add" startTime="2149">
    <iact:property name="dataType"/>
    <iact:actionData xml:id="d1">
      <inkml:trace xmlns:inkml="http://www.w3.org/2003/InkML" xml:id="stk1" contextRef="#ctx0" brushRef="#br0">7106 12676 0,'0'-23'6,"23"-1"1,1 24 1,23-24-1,-23 1 0,47-1 3,23 1-3,0-25 1,24 25-1,48-1 1,46-47 0,-47 48-1,48-24 1,-48 47 0,-47-24 0,-23 24 0,-25 0-1,-22 0 1,46 0 0,-23 0 0,-48 0 1,48 0-2,0 0 0,0-24 1,23 24 0,1 0-1,-24-23 1,-24-1 0,47 24 0,-47 0-1,1 0 1,-1-24-1,24 24 2,-48 0-1,1 0-2,23-23 4,0 23 6,-23 0-11,0 0 5,-1 0-3,1 0 0,-1 0 1,25-24 0,-25 24-1,24 0 1,1 0 0,-1 0 0,24-23 0,-48 23-1,24 0 3,1 0-4,-25 0 4,24 0-4,-23 0 1,23 0 1,-23 0 0,-1 0 0,1 0-1,0 0 1,-1 0 39,1 0-16</inkml:trace>
    </iact:actionData>
  </iact:action>
  <iact:action type="add" startTime="3506">
    <iact:property name="dataType"/>
    <iact:actionData xml:id="d2">
      <inkml:trace xmlns:inkml="http://www.w3.org/2003/InkML" xml:id="stk2" contextRef="#ctx0" brushRef="#br0">14070 12180 0,'23'0'29,"24"0"-13,-23 0-8,23 0-1,-23 0 2,-1 0-2,1 0 8,0 0 1,-1 0 16,-23 24 14,0 0-30,0-1-1,0 1 0,-23 0 9,-1-24-17,0 0 9,1 0-8,-1 0-1</inkml:trace>
    </iact:actionData>
  </iact:action>
  <iact:action type="add" startTime="4499">
    <iact:property name="dataType"/>
    <iact:actionData xml:id="d3">
      <inkml:trace xmlns:inkml="http://www.w3.org/2003/InkML" xml:id="stk3" contextRef="#ctx0" brushRef="#br0">16784 13196 0,'0'23'14,"24"-23"18,-1 0-24,25 0-1,-25 0 1,24 0-1,48 0 1,-1 0 0,-23 0 0,24 0 0,23-23-1,-24-1 3,0 0-4,24 24 1,-47-23 1,47 23 0,0 0 0,0 0 0,-23 0-1,23 0 2,-24 0-2,24 0 0,-71 0 1,48 0 1,-1 0-2,1 0 1,-24 0 1,23 0-3,0 0 2,24 0-1,-47 0 1,24 0 0,23 0 0,-47 0 0,-1 0 0,-46-24 0,23 24-1,-23 0 1,23 0-1,-23 0 2,-1 0 7,24 0-10,-23 0 10,0-23-4,-1 23-9,1 0 13,-1 0-8,1-24-1,0 24 1,-1 0 0,-23-24 9,24 24-12,-1 0 12,1-23-10,0 23 9,-1 0-7,1-24 6,-1 24-8,1 0 9,0 0-8,-1 0 15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1:34:51.08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488">
    <iact:property name="dataType"/>
    <iact:actionData xml:id="d0">
      <inkml:trace xmlns:inkml="http://www.w3.org/2003/InkML" xml:id="stk0" contextRef="#ctx0" brushRef="#br0">6870 12535 0,'23'0'44,"1"0"-28,0 0-8,-1 0-1,1 0 2,-1 0-2,1 23 1,0-23-1,-1 0 1,24 0 0,-23 0 16,0 0-17,-24 24 0,23-24 2,-23 23 7,0 1 14,0 0-15,0-1 1,-47 1 15,23-24-15,1 23-8,-1-23-1,1 0 16,-1 0-7,48 0 70,-1 0-79,1 0 1,23-23-1</inkml:trace>
    </iact:actionData>
  </iact:action>
  <iact:action type="add" startTime="1884">
    <iact:property name="dataType"/>
    <iact:actionData xml:id="d1">
      <inkml:trace xmlns:inkml="http://www.w3.org/2003/InkML" xml:id="stk1" contextRef="#ctx0" brushRef="#br0">10222 12487 0,'47'0'45,"0"0"-37,0 0 0,24 0 0,-24 0-1,48 24 0,23-24 2,-24 0-1,48 24-1,23-1 1,0-23-1,1 47 1,-72-23 0,71 0 0,-70-1-1,-1-23 1,1 24 1,-25-1-2,1-23 2,24 0-3,-48 0 3,47 0-2,1 0 1,-24 0 0,-24 0-1,24 0 1,-1 0-1,-46-23 2,23 23-1,0 0-1,-23-24 1,23 1 0,-23 23-1,-1 0 2,1-24-3,0 24 2,-1 0 1,1 0-2,-1 0 1,1 0 15,0 0-7,-1 0 23,-23-24-16</inkml:trace>
    </iact:actionData>
  </iact:action>
  <iact:action type="add" startTime="3094">
    <iact:property name="dataType"/>
    <iact:actionData xml:id="d2">
      <inkml:trace xmlns:inkml="http://www.w3.org/2003/InkML" xml:id="stk2" contextRef="#ctx0" brushRef="#br0">16312 12299 0,'47'0'53,"1"0"-45,-1 0 8,-24 0 0,1 0-10,0 0 3,-24 23-2,0 1 18,0-1 13,-24 1-23,0-24-8,-23 0 1,24 24 0,-25-24 8,25 0-7</inkml:trace>
    </iact:actionData>
  </iact:action>
  <iact:action type="add" startTime="4080">
    <iact:property name="dataType"/>
    <iact:actionData xml:id="d3">
      <inkml:trace xmlns:inkml="http://www.w3.org/2003/InkML" xml:id="stk3" contextRef="#ctx0" brushRef="#br0">18460 12440 0,'24'0'38,"-1"0"-22,1 0 7,0 0-8,-24 24 16,0-1-23,0 1 8,0 23-9,0-23 10,-24-1-10,0-23 0,24 24 0,-23 0 1,-1-24 1,1 0 6,-1 0-7,24-24 62,0 0-24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1:34:51.087"/>
    </inkml:context>
    <inkml:brush xml:id="br0">
      <inkml:brushProperty name="width" value="0.05292" units="cm"/>
      <inkml:brushProperty name="height" value="0.05292" units="cm"/>
      <inkml:brushProperty name="color" value="#FFFFFF"/>
    </inkml:brush>
  </inkml:definitions>
  <iact:action type="add" startTime="28026">
    <iact:property name="dataType"/>
    <iact:actionData xml:id="d0">
      <inkml:trace xmlns:inkml="http://www.w3.org/2003/InkML" xml:id="stk0" contextRef="#ctx0" brushRef="#br0">5477 14069 0,'24'0'201,"-1"0"-193,1 0 7,23 0-7,-23 0 7,-1-24-7,24 1 9,-23 23-11,-24-24 3,24 1-3,-1 23 3,1-24-2,-24 0 1,23 24 0,-23-23 0,24-24 0,-24-1 8,24 25-9,-1-25 8,-23 25-7,24 23 0,-24-47 1,0 23 6,23 24 0,-23-24-7,0 1 7,24-1 9,-24-23-8,0 23-1,0-23-7,0 24-1,0-1 3,0-23-4,0 0 9,0 23-8,0 0 10,0 1-10,0-24 9,0 23-9,0 0 9,0 1-8,0-1 7,0 1 16,0 46 342,0 1-366,0 23 1,0 0 9,0 0-1,0-23-10,0 0 10,0 23-9,0-24 16,0 1-15,0 0 15,0-1-15,0 1 1,0-1 13,0 1-14,0 0 15,0-1-7,0 1 0,0-1 7,0 1-8,0 0 0,0-1-4,0 1-6,0-1 2,0 1 2,0 0-2,0-1 9,0 25-8,0-25 8,0 1-10,0-1 10,0 25-8,-24-25 8,24 24-8,0-23 7,0 0-7,0-1 7,0 1-7,0-1 24,0 1-9,0 0 0,0-48 249,0 0-265,0 1 8,0-1-6,0 1 7,0-1-9,0 0 8,0 1 0,0-1-7,0 1 0,0-1-1,0 0 10,0 1-2,0-1 1,0 1 0,0-1-2,0 0 2,0 1-1,24-1 1,-24 0 23,0 1-16,0-1 0,24 24 9,-24-23-25,23 23 2,-23-24-4,24 24 13,-24-24 4,23 24 2,1 0-8,0 0 7,-1 0-15,1 0-1,0 0 8,-1 0-4,1 0 10,-1 0-14,1 0 9,0 0-1,-1 0-7,1 0 39,-1 0-16,-23 24 0,0 0-16,24-24 1,-24 23-1,0 1 1,0-1-8,24-23 0,-24 24-1,0 0 1,0-1 15,0 1-15,0 0 0,0-1 0,0 1-1,0-1 2,0 1 6,0 0-7,0-1-1,0 24 0,0-23 10,0 0-10,0-1 0,0 1 11,0-1-12,0 1 9,0 0-6,-24-24-2,24 23 0,-24-23 9,1 0-8,23 24-1,-24-24 1,1 0-1,-1 23 3,0-23-3,1 0 8,-1 0 1,1 0-8,-1 0-1,0 0 16,1 0-14,-1 0 13,0 0-6,1 0 7,-1 0 32,1 0-32,70 0 396,0 0-403,-23 0-8,-1 0-1,1 0 1,0 0-1,-1 0 9,1 0-8,-1 0 16,1 0-8,0 0-10,-1 0 18,1 0-9,-1 0 9,1 0-16,0 0 8,-1 0 7,1 0-16,-1 0 9,1 0-9,0 0 1,-1 0 8,1 0-8,-1 0 14,1 0-6,0 0-9,-1 0 33,1 0-24,-24-23 46,23 23-55,1 0 16,-24-24-15,0 1 9,24-1-11,-24 0 10,0 1-8,23 23 8,-23-24-9,0 1 0,24 23 3,-24-24-4,0 0 26,0 1-25,0-1 25,0 1-25,0-1 0,0-23 17,0 23 0,0 1-17,0-1 1,0 0 7,0 1-7,0-1 15,0 0-14,0 1-3,0-1 26,0 1-9,0 46 171,0 1-171,0-1-15,0 1 8,0 0 0,0-1-10,0 1 11,0 0-9,0-1-1,0 1 17,0-1-16,0 1 15,0 0-16,0-1 1,0 1 16,0-1-16,0 1-1,0 23 8,0-23 1,0-1-8,0 1 0,0 0 7,0-1-8,0 1 11,0-1 4,0 1-8,0 0 26,0-1-9,23-23-6,1 0-12,0 0 11,-1 0-16,1 0-1,0 0 9,-1 0-9,1 0 17,-1 0-16,1 0-1,0 0 16,-1 0-7,1 0 8,-1 0-17,1 0 9,0 0 15,-1 0-24,-23-23 1,24-1 23,-1 0-16,-23 1 1,24 23-1,-24-24-6,0 1-2,0-1 9,0-23-9,0 23 9,0 1-7,0-1 6,0 0 2,0 1-11,0-1 9,0 1 0,0-1-6,0 0 5,0 1 2,0-1 15,0 1-15,0-1 47,0 0-25,0 1-7,0-1 24,0 0-25,0 48 88,0 23-112,0-23 2,0 0 0,0-1-1,0 24 2,0-23-2,0 0 1,0-1 0,0 1 7,0-1 1,0 1 0,0 0 0,0-1-1,0 1 1,0-1-10,0 1 27,0 0-19,0-1 17,0 1-24,0-1 2,0 25 7,0-25-9,0 24 1,0-23 0,0 0-1,0-1 2,0 1-2,0-48 55,0 1-53,0-1-3,0 0 2,0 1 15,0-1 0,0 1-6,0-1 13,0 0-13,0 1 5,0-1-14,0 1 15,0-25-16,0 1 17,0 0-16,0 0 8,0 23-9,24 1 9,-24-1-9,0 0 9,23 1-8,-23-1-1,24 1 9,-24-1-8,23 0 9,1 1-2,-24-1-9,24 24 4,-1 0-4,1-24 1,-24 1 1,23 23 0,25 0 0,-1 0 8,-24 0 0,1 0-10,0-24 3,-1 24 7,1 0 15,23 0 287,0 0-311,1 0 0,22-23 2,1 23-2,-24 0 1,1 0 0,-25 0 0,24 0-1,1 0 0,-1 0 10,-24 0-9,1 0 7,0 0-7,-1 0 7,1 0-7,-1 0 8,1 0 31,0 0-31,-1 0 37,1 0-21,-48 0 131,1 0-156,-1 0 0,0 0 9,1 0-9,-1 0 1,1 0 8,-1 0-9,0 0 17,1 0 1,-1 0-19,1 0 25,-1 0-24,24 23 1,0 1 0,-24-1 0,24 1 0,-23 23 0,-1-47-1,1 71 2,-1-24 8,0 24-12,24-47 5,-23 23-4,23-23 2,0-1-1,0 24 1,0-23 0,0 0 0,0-1-1,0 1 1,0-1 1,0 25-2,0-25 8,23 1-7,-23-1 0,24 1-1,0 23 2,-1-23 6,1-1-8,-1-23 1,1 0 8,-24 24-8,24-24 0,-1 0-1,1 0 2,-1 0 13,1 0-15,0 0 9,-1 0-8,1 0 0,-24-24 0,0 1-1,0-1 1,23-47 0,1 24 1,0 0-2,-24-47 1,23 23-1,-23 0 1,0 0 0,24 24-1,-24-47 1,24 46 0,-24 25 0,0-48-1,0 47 1,0-23 0,0-24 0,0 48-1,0-48 2,0 0-2,0 47 2,0-23-3,0 0 2,0 0 0,0 0 0,0 23 0,0 0-1,0-23 1,0 24-1,-24-1 1,24 0 0,-24-23 0,24 23 0,0 1 0,-23-1-1,23 1 2,0-1-2,0 0 1,0 1 0,0-24 7,0 94 217,0-24-223,0 1-2,0 0 1,0-1-1,0 24 1,0 24 0,0-47 0,0 0 0,0 23 0,0-24 1,0 25-3,23-1 2,-23-24-1,24 1 1,-24 0 0,0-1 0,24 1-1,-24-1 1,0 1 0,0 0 0,0-1-1,0 1 1,0-1 1,23-23-3,-23 24 3,0 0-1,0-1-2,0 1 3,0-1-2,0 1 2,0 0-2,0-1 1,0 1 7,0 23-7,0 0 17,0 1-10,0-25 2,24 1-12,-24-1 3,0 1 0,0 0-1,0-1 1,0 1 0,23-1-1,-23 1 1,0 23 0,24-23 0,-24-1 1,0 25-3,0-25 2,0 1 0,0-1 0,0 1 0,0 23-1,0-23 9,0-1-8,0 1 8,0 0-10,0-1 20,24-23-10,-24 24-2,23-24-6,-23 23 8,24-23-10,-1 0 2,1 0 8,0 0-9,-1 0 3,1 0 5,-1 0-1,1 0 2,0 0-8,-1 0 7,1 0 8,-1 0-15,1 0 15,0 0-7,-1-23-1,-23-1 9,24 1-16,-24-1-1,23 24 9,-23-24-8,0 1 16,24 23-16,-24-24 46</inkml:trace>
    </iact:actionData>
  </iact:action>
  <iact:action type="add" startTime="38765">
    <iact:property name="dataType"/>
    <iact:actionData xml:id="d1">
      <inkml:trace xmlns:inkml="http://www.w3.org/2003/InkML" xml:id="stk1" contextRef="#ctx0" brushRef="#br0">6870 13290 0</inkml:trace>
    </iact:actionData>
  </iact:action>
  <iact:action type="add" startTime="61787">
    <iact:property name="dataType"/>
    <iact:actionData xml:id="d2">
      <inkml:trace xmlns:inkml="http://www.w3.org/2003/InkML" xml:id="stk2" contextRef="#ctx0" brushRef="#br0">15557 13951 0,'23'0'287,"1"0"-272,0 0-1,-1 0 2,1 0 0,-1 0-1,-23-24-6,24 24 6,0-23-8,-1-1 1,-23 1 8,24-1-9,-1 0 1,-23 1 8,0-1-9,24 24 1,-24-24 0,0 1-1,24-1 2,-24 1 5,23 23-5,-23-24-2,0 0 10,0 1-11,0-1 3,0 1 14,0-1-7,0 0 15,0 1-16,0-1 8,24 24 0,-1 0-15,1-23 8,0-1-9,-1 24 2,1 0-2,-1 0 3,1-24-5,0 1 3,-1 23 0,1 0-1,-1 0 1,1-24 0,0 24 0,-1 0-1,1 0 1,-1 0 9,1 0-10,0 0 2,-1 0 5,1 0-6,0 0 70,-1 0-1,-46 0 117,-25 0-178,25 0-8,-1 0 7,0 0-7,1 0 8,-1 0-9,1 0 1,-1 0 77,0 0-69,1 0 7,23 24 70,-24-24-69,1 0-1,23 23-16,0 1 9,0 0-1,-24-24-7,0 0-1,24 23 3,0 1-3,0-1 16,-23-23-15,23 24-1,0 0 0,0-1 26,0 1-26,0-1 24,0 1-24,0 0 2,0-1 14,0 1-8,0-1 16,0 1-8,23-24 24,1 0-40,23 0 17,-23 0-16,23 0 7,-23 0-7,23 0 10,-24 0-14,1 0 12,0 0-6,-1 0 4,1 0-6,0 0-1,-1 0 18,1 0-3,-1 0 41,-23 24-56,24-24 8,-24 23 17,0 1-25,0 23 17,24-23-17,-24-1 9,0 1-8,0 23 7,0-23-8,0-1 9,0 1-8,0 0 0,0-1 8,0 1-8,0-1 14,-24 1-14,0-24 7,24 24-6,0-1-2,-23 1 1,-1-24-1,24 23 9,-47-23-7,23 24-2,1-24 9,-25 24-9,25-24 9,-1 0-9,1 0 1,-1 0 7,0 0 1,1 0 0,-1 0 0,1 0-2,-1 0 3,0 0-10,24-24 9,-23 24-8,23-24-2,-24 24 2,48 0 203,23 0-188,-23 0-7,-1 0-9,1 0 2,-1 0-3,1 0 2,0 0 0,-1 0-1,1 0 10,23 0-10,-23 0 9,-1 0-9,1 0 9,0 0-8,-1 0 7,1 0-7,-1 0-1,25 0 17,-25 0-9,1 0 1,-1 0-8,1 0 8,0 0 0,-1 0-9,1 0 24,-1 0-23,-23-23 7,24-1 24,0 24-15,-1-23-2,-23-1-11,0 0 2,0 1-6,0-1 0,0 1 9,24-25-8,-24 1 9,0 24-11,0-1 3,0-23-2,0 0 8,0-1-7,0 25 0,0-25-1,0 25 2,0-24-2,0-1 1,0 25 0,0-24-1,0-1 9,0 25-9,0-1 3,0 1-4,0-1 2,0 0 0,0-23 0,0 0 8,0 0-9,0 23 1,0 1-1,0-1 1,0 0 7,0 1-5,0-1 20,0 1 1,0-1-24,0 0 33,0 48 131,0 23-156,0-23-8,0 23 1,0 0 0,0 0 7,0-23-8,0 0 2,0-1-1,0 1 0,0 23 7,0-23 1,0-1-10,0 1 2,0-1 1,0 1-2,0 0 1,0-1 0,23 24-1,1 1 11,-24-25-12,0 1 1,0 23 1,0-23 0,0-1 0,0 25-1,0-25 1,0 24 0,0-23 0,24 0 0,-24 23-1,0-24 9,0 25-8,0-25 7,0 1-7,0-1 0,0 1 7,0 0-7,0-1 0,0 24 8,0-23-9,0 23 8,0-23-7,0-1 9,0 1-11,0 0 10,0-1 7,0 1 1,0-1 31,0-46 107,0-1-155,0 1 1,0-1 0,0 0 0,0 1-1,0-24 9,23-1-1,-23 25-6,0-1-2,0 1 1,24-25 0,-24 25-1,0-1 1,0 1 0,0-1 8,0 0-9,0 1 10,23-1-11,-23 1 11,24 23-3,-24-24-6,0 0 8,24 1 0,-24-1-1,23 1-6,1 23-3,-24-24 2,23 0 9,1 24-10,0-23 1,-1-1 7,1 0-8,0 24 9,-24-23-9,23-1 1,1 24 0,-1 0 8,1-23-1,-24-1-5,24 24 4,-1 0-7,1 0 24,-1 0-23,1 0 8,0 0 23,-1 0-24,-23 24-7,0 23 7,24 0-7,-24 0 8,0-23-9,0 0 1,0 23-1,0 0 11,0-23-12,0 23 3,0-24-2,0 25 8,0-25-7,0 1 8,0-1-9,0 1 9,0 0 16,0-1-17,0 1 24,0-1 279,0 1-303,0 0 8,0-1-15,0 1 0,0-1 40,0 1-42,0 0 72,0-1-62,23-23-8,1 0 9,0 24 4,-1-24-14,1 0 9,-1 0 0,1 0-8,0 0 7,-1 0-8,1 0 3,-1 0 6,1 0-11,0 0 11,-1 0-8,1 0 7,-1 0 1,1-24-8,-24 1 46,0-1-15,0 0-32,0 1 1,0-1 9,0 1-11,0-1 11,0 0-10,0 1 24,0-1-23,0 1-1,0-1 9,0 0-9,0 1 25,0-1-24,0 1 7,0-1 9,0 0-9,0 1 16,0-1-7,0 1-1,0-1 32,0 0-17,0 1 117,0 70-85,0 0-63,0-23 2,0 47-2,0-48 1,0 48-2,0-24 3,0-23-1,0-1 0,0 25-1,0-25 1,0 1 0,0-1-1,0 1 8,0 0 1,0-1 23,0 1-7,0-1-25,24-23 71,-1 0-62,1 24-8,-1-24 15,1 0-8,23 0 10,-23 0-11,0 0 2,-1 0-9,24-24 8,-23 1-7,0-1 8,-1 24-9,1 0 1,-24-23 0,23-1-1,-23 0 73,24 1-65,-24-1-8,0 1 2,0-1-3,0 0 2,0 1 0,0-24-1,0 23 1,0 0 0,0 1 0,0-1 0,0 1-1,0-1 1,0 0-1,0 1 2,0-1-1,0 1 8,0-1-1,0 0 31,0 1 9,0-1-8,0 48 115,0 23-153,0-23-3,0 23 3,0-24-3,0 48 3,0-24-2,0 1 1,0-1 0,0-24-1,0 48 1,0-47 0,0-1 0,0 25 0,0-25 0,0 1 8,0-1-9,0 1 2,0 0-3,0-1 2,0 1 9,0 0 67,0-1-45,0-46 108,0-1-139,0-23-1,0 23 1,0-23 8,0 0-7,0-1 5,0 25 1,0-1-7,0 1-1,0-1 10,0 0-9,0 1 16,0-1-10,0 1 11,0-1 21,0 0-24,0 1 2,24-1-9,-24 1-7,23 23 0,1-24-1,-24 0 1,23 24 0,1-47 0,0 24-1,-1-1 16,-23 0-6,24 24-10,-24-23 24,0-1 0,23 24 31,-23-23-55,24 23 9,0 0 427,-1 0-405,1 0-22,-1 0-1,1 0-6,-24-24 7,47 0-8,-23 1-3,-24-1 12,47 0-10,-23-23 9,-1 47-8,-23-23-1,24-25 9,-24 25-8,24 23-1,-24-24 2,0 1 7,0-1-9,23 0 3,-23-23 3,24 24 3,-24-1-1,0 0-7,0 1-1,0-1 18,0 1-19,23 23 3,-23-24 6,0 0 0,0 1 24,0-1-15,0 1 0,0 46 154,0 1-171,0-1 9,0 1-9,0 0 10,0-1-9,-23 1-1,23-1 0,0 1 1,0 0-1,0 23 2,0-24-1,0 1-1,0 0 0,0-1 1,0 24 0,0 1 0,0-25-1,0 24 3,0 1-4,0-1 3,0 0-3,0-23 2,0-1 1,0 1-1,0 0-2,0-1 3,0 1-1,0-1 7,0 1-8,0 0 9,0-1-7,0 1-3,0-1 10,0 1-8,0 0 8,0-1-8,0 1 6,0-1-6,0 1 0,23 0 0,-23-1-1,0 1 1,0-1 18,24-23-12,-24 24-7,24-24 17,-1 24-1,1-24 31,-1 0-37,1 0 5,0 0-14,-1 0 8,1-24 0,-24 0-10,23 24 10,-23-23-9,0-1 10,0 1 5,24 23 17</inkml:trace>
    </iact:actionData>
  </iact:action>
  <iact:action type="add" startTime="73101">
    <iact:property name="dataType"/>
    <iact:actionData xml:id="d3">
      <inkml:trace xmlns:inkml="http://www.w3.org/2003/InkML" xml:id="stk3" contextRef="#ctx0" brushRef="#br0">18696 13502 0,'0'24'77,"24"0"-39,-1-1-23,25-23-8,-25 24 2,25-24-2,-25 0 0,24 0 1,24 0 0,-47 0 1,-1 0-2,25 0 1,-1 0 7,-24 0 1,1 0-8,0 0-1,-1 0 1,1 0 0,-1 0 0,1 0-1,0 0 1,-1 0 0,1 0 0,-1 0-1,1 0 1,0 0 0,-1 0-1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1:34:51.087"/>
    </inkml:context>
    <inkml:brush xml:id="br0">
      <inkml:brushProperty name="width" value="0.05292" units="cm"/>
      <inkml:brushProperty name="height" value="0.05292" units="cm"/>
      <inkml:brushProperty name="color" value="#FFFFFF"/>
    </inkml:brush>
  </inkml:definitions>
  <iact:action type="add" startTime="25962">
    <iact:property name="dataType"/>
    <iact:actionData xml:id="d0">
      <inkml:trace xmlns:inkml="http://www.w3.org/2003/InkML" xml:id="stk0" contextRef="#ctx0" brushRef="#br0">5217 14211 0,'24'0'263,"-1"0"-247,1 0-2,0 0 3,-1 0-3,1 0 10,0 0-17,-1 0 1,1 0 8,-1-24 0,1 0 0,0 1-10,-1 23 2,-23-24 0,24 1 8,-1-1-9,1 0 1,-24 1 0,47-1-1,-23 1 0,-24-1 1,23 0 0,1 1 1,0-24-3,-24 23 10,0-23-8,23 47 0,-23-24-1,24 0 1,-24 1 0,0-1 0,0 1 0,0-1-1,0-23 2,23 23-2,-23 1 1,0-1 1,0 0-3,0 1 3,0-24-2,0 23 9,0 0-9,0 1 1,0-1-1,0 1 2,0-1 7,0 0-1,0 1 2,0-1-2,0 1-9,-23-1 26,-1 24-25,24-24 1,-23 24 8,-1 0-9,0-23 8,1 23 11,-1 0-13,24-24 11,-23 24 7,-1 0-15,0 24 31,24-1-32,0 25-7,-23-48-1,23 23 1,0 1-1,0-1 2,0 1-2,0 0 1,0-1 0,0 24 0,0-23-1,0 0 1,0-1-1,0 24 10,0-23-10,0 23 9,0-23-8,0-1 7,0 1-8,23 0 1,-23-1 0,0 1 1,0-1-3,0 1 2,0 0 0,0-1 7,24 1-6,-24 0 6,24 23-8,-24-24 10,0 1-10,0 0 9,0 23-8,0-24 9,0 1-12,0 0 3,0 23 0,0 0-1,23 24 9,-23-48-8,0 25 0,0 22-1,0-46 1,0 23 0,0 0 0,0 1 1,0-1-3,0-23 3,0 23-2,0-24 0,0 25 1,0-25 0,0 1 0,0-1-1,0 1 1,0 0 8,0-1-8,0 1 0,0-1 9,0 1-12,0 0 11,0-1 0,0 1-8,0-1 7,0 1-7,0 0 8,0-1-9,0 1 8,0-1 9,0 1-15,-23-24 13,23 24-14,-24-24-1,24 23 10,-24-23-2,1 0-7,-1 0 15,1 0-15,-1 0 0,24-23-1,-24 23 9,24-24-9,-23 0 1,23 1 8,-24 23-8,24-24 0,-23 1-1,23-1 9,0 0-8,0 1 6,0-1 2,0 1-8,0-1 8,0 0-8,0 1 15,0-1-15,0 1 8,0-25-9,0 1 9,0 24-9,23-1 1,1 0-1,-24 1 1,0-1 0,23-23-1,1 47 2,-24-24-2,0 1 1,24-1 1,-1 24 6,-23-47-8,24 47 0,-24-24 2,23 1 6,1 23-7,-24-48-1,24 48 1,-1-23 0,1-1 0,-1 24-1,1-23 2,0-1-2,-24 0 0,23 24 3,24 0-4,-47-23 3,24 23 7,-24-24-9,24 24 0,-1 0 9,-23-23-9,24 23 1,-1-24 7,1 24-6,0 0-2,-24-24 2,23 24-2,24 0 9,-23 0 7,0-23-15,23 23 14,-23-24-6,-1 24 9,1 0-18,-24-23 8,23 23-7,1-24 7,0 0 0,-1 24 2,-23-47-10,24 24 9,-1 23-9,-23-48 2,0 25-2,24-1 9,-24 1-1,24-1-8,-24 0 17,0 1 47,0-1-41,0 0-7,0 1 1,-24-1 62,0 24-48,1 0-30,-1 0 46,1 0-30,-1 24 14,24-1-31,0 1 0,0 0 11,0-1-12,0 1 33,0 0 0,0-1-15,0 1 6,0-1-14,0 1 0,0 23-9,0-23 9,0-1-7,0 25 5,0-25-6,0 1 16,0-1-17,0 1 9,0 0 7,0-1-15,0 1 54,24-24-46,-1 0-2,-23 23-6,24-23 0,-1 0 1,1 0-2,0 0 2,-1 0-3,1 0 2,-1 0 0,1 0-1,0 0 9,-1 0-8,1 0 15,-1 0-15,1 0 15,-24-23-14,24 23 7,-1-47-10,-23 23 2,24-23 8,-24 23-9,23 24 1,1-47 0,-24 23-1,0 1 9,0-24-7,24 47-3,-24-24 4,0 0-5,0 1 20,0-1-17,0 1 23,0-1-15,0 0-1,0 1 15,0-1-6,0 0 93,0 1-86,0 46 70,0 1-93,0 0-1,0-1 0,0 1 2,0 0-2,0-1 2,0 1-2,0-1 1,0 1-1,0 0 1,0-1-1,0 1 2,0-1-2,0 25 9,0-25-10,0 1 3,0-1-2,0 1 2,0 0 14,0-1-8,0 1 56,0-48 255,0 1-310,0-1-2,0 0-6,0 1 8,0-1-9,0 1 1,0-1 16,0 0-9,0 1 16,23-1 0,-23 1-24,24-1 17,-24 0-9,23 1 17,1 23-24,0-24 16,-1 24-17,1 0 0,0-23 1,-1 23-1,1 0 1,-1 0 0,1 0 0,0 0 7,-1 0-7,-23-24 0,24 24 427,-24-24-420,23 24 1,1-23 8,-24-1-2,0 48 250,24-24-264,-24 47-1,0-23 0,0 23 2,0 0-2,0 0 9,23 0-7,-23 1-2,0-25 0,0 24 1,0 1 0,0-1 0,0 0 0,0-23-1,0-1 1,0 1-1,24-1 1,-24 1 0,0 0 40,0-48 99,0 0-140,0 1 1,0-24 8,0 23-8,0-23 8,0 23-2,0 1-6,0-1 0,0 0 8,0 1-1,0-24 8,0 23-8,0 0 2,0 1-10,23-1 9,-23 1-9,0-1 1,24 24 0,-24-24-1,0 1 2,24 23-2,-24-24 1,23 1 8,-23-1-9,24 24 0,-24-24 2,0 1-2,23 23 16,1 0-14,0-24-2,-24 0 17,23 24-17,1 0 24,-24-23-21,0 46 143,0 1-145,23-24 0,-23 47-1,0-23 9,0 0-8,0-1 0,0 1 7,0-1-6,0 1 6,0 0-8,0-1 0,0 1 10,0-1-10,0 1 17,0 0-17,24-1 0,-24 1 10,0-1-9,0 25 14,0-25-14,24 1 15,-24-1-15,0 1 17,0 0-18,0-1 1,23-23 14,-23 24-14,24-24 8,-24 23-8,23-23 8,1 0-1,0 0 9,-1 0-9,1 0 0,0 0 8,-1 0-7,1 0 39</inkml:trace>
    </iact:actionData>
  </iact:action>
  <iact:action type="add" startTime="51645">
    <iact:property name="dataType"/>
    <iact:actionData xml:id="d1">
      <inkml:trace xmlns:inkml="http://www.w3.org/2003/InkML" xml:id="stk1" contextRef="#ctx0" brushRef="#br0">14872 14447 0,'24'0'210,"-1"0"-165,1 0-29,0 0 5,-1 0-5,1 0 8,-1 0-8,1 0-10,0 0 27,-1 0-26,1 0 17,-1 0-17,1 0 0,-24-24 1,24 24 8,-24-24-8,23 1-1,-23-1 1,24 1 8,-1-1-7,1 0 7,-24 1-11,0-1 3,24 24 0,-24-23-1,23-25 10,1 25 6,-24-1-15,0 1 7,0-1 1,0 0-1,0 1-7,0-1 0,0 1 7,0-1-7,0 0 8,0 1-9,0-1 1,0 1 47,0-1-9,0 48 109,0 23-131,0-24-9,23-23-7,-23 24-1,0 23 1,24-47-1,-24 24 1,0-1 0,0 1 8,0 0-8,0-1 1,0 1 4,0-1-4,0 1-2,0 0 2,24-1-2,-24 1 9,0-1-9,0 1 1,0 0 0,0-1-1,0 1 9,0 23-7,0 0 5,0-23-6,0-1 0,0 1-1,0 0 2,0-1-2,0 1 1,0 0-1,0 23 1,23-24-1,-23 25 10,0-25-10,0 1 2,0 23-2,0-23 0,0-1 1,0 1 0,0 23 0,0 0 0,0 0 7,0-23-6,0 23 6,0-23 1,0-1-1,0 1-7,0 0 16,0-1-10,0 1 2,0-1-1,0 1-8,0 0 18,0-1-17,0 1 30,-23-24-30,23 23 7,-24 1 0,0-24-7,1 0 16,-24 0-16,23 0 15,0 0-16,1 0 9,-1 0-1,1 0 1,-1 0 8,0 0-7,24-24-12,-23 24 11,23-23-8,0-1 8,0 1-1,0-1 0,0 0-7,0 1 0,0-24 8,0 23-9,0 0 9,0 1-8,0-1 7,0 1-8,0-1 1,0 0 0,0 1 0,23-1 8,1 1-8,-24-1 0,24 0-1,23 1 1,-47-1-1,47 24 1,0-47 0,-23 23 0,47-23-1,-48 24 2,1 23-2,-1 0 0,1-24 1,0 0 0,-1 1 0,25 23 9,-48-24-11,23 24 10,1-23-9,-1-1 2,1 0 14,0 1-16,-24-1 9,23 0-8,-23 1-1,24-1 2,-1-23-1,-23 23-1,24 1 1,-24-24 0,0 23-1,0 0 1,0 1 0,24-1-1,-24 1 1,0-1 0,0 0 8,23-23-9,-23 24 18,0-1-19,0 0 2,0 1 16,0-1-16,0 1 21,0-1-4,0 0 21,0 1-22,0-1-1,24 48 202,-24-1-217,0 1-2,0 0 3,0-1-1,0 24-1,0-23 2,0 0-2,0 23 0,0-24 2,23 25-2,-23-25 1,0 1 0,0-1 0,24 1-1,-24 0 1,0-1-1,0 1 2,0-1 7,0 1-1,0 0 0,24-24-8,-24 23 2,0 1 7,0-1 22,0 1-22,23-24-9,1 24 18,-24-1-4,23 1 3,1-24 15,0 0-23,-1 0-1,1 0 8,-1 0 2,1 0-11,0 0-6,-24-47 0,23 23 7,1 0-6,-24 1-3,23-1 2,1-23 0,0 23 0,-1 1 0,-23-1-1,0 1 9,24-1-8,0 24 7,-24-24-7,0 1 24,0-1-25,0 1 8,0-1-6,0 0-2,0 1 9,0-1-2,0 1-5,0-1 15,0 0-16,0 1 14,0-1-6,0 1 15,0-1-16,0 0 8,0 1 9,0-1-8,0 48 208,0-1-209,0 1-16,0 0 1,0 23 9,0 0-1,0-23-10,0-1 2,0 1-1,0-1 1,0 1 0,0 0 0,0-1-1,0 1 2,0-1-2,0 1 9,0 0 1,0-1 5,0 1 8,0-1 2,23-23-9,-23 24 325,0 0-338,0-1 4,0 1 1,0-1-6,0 1-3,0 0 10,24-1-7,-1 1 13,-23 0 4,24-24 10,0 0-12,-1 0 7,1 0-15,-1 0 6,1 0-13,0 0 7,-1-24 7,1 24-16,-24-24 9,23 24-9,-23-23 2,24 23-2,-24-24 3,24 24-5,-24-24 3,0 1 0,0-1 8,0 1-9,23 23 0,-23-24 1,0 0 1,0 1-2,24-1 1,-24-23 8,0 23 7,0-23-15,0 24 7,0-1-7,0 0 8,0 1-9,0-1 1,0 1 8,0-1-9,0 0 19,0 1-21,0-1 3,0 1 15,0-1-15,0 0 23,0 48 163,0 0-185,0-1-2,23 1 0,-23 23 1,0-23 9,0 23-10,24-47 2,-24 47-3,0-23 10,0 23-9,0 0 10,24-23-10,-24-1 8,0 24-7,0-23 16,0 0-16,0-1 16,0 1-17,0-1-1,0 1 11,0 0-2,0-1 9,0 1-1,0 0 8,0-48 156,0 0-180,0 1 9,0-1-9,0 0 17,0-23-17,0 0 17,0 23-17,0 1 9,0-1-8,0 1 7,0-1-6,0 0-3,0 1 18,0-1-16,0 1 8,0-1-10,0 0 2,0-23 8,0 24-8,0-1 7,23 0-5,1 24-5,-24-23 12,23-1-10,1 24 9,0 0-9,-1 0 2,1 0-2,-1 0 9,1 0-9,0 0 71,-1 0 1,-23 24-48,24-24-25,-24 23 2,0 1 0,0 0 0,0-1-1,0 1 2,0-1-2,0 1 1,0 0 0,0-1 8,0 1-10,0-1 18,0 1-16,0 0 23,0-48 186,0 0-202,0 1-7,0-1 8,0 1-7,0-1-3,0 0 2,0 1 8,0-1-9,0 1 1,24 23 0,-24-24 8,0 0-8,23 24-1,-23-23 10,24-1-11,-1 24 9,-23-23-4,48-1-6,-25 0 11,24 24-9,-23 0 9,0 0-8,-1 0 46,1 0-22,-1 0-25,-23 24 9,24-24-9,0 24 0,-24-1 1,0 1 9,0-1-10,0 1 2,0 0-3,0-1 3,0 1-2,0-1 1,0 1 0,0 0 0,0-1-2,0 24 3,0 1 7,0-25-9,0 1 1,0 23 1,0 0 6,0-23-1,0-1-6,0 1 0,0 0 8,0 23-8,0-23 8,0-1-9,0 1 17,0-1-1,23-23 333,1 0-348,-1 24 0,25-24 8,-25 0-9,1 0 9,-1 24-8,1-24-1,0 0 17,-1 0-16,1 0 15,-1 0-16,1 0 0,0 0 10,-1 0-1,-23-24-9,0 0 1,24 24 0,-1-23 7,1 23 1,-24-24-9,0 1 1,0-1 8,24 0-8,-24 1-1,23-1 9,-23-23-8,0 0 7,0 23 1,0-23-9,0 23 9,0 1-9,0-1 1,0-23 0,0 23 0,0 1-2,0-25 3,0 25 7,0-24-8,0 23 8,0 48 247,0-1-255,0 24-1,0-23 1,0 23 0,0 0 0,0 1-1,24 22 1,-24 1-1,24 0 2,-1 0-2,-23 23 3,0-23-4,0 0 2,24 0 0,-24 0-1,23-1 1,-23 1 0,0-24 0,0 1-1,0-25 1,0 24 0,0-23 0,0 0-1,0-1 1,0 1 0,0-1 0,0 1 0,0 0-1,0 23 11,0-23-5,0-1 3,0 1-9,0-1 10,0 1-1,0 0 6,0-1-14,0 1-1,0-1 25,0 1-17,0-48 86,0 1-93,0-48-1,0 47 1,0-23-1,0-24 2,0 48-1,0-25-1,0 1 2,0 0 6,0 0 1,0 23-10,0 1 3,0-1-2,0 0 0,0 1 9,0-24-8,0-1 17,0 25-18,0-24 9,0-1-1,0 25-8,0-1 0,0 1 3,0-1-3,0 0 9,-23 24-9,23-23 0,0-1 9,0 1-7,0-1-3,-24 24 10,24-24-5,0 1-7,0-1 4,0 1 0,0-1 0,0 0 7,0 1-7,0-1 8,0 0 0,0 1-9,0-1 9,0 1-9,0-1 86,0 0-86,0 1 2,0-1 7,0 1 14,0-1-14,0 0 15,0 1 0,0-1-8,24 24-15,23-23 0,0-1 8,-23 24-9,-1 0 8,1-24-6,0 24 6,-1 0 0,-23-23-8,24 23 337,-1 0-330,1 0-6,-24 23 101,0 1-94,0 0 16,0-1-22,0 1 7,0-1 14,0 1 7,0 0-4,-24-1-19,24 1 57,-23-24-63,-1 0 0,24 23 0,-23-23 7,-1 0 40,0 0-10,72 0 344,-25 0-375,1 0-6,-1 0 0,25 0 0,-25 24 8,24-24-8,1 0 7,-25 0 8,1 0-7,-1 0-8,1 0-1,0 0 1,-1 0-1,1 0 9,-1 0-8,1 0 9,0 0-11,-1 0 3,1-24 61,-24 1-55,24-1 16,-24 1 32,0-1-17,0 0-7,0 1-24,-24 23 1,0-24 15,1 24-23,-1 0 7,24-23-8,-24 23 9,1 0-8,-1 0 23,24-24-16,-23 24 1,-1 0 0,0 0 15,1 0-15,23 24 6,0-1 1,-24-23-15,24 24 17,0-1-19,0 25 18,0-25-17,0 1 9,0 23-9,0-23 9,0-1-8,0 1-1,0-1 3,0 1-4,0 0 2,0-1 0,24 1-1,-24 0 1,0-1-1,23-23 3,1 24-4,-24-1 42,0 1-34,24-24 2,-1 0-1,24 24 1,-23-24-8,0 0-1,23 0 1,0 0 9,-23 0-10,-1 0 9,1 0-9,0 0 0,-24-24 1,23 24 0,1-24 1,-1 1 6,1-1-8,0 1 1,-24-25-1,23 25 1,-23-1 0,24-23 0,-1 0 0,1 23 0,0-23-1,-24 0 1,0-1 8,0 25-9,23 23 0,-23-24 2,0-23-2,0 23 9,0 1-8,0-1 9,0 1-11,0-1 3,0 0 8,0 1-4,0-1 11,0 1-9,0-1 1,0 0 22,0 1 1,0 46 85,0 1-116,0 23-1,0-23 1,0 23 0,0 0 0,24 0 0,-24 1-1,0 22 2,23-46-2,1 23 0,-24 24 2,0-47-2,0 23 1,24 0-1,-24-23 1,0 23 0,23 0-1,-23-23 11,0 23-12,0-23 41,0-1-31,0 1 46,0-48 124,0-23-178,0 23-1,0-23 2,-23 0-2,23 0 0,-24-1 2,24 1-2,0 0 1,-24 23-1,24-23 0,0 0 10,0 23 22,0 1 8,0-1-40,0 1 8,0-1-7,0-23 8,0 23-9,24 1 11,-24-1-12,0 0 2,24 1 23,-1 23-16,-23-24-7,24 24 8,-24-23-9,0-1 1,23 0 0,1 24-1,-24-23 1,24-1 0,23 24 0,-47-23 0,0-1-1,23 0 2,1 24 5,-24-23-6,0-1 0,24 24 0,-1 0 0,1 0 7,-24-24 1,24 24-8,-1 0-1,1 0 9,-1 0-8,1 0-1,23 0 1,0 0 0,-23 0 0,0 0-1,-1 0 1,1 0 0,-1 0-1,1 0 1,0 0 15,-1 0-7,-23-23 117</inkml:trace>
    </iact:actionData>
  </iact:action>
  <iact:action type="add" startTime="67220">
    <iact:property name="dataType"/>
    <iact:actionData xml:id="d2">
      <inkml:trace xmlns:inkml="http://www.w3.org/2003/InkML" xml:id="stk2" contextRef="#ctx0" brushRef="#br0">15439 13408 0</inkml:trace>
    </iact:actionData>
  </iact:action>
</iact:actions>
</file>

<file path=ppt/ink/inkAction1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1:34:51.087"/>
    </inkml:context>
    <inkml:brush xml:id="br0">
      <inkml:brushProperty name="width" value="0.05292" units="cm"/>
      <inkml:brushProperty name="height" value="0.05292" units="cm"/>
      <inkml:brushProperty name="color" value="#FFFFFF"/>
    </inkml:brush>
  </inkml:definitions>
  <iact:action type="add" startTime="21879">
    <iact:property name="dataType"/>
    <iact:actionData xml:id="d0">
      <inkml:trace xmlns:inkml="http://www.w3.org/2003/InkML" xml:id="stk0" contextRef="#ctx0" brushRef="#br0">5312 14305 0,'23'0'177,"1"0"-162,0 0 8,-1 0-16,1 0 9,-1 0 8,1 0-17,0 0 32,-1-24-31,1 1-1,-1 23 9,1-24-9,-24 1 1,24-1-1,-1 24 2,-23-24-1,24 1 0,-1-1-1,1 1 1,0-1-1,-1 0 2,24-23-3,-23 0 4,23 0-4,-23 23 11,-1-23-10,1 47 24,-24-24-24,0-23 2,24 0 6,-24 0-7,23 23-1,1-23 1,-24 0-1,23 23 1,-23 0 1,0 1-2,0-1 2,0 1-3,0-1 18,0 0-8,0 1-9,0-1 2,0 1 6,0-1-8,0 0 1,0 1 8,0-1-9,0 1 9,0-1-8,0 0 16,-23 1-17,-1-1 17,1 24-17,-1 0 0,24-23 2,-24 23 6,24-24 0,-23 24-7,-1 0 32,1 0-34,-1 0 3,0 0 7,1 24-9,23-1 8,-24 1-7,1-1 0,-1 1 8,24 0-9,0-1 9,0 1-8,0-1-1,0 1 10,0 0-11,0-1 2,0 1 0,0-1 0,0 1 7,0 0-7,0-1 0,0 24 15,0-23-15,0 0 31,0-1-32,0 1 9,0-1-8,0 25 23,0-25 8,0 1-23,0-1-9,0 1 1,0 0-1,0-1 1,0 1 0,0 0 8,0-1-9,0 1 10,24-1-11,-24 1 3,0 0 6,0-1-7,0 1-1,0-1 1,0 1 0,0 0 0,23 23-1,-23-24 1,0 1 0,0 0 0,0-1-1,0 24 2,0-23-2,0 0 2,0-1-2,0 1 0,0 23 1,0-23 0,0-1 0,0 1-1,0-1 1,0 1 8,0 23-8,0-23 8,0 23-9,0-23 10,0-1-11,0 1 1,0 0 1,0-1 0,0 1 8,0 23-8,0 0 7,0-23 2,0-1-10,0 1 1,0 0 8,0-1-9,0 1 31,0-1 48,0 1-71,0 0 17,0-1-9,0 1 25,0-1-27,-23-23-13,-1 0 71,0 0-73,1 0 3,-1 0 6,1 0 24,23-23-31,-24 23 25,24-24-19,-24 24 1,24-23-7,0-1 7,0 0-7,0 1 0,0-24 8,24-1-1,0 1-8,-1 0 9,-23 23-9,24 1 2,-1-1-2,-23 1 1,0-1 0,24 24-1,0-47 1,-1 23 8,-23 1-1,24-1-6,23 0-2,-47 1 2,24-1-2,-1 0 0,24 1 1,-23-1 0,-24 1-1,47 23 1,-23-24-1,-1 0 10,1 1-10,0 23 32,-1-24-31,-23 1 62,0-1-47,0-23-16,24 47 2,-24-24-2,24 1 1,-24-1 0,0 0-1,23 1 2,-23-1 84,0 1-77,0-1 6,0 0 10,0 1-16,0-1 30,0 1-23,0-1 48,0 48 22,0-1-78,0 1-1,0-1-6,0 1 8,0 0-8,0-1 0,0 1 8,0-1-9,0 25 8,0-25-5,0 1 6,0-1-11,0 1 2,0 0 3,0-1-3,0 1 1,0-1-1,0 1 1,0 0 8,0-1-9,0 24 10,0-23-9,0 0 14,0-1-15,0 1 10,0 0 6,0-1-8,0 1 41,0-1-32,24 1 5,-1-24-14,1 0 0,0 0-5,-1 0 6,1 0-2,-1 0 1,1 0 9,0-24-17,-1 24 1,-23-23 0,0-1 7,24 1-6,-1 23-2,-23-24 0,24 24 1,-24-24 0,0 1 0,24 23-1,-1-24 1,-23-23 8,24 47-8,-24-24 0,23 1-1,-23-1 9,0 0-7,24 1-2,-24-24 16,24 47-16,-24-24 1,0 0 0,0 1 7,0-1-7,0-23 8,0 23 0,0 1-8,0-1 7,0 1-8,0-1 1,0 0 24,0 1-16,0 46 223,0 1-222,0 23-10,0 0 9,0-23-9,0 0 1,0-1-1,0 1 1,0-1 0,0 1-1,0 0 2,0-1-2,0 1 1,0-1 8,0 1-9,0 0 11,0-1-12,0 1 10,0-1 0,0 1-9,0 0 8,0-1 32,0 1-17,23-24-22,1 0 24,-1 24-25,1-24 17,0 0-8,-1 0 14,1 0 64,-1 0-64,1 0 17,0 0-8,-24-24-31,23 0 7,-23 1 1,0-1-9,0 0 1,24 1 8,-24-1-9,0 1 1,0-1 0,24 0 0,-24 1 15,0-1-7,0 1-1,0-1 0,0 0 1,0 1 0,0-1-9,0 1 2,0-1-2,0-23 8,0 23 10,0 1-18,0-1 8,0 0 16,0 1-7,0 46 232,0 25-241,0-25-7,0 1-1,0-1 1,0 1 0,0 23 0,0-23-1,0-1 1,0 1 0,0 0 0,0-1 8,0 24-8,0-23 6,0 0-5,0-1 7,0 1-1,0-1-8,0 1 9,0 23-9,0-23 9,0 0-7,0-1 6,0 1-8,0-1 1,0 1 15,0 0-15,0-1 16,0 1-16,0-1 16,0-46 278,0-1-295,0 1 1,0-25 0,0 25 7,0-24-6,0-1 9,0 25-14,0-1 4,0 0 0,0 1-1,0-1 1,0 1 0,0-1-1,0 0 10,0 1-10,0-1 8,0 1 1,0-1 8,0 0 7,0 1-8,0-1 24,0 1-24,0-1 0,0 0 16,0 1-16,0-1 16,0 1-24,0-1 9,0 0 22,23 1-31,1 23-7,-1-24 8,1 24-8,0-23 0,-1 23 15,1 0-15,-24-24-1,23 24 2,1 0-3,0-24 5,-1 24 10,1 0-6,-24-23-7,23 23 0,1 0-1,0 0 1,-1 0 9,1 0-10,-1 0 2,1 0-3,0 0 2,-1 0 0,1 0-1,-1 0 2,1 0 14,0 0-8</inkml:trace>
    </iact:actionData>
  </iact:action>
  <iact:action type="add" startTime="65475">
    <iact:property name="dataType"/>
    <iact:actionData xml:id="d1">
      <inkml:trace xmlns:inkml="http://www.w3.org/2003/InkML" xml:id="stk1" contextRef="#ctx0" brushRef="#br0">15793 14258 0,'23'0'209,"1"0"-203,0 0 10,-1 0-9,1 0 0,-24-24 95,23 24-94,-23-47-1,24 23 1,0-23 0,-1 0 0,-23 23-1,0 1 1,0-1 0,24 1 1,-1-1-3,1 0 3,-24 1-3,24-1 34,-1 1-25,1-1 9,-1 0-17,1 1 2,0 23 7,-1 0-10,-23-24 2,24 0 0,-1 24 0,1 0 0,0 0 46,-1-23-46,1 23 8,0 0-9,-1 0 0,1-24 9,-1 24-8,1 0-1,0 0 9,-1 0-9,1 0 1,-1 0 0,1 0 9,0 0-2,-1 24-8,1-24 25,-24 23-17,23-23-8,-46 0 196,-1 0-188,1 0 1,-1 0 1,0 0-10,1 0-1,-1 0 20,1 0-21,-1 0 20,0 0-19,1 0 10,-1 0-8,1 0 0,-1 0 70,0 0-63,1 0 9,-1 0-1,0 0-1,1 0 10,-1 0-9,24 24-7,0 0 0,0-1-10,0 1 4,-23 0 7,23-1-12,0 1 97,0-1-80,0 1 1,47-24 8,-24 0-7,1 0-16,0 24-1,-1-24 0,-23 23 2,24-23-2,0 24 2,-24-1 138,0 1-130,0 0 4,0-1-5,23-23-9,-23 24 1,0 23 0,0 0 16,0-23-17,0-1 9,0 1-8,0 0-1,0-1 2,0 1 8,0-1-4,0 1-5,0 0 8,0-1 7,-23 1-15,-1-24 8,0 0 0,1 0-10,-1 23 3,0-23 7,1 24-9,-1-24 8,1 0 16,-1 0-23,0 0 8,1 0 178,46 24 101,25-24-288,-25 0 0,24 0 2,-23 0-2,0 23 3,23-23-4,-47 24 2,24-24-1,-1 0 1,-23 24 0,24-24-1,-1 0 1,1 0 2,0 0 27,-1 0-29,1 0 55,-1 0-33,1 0-22,0 0 7,-1 0-7,1 0 86,-24-48-87,23 48 1,-23-23-1,0-1 1,24 0 0,-24 1 8,0-1-10,0 1 3,0-1-2,24 0 2,-24 1 7,0-1-10,23 24 2,-23-23 0,0-1 71,24 0-72,-24 1 8,0-24-7,0 23 0,0 0 0,0 1 0,0-1-1,0-23 1,23 23 8,-23 1-8,0-1 0,0 1 8,0-1-10,0 0 10,0-23-8,0 24 15,0-1 1,0 0-2,0 48 126,0 0-141,0-1 9,0 1-8,0-1 7,0 1-7,0 0 0,0-1 7,0 1-6,0-1 8,0 1-11,0 0 1,0-1 10,0 1-10,24-1 8,-24 1-7,0 0 0,0-1 8,0 1-9,0-1 9,0 1-8,0 0-1,0-1 9,0 1-9,24-24 1,-24 23 0,0 1 0,23 0 7,-23-1 1,0 1-9,24-24 8,-24 23 9,0 1 15,23-24 0,1 0-24,0 0 2,-1 0-2,1 0 0,-1 0 0,1 0-7,0 0 7,-1 0-6,1 0-2,0 0 18,-1 0-10,1 0 23,-24-24-31,23 1 9,-23-1-8,24 1 0,-24-1 0,0 0-1,0 1 2,24-24-3,-1-1 2,-23 25 0,24-24 0,-1 23 0,-23 0-1,0 1 2,0-1 6,0 1 9,0-1-10,0 0 2,0 1 23,0-1-15,0 1 54,0-1-9,0 48 234,0-1-296,0 1 1,0-1 0,0 25-1,0-1 1,0 0 0,0 0 0,0 24 1,0-47-3,0 23 1,0-24 2,0 25-2,0-1 1,0 0 7,0-23-6,0 23 7,0-23 22,0-1 71,24-23-63,0 0-31,-1 0-7,1 0 0,-1 0 0,1 0 0,23 0-1,-23-47 2,-1 47-2,25-24 1,-25 1 7,1 23-7,-1-24 4,1 0 15,0 24-11,-24-23-9,0-1 9,23 24 8,-23-23-17,24-1 9,-24 0 7,0 1-16,23 23 1,-23-24 0,0-23 0,0 23 8,0 1-9,0-1 1,0 1 40,0-1-42,0 0 111,0 1-78,0-1-1,0 71 156,0-23-184,0 23-5,0 0 4,0-23-2,0 47 1,0 0 0,0-1-1,0 1 1,0 24 0,24-48 0,-24 0-1,0 24 1,24-47 0,-24-1 0,0 24 0,0-23 7,0 0-7,0-1 8,0-46 139,0-1-148,0-23 8,0 23-6,0 1-1,0-1 0,0 0-1,0 1 1,0-1-1,0 1 9,0-1-8,0 0-1,0 1 1,0-24 0,0 23 9,0-23-11,0-1 11,0 25-9,0-24 7,0-1 0,0 25-8,0-1 9,0 1-8,0-1-1,0 0 17,23 24-16,-23-23 8,24-1 14,-24 1-5,23 23-19,1 0 9,0 0 1,-24-24-8,23 24 10,-23-24-13,24 1 11,0 23 496,-1 0-480,1-24 29,-1 24-53,1 0-1,-24-23 1,24 23 0,-1 0 0,1-24-1,-1 24 2,1-24-1,0 1 0,-1 23-2,24-24 2,-23 24 0,0-47 0,-1 47 0,1-47-1,-1 23 9,1 24-8,0-47 0,-1 23 7,-23 1-7,24-1-1,-1-23 2,-23 23-2,24 1 1,0-25 0,-1 1-1,1 24 1,-1-25 0,-23 25 0,0-1-1,0 1 1,24-1 0,0 0 8,-24 1-8,0-1 8,0 1-1,0-1 0,0 0-7,0 1 16,0-1-16,0 1 23,0-1-16,0 0 16,-24 24 16,0 0-9,1 0-31,-1 0 9,1 0-1,23 24-7,-24 0 0,0-1 8,1 24-9,-1-47 1,24 48-1,0-25 3,0 1-4,0 23 3,-23-47-2,23 47 0,0-23 1,0-1 0,0 1 0,0 0-1,0-1 2,0 1-2,0 23 9,0-23-8,0-1-1,0 1 2,0-1-3,0 25 3,0-25-2,0 25 1,0-1 0,23-24-1,-23 48 2,0 0-1,0-24-1,24 0 1,-24 24-1,23 0 1,1-24 0,-24 24 0,24 0 1,-1-24-3,-23 0 4,0 1-4,24-25 1,-24 1 1,0-1 0,0 25 8,0-25-9,0 1 9,0 23-8,0-23 8,0-1-9,0 1 1,0-1-1,0 25 1,0-25 8,0 1-8,0-1-1,0 1 1,0 0 0,0-1-1,0 1 1,0-1 0,0 1 0,0 0-1,0-1 9,0 24-6,0 1 3,0-25-5,0 1 8,0 23-7,0-23 5,0-1-6,0 25 8,0-25 1,0 1 4,0-1-13,-24-23 23,1 0-15,23 24-8,-24-24 8,0 0-10,1 0 19,-1 0-19,1 0 2,-1 0 24,0 0-25,24-24 25,-23 24-17,23-23-8,-24 23 2,24-24 30,-23 1-17,23-1 2,-24 24-17,24-24 2,0 1 7,0-1-10,0 0 1,0 1 2,0-1 7,0-23-9,0 23 9,0 1-8,0-1-1,0 1 1,0-1 0,24 0 8,-24 1-9,0-1 9,0 1-8,23-1-1,1 24 0,-24-24 10,23 1-10,25-1 9,-48 1-8,23-1 9,1 24-11,-24-24 1,23 1 1,1 23 0,0 0 0,-24-24-1,23 1 2,1-1 5,-24 0 18,23 1-16,1 23-10,0 0 18,-24-24-16,23 1 0,1-1-1,0 0 9,-24 1-7,23 23-2,1 0 0,-24-24 10,23 24-9,-23-23-1,24 23 0,-24-24 2,24 24 13,-1 0-14,-23-24-1,24 24 2,-24-23-2,23 23 9,1-24-8,0 0 8,-1 24-9,1-23 0,-1 23 9,1 0-8,-24-24-1,24 1 1,-1 23 0,1 0 0,-1-24 9,1 0-10,0 1 8,-24-1 86,0 1-93,0-1 62,0 0-55,0 1 1,0-1-9,0 1 2,0-1 6,0 0 0,0 1 8,0-1 1,0 1-8,0-1 38,-24 24-46,0 0 7,24-24-7,-23 24 30,-1 0-21,1 0-11,-1 0 26,0 0-25,24 24 9,-23 0-1,-1-1-7,24 1-1,-23 23 10,23-23-9,0 23 8,0 0-1,0-23-7,0-1 7,0 1-8,0-1 1,0 1 16,0 0-16,0-1-1,0 1 2,0-1-3,0 1 11,0 0-11,0-1 3,0 1-3,0 0 3,0 23 7,0-24-9,0 1 9,23-24 63,1 0-49,-1 0-23,1 0 9,0 0 0,-24-24-9,23 1 1,1-1 8,-1 24-9,1 0 55,0-23-38,-1 23-17,-23-24 16,0 0 40,0 1-55,24-1 22,-1-23-15,1 0-7,-24 23 1,24-23-2,-24 23 1,0-23 0,0-24-1,0 48 1,23-25-1,1 1 3,-24 24-4,0-1 2,0 0 0,23 1-1,-23-1 2,24 1 2,-24-1 2,0 0-6,0 1 0,0-1 25,0 1-17,0-1 39,0 0-30,0 48 201,0 0-209,0-1-9,0 1 1,0-1 0,0 1-1,0 0 1,0 23 1,0 0 6,0-23-8,0-1 1,0 24 0,24-47-1,-24 48 1,0-1-1,23-47 2,-23 47-2,24-23 1,-24 23 0,0 0-1,0-23 1,24 23 0,-24-24 0,0 1 8,0 0-9,0-1 1,0-46 203,0-1-205,0 0 18,0 1-17,0-24 17,0 23-16,0 0 7,0-23-8,0 24 10,0-25-10,0 1 9,0 24-10,0-1 11,0 0-10,0 1 12,0-1-13,0 1 2,0-1 14,0 0-6,0 1 22,0-1-14,0 1 23,0-1-25,23 0-6,1 24 7,-1 0 16,1-23-31,0 23 7,23-24 1,-24 24 7,1-23-14,0 23-2,-1 0 8,1 0-7,-1 0 8,1 0-9,0 0 9,-24-24-8,23 24 9,1 0-12,-1 0 27,1 0-9,0 0 24,-1 0-31,1 0 7,-1 0 55,1 0-8,-24-24-64</inkml:trace>
    </iact:actionData>
  </iact:action>
</iact:actions>
</file>

<file path=ppt/ink/inkAction1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2:01:10.790"/>
    </inkml:context>
    <inkml:brush xml:id="br0">
      <inkml:brushProperty name="width" value="0.05292" units="cm"/>
      <inkml:brushProperty name="height" value="0.05292" units="cm"/>
      <inkml:brushProperty name="color" value="#FFFFFF"/>
    </inkml:brush>
  </inkml:definitions>
  <iact:action type="add" startTime="25886">
    <iact:property name="dataType"/>
    <iact:actionData xml:id="d0">
      <inkml:trace xmlns:inkml="http://www.w3.org/2003/InkML" xml:id="stk0" contextRef="#ctx0" brushRef="#br0">11733 15792 0,'23'0'177,"1"0"-169,-1 0-1,1 0 16,0 0-15,-24-23 0,23 23 8,1-24-1,-1 24 0,-23-24 16,24 24-23,0-23 8,-24-1 38,23 24-39,-23-23-6,0-1 6,24 24 0,-24-24-7,0 1 7,23 23-7,-23-24 0,0 1 0,0-1 8,0 0-9,0 1 1,0-25 7,0 25 1,0-1-8,0 1 0,0-1 0,0 0 15,0-23-8,0 24 8,0-1-7,0 0 0,0 1-9,0-1 8,0-47-7,0 24 8,0 24-8,0-1-1,0-23 2,0 23-2,0 1 1,0-1-1,0 0 1,0-23-1,0 24 10,0-1-2,0 0-8,0 1 18,0-1-19,0 1 27,-23 23-28,23-24 13,0 0-11,-24 24 9,24-23 7,0-1-8,0 0 17,0 1-16,0 46 200,0 1-192,0 0-16,0-1 15,0 1-16,0 0 1,0-1 8,0 1-7,0-1-3,0 1 9,0 0-7,0-1 8,24 1-9,-24-1 1,0 1 23,0 0-22,0-1 14,0 1-16,0-1 1,0 1 16,23 23-17,-23-23 16,0-1-15,0 1 8,0 0-9,0-1 8,24 1-7,-24-1 0,0 1 0,0 0 0,0-1-1,24 24 9,-24-23-8,0 23 15,23-47-8,-23 24-7,0-1 8,0 1 0,0 0 30,0-1-31,24 1 40,-1 0-32,-23-1-6,24 1 27,-24-1-19,24-23-18,-1 24 24,1 0-15,-1-24-8,-23 23-1,24-23 10,0 0-11,-24 24 2,23-24 8,1 0-8,-1 0 6,1 0 9,0 0-15,-1 0 16,1 0-9,0 0 1,-24-24-1,0 1 16,23 23-5,-23-24-21</inkml:trace>
    </iact:actionData>
  </iact:action>
  <iact:action type="add" startTime="29207">
    <iact:property name="dataType"/>
    <iact:actionData xml:id="d1">
      <inkml:trace xmlns:inkml="http://www.w3.org/2003/InkML" xml:id="stk1" contextRef="#ctx0" brushRef="#br0">15061 15438 0,'47'0'67,"-23"0"-58,-1 0-2,1-24 1,0 24 0,-1 0 8,1-23-9,-1-1 10,1 24-10,0-23 9,-24-1 0,23 24-10,1-24 2,-1 1 7,1-1-7,0 1 0,-24-1 7,23 0-6,1 24-2,-24-23 1,23 23 0,-23-24 0,24 1-1,0 23 2,-24-24-3,0 0 5,23-23 3,-23 24-7,24 23 0,-24-48 1,0 25 0,0-1 15,0 1-15,0-1 7,0 0-6,0 1 6,0-1-7,0 1-1,0-1 9,0 0 0,0 1 8,-24 23-8,24-24 6,-23 24-6,23-23-8,-24 23-1,0 0 17,1-24-9,-1 24-7,1 0 15,-1 0-8,0 0 9,1 0-9,-1 0 0,1 0 32,-1 0-32,24 24 16,-24-1-23,24 1 8,-23-1-9,23 25 9,0-25-9,0 24 9,0-23-7,0 0 5,0-1-6,0 1 7,0-1-6,0 1 6,0 0-7,0-1 0,0 1-1,0-1 10,0 1-11,0 0 10,0-1-8,0 1-1,0-1 9,23 1-8,-23 0 7,0-1 1,0 1-9,24-24 10,-24 23-10,0 1 1,24-24 8,-24 24-9,0-1 8,23 1 10,-23-1-18,24 1 8,-1-24 16,-23 24-23,24-1 8,0-23-9,-1 0 1,1 0-1,-1 24 1,1-24 0,23 24 0,-23-24-1,23 0 1,0 23 0,-23-23 7,0 0-7,-24 24 1,23-24-2,1 0 9,-1 0-9,1 0 17,0 0-16,-1 0 15,1-24-15,-1 24-1,-23-23 1,24 23 0,0-24-1,-1 0 9,1 24 0,-1-23-7,-23-1-4,0 0 4,24 24-2,0 0 20</inkml:trace>
    </iact:actionData>
  </iact:action>
  <iact:action type="add" startTime="31946">
    <iact:property name="dataType"/>
    <iact:actionData xml:id="d2">
      <inkml:trace xmlns:inkml="http://www.w3.org/2003/InkML" xml:id="stk2" contextRef="#ctx0" brushRef="#br0">12110 13786 0</inkml:trace>
    </iact:actionData>
  </iact:action>
</iact:actions>
</file>

<file path=ppt/ink/inkAction1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10T22:01:10.790"/>
    </inkml:context>
    <inkml:brush xml:id="br0">
      <inkml:brushProperty name="width" value="0.05292" units="cm"/>
      <inkml:brushProperty name="height" value="0.05292" units="cm"/>
    </inkml:brush>
  </inkml:definitions>
  <iact:action type="add" startTime="40004">
    <iact:property name="dataType"/>
    <iact:actionData xml:id="d0">
      <inkml:trace xmlns:inkml="http://www.w3.org/2003/InkML" xml:id="stk0" contextRef="#ctx0" brushRef="#br0">5524 10575 0,'0'-23'185,"0"-1"-163,-23 0-14,-1 24 16,0 0-7,24-23-12,-23-1 3,-1 24 0,-23-23 8,23 23-9,1-24 9,-1 24-9,0 0 1,1-24 0,-1 24-1,1 0 2,-1 0 14,0 0-16,1 0 18,-1 0-10,24-23-8,-23 23 24,-1-24-6,0 24-3,1 0 17,-1 0-24,1 0 9,23-23-17,-24 23 3,0 0-5,1 0 20,-1 0-18,24-24 0,-23 24 9,-1 0-8,0 0 8,1 0 7,-1 0-15,24-24 9,-23 24-12,-1 0 11,0 0-9,1 0 17,-1 0-16,1 0 23,-1 0-23,0 0-1,1 0 18,-1 0-19,1 0 10,-1 0-8,0 0 7,1 0 1,-1 0 0,0 0 7,1 0-15,-1 0 15,1 0-15,-1 0-1,0 0 17,1 0-16,-1 0 7,1 0-7,-1 0 8,0 0-1,1 0-8,-1 0 0,1 0 18,-1 0-19,0 0 19,1 0-18,-1 0 9,1 0 7,-1 0-15,0 0 15,1 0-8,-1 0 16,1 0 1,-1 0-17,0 0 94,1 24-93,23 0 14,0-1-15,-24 1-5,24-1 28,0 1-31,-23 0 32,23-1-7,0 1-26,0-1 2,0 1 0,0 0 7,0 23-6,0-24 6,0 1-8,0 0 1,0-1 9,-24 1-10,24 0 9,0-1 14,0 1 40,0-1-46,0 1-9,0 0 16,0-1-23,0 1 40,0-1-28,0 1 21,0 0 5,24-1 9,-1-23-41,1 0 10,-1 0-9,1 0 10,0 0-19,-24 24 2,23-24 1,1 0 13,-1 0-14,1 0 16,0 23-17,-1-23 17,1 0-9,-1 0-7,1 0 16,0 0-17,-1 0 8,24 0 1,-23 0 0,0 0-8,-1 0-1,1 0 2,-1 0-3,1 0 10,0 0-8,-1 0-1,1 0 9,-1 0-8,1 24 7,0-24 1,-1 0-7,1 0 13,0 0-14,-1 0 15,1 0-8,-1 0-7,1 0 8,0 0-1,-1 0 1,1 0-8,-1 0 7,1 0 8,0 0-16,-24 24 1,23-24 0,1 0 8,-1 0-8,1 0 9,0 0-12,-1 0 20,1 0-18,-24 23 9,23-23-9,1 0 9,0 0-1,-1 0 1,1 0-1,-1 24 8,1-24-15,0 0 0,-1 0 16,1 0-9,-1 23 1,1-23-9,0 0 2,-1 24 5,1-24-6,-1 0 8,1 0-9,0 0 1,-24 24 8,23-24-8,1 0 0,0 0 8,-24 23-9,23-23 2,1 0-3,-1 0 41,1 0-24,0 0 16,-1 0-32,1 0 25,-1 0 14,1 0-14,-24-23 14,24 23-39,-1-24 32,-23 0-13,0 1-13,24-1 18,-24 1-15,0-1 15,0 0-7,23 1-17,-23-1 32,0 1-24,0-1 33,0 0-26,0 1 1,0-1 16,0 1-31,0-1 39,0 0-32,0 1 24,-23-1-23,23 1 8,0-1 37,0 0-38,-24 24-7,1-23 8,23-1-2,0 0-6,-24 24 15,24-23-8,-24 23-15,24-24 7,-23 24 32,23-23-32,-24 23-7,1 0 47,23-24 22,-24 24-70,24-24 63,-24 24-62</inkml:trace>
    </iact:actionData>
  </iact:action>
  <iact:action type="add" startTime="58192">
    <iact:property name="dataType"/>
    <iact:actionData xml:id="d1">
      <inkml:trace xmlns:inkml="http://www.w3.org/2003/InkML" xml:id="stk1" contextRef="#ctx0" brushRef="#br0">13857 11803 0,'24'0'261,"-1"0"-253,1 0 15,-1 0 16,1 0-7,-24-24-2,24 24 1,-24-23-8,23 23-7,-23-24-7,24 0 6,-24 1 7,0-1-15,0 1 18,0-1-18,0 0 1,0 1 16,0-1-8,0 1-1,0-1 0,0 0 8,24 1-8,-24-1-7,0 0 8,0 1-8,0-1 16,0 1-18,23-1 2,-23 0 16,0 1-17,0-1 17,0-23-16,0 23 15,0 1-16,0-1 3,0 1 4,0-1-7,0 0 9,0 1-1,0-1 9,0 1-16,0-1 15,0 0 25,0 1-18,0-1 133,-23 24-55,23 24-77,0-1-23,0 1 15,0 0-16,0-1 9,0 1 1,0-1-9,0 1-2,0 0 10,0-1-9,0 1 9,0-1-8,0 1 0,0 0 7,0-1 1,0 1 8,0-1-17,0 1 17,0 0-9,0-1 0,0 1 8,0-1-15,0 1 8,0 0-7,0-1-3,0 1 9,0 0-7,0-1 15,0 1-13,0-1-4,0 1 26,0 0-25,0-1 32,0 1-15,0-1-2,0-46 274,0-1-289,0 1 1,0-1 0,0 0 7,0 1 1,0-1-1,0 1 16,0-1-23,23 0 15,-23 1-15,0-1-1,24 24 10,-24-24-10,0 1 1,23 23-1,1 0 10,-24-24-10,24 24 9,-24-23-9,23 23 1,-23-24 7,24 24-7,-1 0 23,1 0 8,0 0-8,-1 0-15,1 0-1,-1 0 1,1 0 0,0 0 6,-1 0-6,1 0 32,-1 0-2,-23 24 16,0-1-55,0 1 10,0-1-11,0 1 18,0 0-9,0-1-8,0 1 18,0 0-2,-23-1 15,23 1-22,-24-24 14,1 23-21,23 1-2,0 0 0,-24-24 9,0 23 0,1 1-7,-1-24 20,1 0-21,23 23-1,-24 1 17,0-24-8,1 0 0,-1 0 7,1 0-7,-1 0 7,0 0-8,1 0-7,-1 0 46</inkml:trace>
    </iact:actionData>
  </iact:action>
  <iact:action type="add" startTime="62304">
    <iact:property name="dataType"/>
    <iact:actionData xml:id="d2">
      <inkml:trace xmlns:inkml="http://www.w3.org/2003/InkML" xml:id="stk2" contextRef="#ctx0" brushRef="#br0">15037 12015 0,'24'0'67,"0"0"-50,-1-23 5,1 23-14,-24-24 0,23 0-1,1 1 18,-24-1-18,24 24 1,-24-23 7,0-1-7,0 0-1,23 24 1,-23-47-1,24 24 10,-24-25-10,0 25 9,0-24-8,23 47 0,-23-24-1,0 0 1,0 1 23,0-1-8,0 1 8,0-1 16,0 0-32,0 1 103,0 46 13,0 1-123,0 23 6,0-23-6,0-1 9,0 1-10,0 0 9,0-1-8,0 1-2,0-1 19,0 1-10,0 0 47,0-1-39,0 1 16,0-1 46,0 1-46,24 0 15,-24-1-29,24-23-19,-1 0 41,1 0-15,-1 0-17,1 0 23,0 0-22,-24-23-9,0-1 19,0 0-11,23 24-9,-23-23 1,0-1 2,0 1-2,24 23 1,-24-24 0,0 0-1,0 1 9,23-1-8,-23 1 0,0-1 8,0 0-9,0 1 18,0-1-20,0 1 11,0-1 71,0 71 184,0 0-256,0-23 0,0 0-6,0-1-2,0 1 1,0-1-1,0 25 9,0-25-8,0 1 8,0-1-9,0 1 17,0 0-17,0-1 9,0 1 31,0-1-24,0 1 93,0 0-70,0-1-22,0-46 131,0-1-140,0 0 1,0 1-8,0-1 8,0-23-9,0 23 9,0 1-9,0-1 9,0 1-9,0-1 1,0 0 8,0 1-1,0-1 1,0-23-8,24 47 0,-24-24 7,24 1-8,-24-1 1,0 1 16,23-1-17,1 24 17,-24-47-16,24 47-2,-24-24 4,23 24-4,-23-24 3,24 1-2,-1-1 9,1 1-1,0-1 0,-24 0 40,23 24-39,1-23 0,-1 23 7,1 0-8,0 0 8,-1 0 9</inkml:trace>
    </iact:actionData>
  </iact:action>
  <iact:action type="add" startTime="65741">
    <iact:property name="dataType"/>
    <iact:actionData xml:id="d3">
      <inkml:trace xmlns:inkml="http://www.w3.org/2003/InkML" xml:id="stk3" contextRef="#ctx0" brushRef="#br0">15226 11024 0</inkml:trace>
    </iact:actionData>
  </iact:action>
  <iact:action type="add" startTime="66851">
    <iact:property name="dataType"/>
    <iact:actionData xml:id="d4">
      <inkml:trace xmlns:inkml="http://www.w3.org/2003/InkML" xml:id="stk4" contextRef="#ctx0" brushRef="#br0">16147 11708 0,'23'0'16,"1"0"53,0 0-8,-1-23-46,1 23-7,-24-24 7,0 1-8,23 23 2,-23-24-3,24 24 3,-24-24 8,24 1-11,-1 23 1,-23-24 1,24 24 0,-24-23 0,24-1 8,-1 24-9,1-24 10,-1 24-10,1-23 9,0 23 0,-1 0-10,1 0 18,-1 0-16,1 0-1,0 0 25,-1 0-25,1 0 41,-1 0 13,-46 0 133,-1 0-171,1 0-16,-1 0 10,0 0-10,1 0 2,-1 0 21,1 0-23,-1 0 17,0 0-8,1 0-2,-1 0 26,1 0-17,-1 0 16,24 23-31,-24-23 16,24 24-16,-23-24 8,23 24-10,0-1 9,-24 1 25,24-1-25,-24-23-8,24 24 25,0 0-17,0-1 8,-23 1 9,23-1-17,0 1 33,0 0-26,0-1 9,0 1-15,0-1 7,0 1 15,0 0-14,0-1 16,23-23-32,-23 24 6,24-24-7,0 0 56,-1 0-31,1 0-17,0 0 31,-1 0-31,1 0 1,-1 0-1,1 0-6,0 0 13,-24-24-14,23 24 0,-23-23 7,24-1 1,-24 0 0,23 1-9,-23-1 2,0 1 6,24-1-8,-24 0 8,0 1-7,0-1 0,0 1 0,0-1 7,0 0 1,24 1 0,-24-1-9,0 1 17,0-1-9,0 0 8,23 1-15,-23-1 0,0 0 7,0 1-7,0-1 8,0 1-9,0-1 3,0 0 19,0 1-13,0-1 7,0 1-15,0-1 7,0 0-6,0 1 7,0-1-2,0 1-6,0-1 15,0 0-15,0 1-1,0-24 9,0 23-9,0 0 10,0 1-10,0-1 16,0 1-15,0-1 7,0 0 10,-23 24-18,23-23 9,0-1 30,0 48 102,0-1-141,0 25 9,0-25-9,0 1 9,0-1-7,0 1-3,0 0 10,0-1-8,0 1-1,0-1 1,0 1 0,0 0-1,0-1 1,0 1-1,0 23 2,0 0-2,0-23 2,0 23-2,0 24 2,0-24 6,0-23-7,0-1-1,0 1 1,0 0 7,0 23-7,0-24 15,0 1-14,0 0-2,0-1 10,0 1-12,0 23 20,0-23-18,0-1 9,0 1-9,0-1 10,0 1-11,0 0 2,0-1 8,0 1-1,0-1 10,0 1-18,0 0 0,0-1 25,0 1-9,0-1 31,23-23-38,-23 24 7,24-24-8,-1 0 9,1 0-1,0 0 8,-1 0-15,1 0 7,-1 0 1,1 0-2,-24-24 2,24 1 0,-24-1-10,23 24 10,-23-23-2,0-1 17,0 0 39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microsoft.com/office/2011/relationships/inkAction" Target="../ink/inkAction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microsoft.com/office/2011/relationships/inkAction" Target="../ink/inkAction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microsoft.com/office/2011/relationships/inkAction" Target="../ink/inkAction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microsoft.com/office/2011/relationships/inkAction" Target="../ink/inkAction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microsoft.com/office/2011/relationships/inkAction" Target="../ink/inkAction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4" Type="http://schemas.microsoft.com/office/2011/relationships/inkAction" Target="../ink/inkAction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microsoft.com/office/2011/relationships/inkAction" Target="../ink/inkAction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6.png"/><Relationship Id="rId5" Type="http://schemas.openxmlformats.org/officeDocument/2006/relationships/image" Target="../media/image14.png"/><Relationship Id="rId4" Type="http://schemas.microsoft.com/office/2011/relationships/inkAction" Target="../ink/inkAction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8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microsoft.com/office/2011/relationships/inkAction" Target="../ink/inkAction9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1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microsoft.com/office/2011/relationships/inkAction" Target="../ink/inkAction10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4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microsoft.com/office/2011/relationships/inkAction" Target="../ink/inkAction11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11/relationships/inkAction" Target="../ink/inkAction12.xml"/><Relationship Id="rId3" Type="http://schemas.openxmlformats.org/officeDocument/2006/relationships/audio" Target="../media/media14.m4a"/><Relationship Id="rId7" Type="http://schemas.openxmlformats.org/officeDocument/2006/relationships/image" Target="../media/image26.png"/><Relationship Id="rId2" Type="http://schemas.microsoft.com/office/2007/relationships/media" Target="../media/media14.m4a"/><Relationship Id="rId1" Type="http://schemas.openxmlformats.org/officeDocument/2006/relationships/tags" Target="../tags/tag1.xml"/><Relationship Id="rId6" Type="http://schemas.openxmlformats.org/officeDocument/2006/relationships/customXml" Target="../ink/ink1.xml"/><Relationship Id="rId5" Type="http://schemas.openxmlformats.org/officeDocument/2006/relationships/image" Target="../media/image25.jpe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0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microsoft.com/office/2011/relationships/inkAction" Target="../ink/inkAction1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38A1A6-D40B-44BC-BF6C-B6A2F64F94FE}"/>
              </a:ext>
            </a:extLst>
          </p:cNvPr>
          <p:cNvSpPr/>
          <p:nvPr/>
        </p:nvSpPr>
        <p:spPr>
          <a:xfrm>
            <a:off x="277265" y="392836"/>
            <a:ext cx="8407154" cy="607232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01B494-E359-4D4B-9E06-1C599A625853}"/>
              </a:ext>
            </a:extLst>
          </p:cNvPr>
          <p:cNvSpPr txBox="1"/>
          <p:nvPr/>
        </p:nvSpPr>
        <p:spPr>
          <a:xfrm>
            <a:off x="3842965" y="392836"/>
            <a:ext cx="29207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err="1">
                <a:solidFill>
                  <a:schemeClr val="bg1"/>
                </a:solidFill>
              </a:rPr>
              <a:t>ur</a:t>
            </a:r>
            <a:endParaRPr lang="en-GB" sz="9600" dirty="0">
              <a:solidFill>
                <a:schemeClr val="bg1"/>
              </a:solidFill>
            </a:endParaRPr>
          </a:p>
        </p:txBody>
      </p:sp>
      <p:pic>
        <p:nvPicPr>
          <p:cNvPr id="1026" name="Picture 2" descr="Image result for ur digraph">
            <a:extLst>
              <a:ext uri="{FF2B5EF4-FFF2-40B4-BE49-F238E27FC236}">
                <a16:creationId xmlns:a16="http://schemas.microsoft.com/office/drawing/2014/main" id="{5483DC45-DE00-4C0A-BD39-4A8650EAA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623" y="2030920"/>
            <a:ext cx="2920753" cy="387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447994C-FF0A-41C1-AA94-0EC090E2C7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25808">
        <p:fade/>
      </p:transition>
    </mc:Choice>
    <mc:Fallback>
      <p:transition advTm="258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7030A0"/>
                </a:solidFill>
              </a:rPr>
              <a:t>ur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n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D88C3D14-9A61-4A23-845F-CA8BA9E6B38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21680" y="4299840"/>
              <a:ext cx="3475800" cy="31500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D88C3D14-9A61-4A23-845F-CA8BA9E6B38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05840" y="4236480"/>
                <a:ext cx="3507120" cy="44172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056939A-AC1C-4CCC-B306-6F53753F81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36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7508">
        <p:fade/>
      </p:transition>
    </mc:Choice>
    <mc:Fallback>
      <p:transition advTm="75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h</a:t>
            </a:r>
            <a:r>
              <a:rPr lang="en-GB" sz="17000" dirty="0">
                <a:ln w="28575">
                  <a:noFill/>
                </a:ln>
                <a:solidFill>
                  <a:srgbClr val="7030A0"/>
                </a:solidFill>
              </a:rPr>
              <a:t>ur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9A0EDB56-86E7-4016-8E6D-685DD920E22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42360" y="4597560"/>
              <a:ext cx="3382560" cy="8532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9A0EDB56-86E7-4016-8E6D-685DD920E22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026520" y="4534200"/>
                <a:ext cx="3413880" cy="21204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4A051EB-B7DB-4842-A00A-4CAEF13781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107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697">
        <p:fade/>
      </p:transition>
    </mc:Choice>
    <mc:Fallback>
      <p:transition advTm="56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ch</a:t>
            </a:r>
            <a:r>
              <a:rPr lang="en-GB" sz="17000" dirty="0">
                <a:ln w="28575">
                  <a:noFill/>
                </a:ln>
                <a:solidFill>
                  <a:srgbClr val="7030A0"/>
                </a:solidFill>
              </a:rPr>
              <a:t>ur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ch</a:t>
            </a:r>
            <a:endParaRPr lang="en-GB" sz="17000" dirty="0">
              <a:ln w="28575">
                <a:noFill/>
              </a:ln>
              <a:solidFill>
                <a:srgbClr val="92D05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675C914D-8CAF-4F4E-8983-F939513D9E4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12720" y="4299840"/>
              <a:ext cx="6186960" cy="24696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675C914D-8CAF-4F4E-8983-F939513D9E4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496880" y="4236480"/>
                <a:ext cx="6218280" cy="3736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23BD757-AE64-4DF8-837A-640BF2A46C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8037">
        <p:fade/>
      </p:transition>
    </mc:Choice>
    <mc:Fallback>
      <p:transition advTm="180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r>
              <a:rPr lang="en-GB" sz="17000" dirty="0">
                <a:ln w="28575">
                  <a:noFill/>
                </a:ln>
                <a:solidFill>
                  <a:srgbClr val="7030A0"/>
                </a:solidFill>
              </a:rPr>
              <a:t>ur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n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E675F683-1B1A-407B-AA45-0B48B76FCB7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64160" y="4452840"/>
              <a:ext cx="3365640" cy="15336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E675F683-1B1A-407B-AA45-0B48B76FCB7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48320" y="4389480"/>
                <a:ext cx="3396960" cy="2800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8E940DC-9490-4CC3-A535-383575AC61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267">
        <p:fade/>
      </p:transition>
    </mc:Choice>
    <mc:Fallback>
      <p:transition advTm="52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7030A0"/>
                </a:solidFill>
              </a:rPr>
              <a:t>ur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ger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FF63280-A21D-48EB-81CA-6FB07048AE7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903680" y="4384800"/>
              <a:ext cx="5515560" cy="5443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FF63280-A21D-48EB-81CA-6FB07048AE7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87840" y="4321440"/>
                <a:ext cx="5546880" cy="6710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34B50E9-D0C4-4F15-B3AC-4745C8ED82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0167">
        <p:fade/>
      </p:transition>
    </mc:Choice>
    <mc:Fallback>
      <p:transition advTm="301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</a:t>
            </a:r>
            <a:r>
              <a:rPr lang="en-GB" sz="17000" dirty="0">
                <a:ln w="28575">
                  <a:noFill/>
                </a:ln>
                <a:solidFill>
                  <a:srgbClr val="7030A0"/>
                </a:solidFill>
              </a:rPr>
              <a:t>ur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249DD16D-3CEC-4A2A-9B4E-7C89C334149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87080" y="4402080"/>
              <a:ext cx="3093480" cy="1360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249DD16D-3CEC-4A2A-9B4E-7C89C334149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71240" y="4338720"/>
                <a:ext cx="3124800" cy="2628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06D4BFA-E1B0-494B-9067-FDF9305C89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749">
        <p:fade/>
      </p:transition>
    </mc:Choice>
    <mc:Fallback>
      <p:transition advTm="57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r>
              <a:rPr lang="en-GB" sz="17000" dirty="0">
                <a:ln w="28575">
                  <a:noFill/>
                </a:ln>
                <a:solidFill>
                  <a:srgbClr val="7030A0"/>
                </a:solidFill>
              </a:rPr>
              <a:t>ur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key</a:t>
            </a:r>
            <a:endParaRPr lang="en-GB" sz="17000" dirty="0">
              <a:ln w="28575">
                <a:noFill/>
              </a:ln>
              <a:solidFill>
                <a:srgbClr val="92D05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947340A-F235-43F0-8FE5-0E3B6192F5A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86760" y="4359600"/>
              <a:ext cx="5447520" cy="3996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947340A-F235-43F0-8FE5-0E3B6192F5A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70920" y="4296240"/>
                <a:ext cx="5478840" cy="5263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7CA459A-E5F6-45F1-97F8-4455CF1BF2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9785">
        <p:fade/>
      </p:transition>
    </mc:Choice>
    <mc:Fallback>
      <p:transition advTm="97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7030A0"/>
                </a:solidFill>
              </a:rPr>
              <a:t>ur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</a:t>
            </a:r>
            <a:endParaRPr lang="en-GB" sz="17000" dirty="0">
              <a:ln w="28575">
                <a:noFill/>
              </a:ln>
              <a:solidFill>
                <a:srgbClr val="92D05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047CFDC-ADF0-48B8-9942-E1640639FC4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473200" y="4427640"/>
              <a:ext cx="4206960" cy="1530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047CFDC-ADF0-48B8-9942-E1640639FC4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57360" y="4364280"/>
                <a:ext cx="4238280" cy="2797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62C8EF2-63EB-4835-96AD-A762332F79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601">
        <p:fade/>
      </p:transition>
    </mc:Choice>
    <mc:Fallback>
      <p:transition advTm="66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38A1A6-D40B-44BC-BF6C-B6A2F64F94FE}"/>
              </a:ext>
            </a:extLst>
          </p:cNvPr>
          <p:cNvSpPr/>
          <p:nvPr/>
        </p:nvSpPr>
        <p:spPr>
          <a:xfrm>
            <a:off x="277265" y="392836"/>
            <a:ext cx="8407154" cy="607232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01B494-E359-4D4B-9E06-1C599A625853}"/>
              </a:ext>
            </a:extLst>
          </p:cNvPr>
          <p:cNvSpPr txBox="1"/>
          <p:nvPr/>
        </p:nvSpPr>
        <p:spPr>
          <a:xfrm>
            <a:off x="2112885" y="392836"/>
            <a:ext cx="6125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err="1">
                <a:solidFill>
                  <a:schemeClr val="bg1"/>
                </a:solidFill>
              </a:rPr>
              <a:t>ir</a:t>
            </a:r>
            <a:r>
              <a:rPr lang="en-GB" sz="9600" dirty="0">
                <a:solidFill>
                  <a:schemeClr val="bg1"/>
                </a:solidFill>
              </a:rPr>
              <a:t>, </a:t>
            </a:r>
            <a:r>
              <a:rPr lang="en-GB" sz="9600" dirty="0" err="1">
                <a:solidFill>
                  <a:schemeClr val="bg1"/>
                </a:solidFill>
              </a:rPr>
              <a:t>er</a:t>
            </a:r>
            <a:r>
              <a:rPr lang="en-GB" sz="9600" dirty="0">
                <a:solidFill>
                  <a:schemeClr val="bg1"/>
                </a:solidFill>
              </a:rPr>
              <a:t>, </a:t>
            </a:r>
            <a:r>
              <a:rPr lang="en-GB" sz="9600" dirty="0" err="1">
                <a:solidFill>
                  <a:schemeClr val="bg1"/>
                </a:solidFill>
              </a:rPr>
              <a:t>ur</a:t>
            </a:r>
            <a:endParaRPr lang="en-GB" sz="9600" dirty="0">
              <a:solidFill>
                <a:schemeClr val="bg1"/>
              </a:solidFill>
            </a:endParaRPr>
          </a:p>
        </p:txBody>
      </p:sp>
      <p:pic>
        <p:nvPicPr>
          <p:cNvPr id="7" name="Picture 2" descr="Class Quiz – Mash.ie">
            <a:extLst>
              <a:ext uri="{FF2B5EF4-FFF2-40B4-BE49-F238E27FC236}">
                <a16:creationId xmlns:a16="http://schemas.microsoft.com/office/drawing/2014/main" id="{4BD2AFFB-90FE-4E1C-998D-A45A6C6607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37" y="1962496"/>
            <a:ext cx="3940518" cy="3940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F8CD3EE-3127-423E-A57C-13F923B78D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580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1468">
        <p:fade/>
      </p:transition>
    </mc:Choice>
    <mc:Fallback>
      <p:transition advTm="314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38A1A6-D40B-44BC-BF6C-B6A2F64F94FE}"/>
              </a:ext>
            </a:extLst>
          </p:cNvPr>
          <p:cNvSpPr/>
          <p:nvPr/>
        </p:nvSpPr>
        <p:spPr>
          <a:xfrm>
            <a:off x="277264" y="392835"/>
            <a:ext cx="8407154" cy="607232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074" name="Picture 2" descr="Image result for St lucian oriole">
            <a:extLst>
              <a:ext uri="{FF2B5EF4-FFF2-40B4-BE49-F238E27FC236}">
                <a16:creationId xmlns:a16="http://schemas.microsoft.com/office/drawing/2014/main" id="{F43FC591-728F-4DC4-8B34-FB1DADFA0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497" y="2042556"/>
            <a:ext cx="3351552" cy="2230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ncrypted-tbn0.gstatic.com/images?q=tbn:ANd9GcSeD447S1uziY_q3cymngcpH8lcB1sB5zwFI_R7aWJ5JAqzAcZL3W-fRoxNSFhoNYkqUVU9ResR&amp;usqp=CAc">
            <a:extLst>
              <a:ext uri="{FF2B5EF4-FFF2-40B4-BE49-F238E27FC236}">
                <a16:creationId xmlns:a16="http://schemas.microsoft.com/office/drawing/2014/main" id="{E7285D8E-1B63-458A-AB46-6271582CB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281" y="2082112"/>
            <a:ext cx="219075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45ADCC1-B451-4CDC-996E-94D52035755C}"/>
              </a:ext>
            </a:extLst>
          </p:cNvPr>
          <p:cNvSpPr/>
          <p:nvPr/>
        </p:nvSpPr>
        <p:spPr>
          <a:xfrm>
            <a:off x="1084497" y="2042556"/>
            <a:ext cx="3425359" cy="223030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BC420A-F5A8-4207-8E66-E8C8D7457E52}"/>
              </a:ext>
            </a:extLst>
          </p:cNvPr>
          <p:cNvSpPr/>
          <p:nvPr/>
        </p:nvSpPr>
        <p:spPr>
          <a:xfrm>
            <a:off x="5243281" y="2082112"/>
            <a:ext cx="2190750" cy="2190750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C00F23DD-35E6-4650-AD92-DD46BCA2A1C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971720" y="4597560"/>
              <a:ext cx="5039640" cy="68004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C00F23DD-35E6-4650-AD92-DD46BCA2A1C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962360" y="4588200"/>
                <a:ext cx="5058360" cy="69876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25EB0E38-766C-4ABC-B6FB-18B3994A98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1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91391">
        <p:fade/>
      </p:transition>
    </mc:Choice>
    <mc:Fallback>
      <p:transition advTm="913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38A1A6-D40B-44BC-BF6C-B6A2F64F94FE}"/>
              </a:ext>
            </a:extLst>
          </p:cNvPr>
          <p:cNvSpPr/>
          <p:nvPr/>
        </p:nvSpPr>
        <p:spPr>
          <a:xfrm>
            <a:off x="277265" y="392836"/>
            <a:ext cx="8407154" cy="607232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050" name="Picture 2" descr="Image result for fern">
            <a:extLst>
              <a:ext uri="{FF2B5EF4-FFF2-40B4-BE49-F238E27FC236}">
                <a16:creationId xmlns:a16="http://schemas.microsoft.com/office/drawing/2014/main" id="{9BE45ACB-02BC-4DC0-8DB9-0BDF9EB81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49" y="2380325"/>
            <a:ext cx="3279586" cy="183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jumper">
            <a:extLst>
              <a:ext uri="{FF2B5EF4-FFF2-40B4-BE49-F238E27FC236}">
                <a16:creationId xmlns:a16="http://schemas.microsoft.com/office/drawing/2014/main" id="{AEF0B954-55D1-4EB9-B0A8-CA970FA62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966" y="1957942"/>
            <a:ext cx="2536378" cy="2536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B79F168-08B2-4419-AD06-CC206CDD9B93}"/>
              </a:ext>
            </a:extLst>
          </p:cNvPr>
          <p:cNvSpPr/>
          <p:nvPr/>
        </p:nvSpPr>
        <p:spPr>
          <a:xfrm>
            <a:off x="1023449" y="2380325"/>
            <a:ext cx="3279586" cy="1836568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685B9E-FAB2-4EDA-BE84-3B3CF173CD1C}"/>
              </a:ext>
            </a:extLst>
          </p:cNvPr>
          <p:cNvSpPr/>
          <p:nvPr/>
        </p:nvSpPr>
        <p:spPr>
          <a:xfrm>
            <a:off x="4840966" y="1957942"/>
            <a:ext cx="2536378" cy="2536378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2F294C4-5CAA-4D86-9D77-DB9C847DE61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78120" y="4716360"/>
              <a:ext cx="5328720" cy="95220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2F294C4-5CAA-4D86-9D77-DB9C847DE61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68760" y="4707000"/>
                <a:ext cx="5347440" cy="97092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187CEB4-D2E4-4FF6-8476-21A813A829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74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76007">
        <p:fade/>
      </p:transition>
    </mc:Choice>
    <mc:Fallback>
      <p:transition advTm="760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38A1A6-D40B-44BC-BF6C-B6A2F64F94FE}"/>
              </a:ext>
            </a:extLst>
          </p:cNvPr>
          <p:cNvSpPr/>
          <p:nvPr/>
        </p:nvSpPr>
        <p:spPr>
          <a:xfrm>
            <a:off x="303897" y="392835"/>
            <a:ext cx="8407154" cy="607232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098" name="Picture 2" descr="Image result for fur">
            <a:extLst>
              <a:ext uri="{FF2B5EF4-FFF2-40B4-BE49-F238E27FC236}">
                <a16:creationId xmlns:a16="http://schemas.microsoft.com/office/drawing/2014/main" id="{B7077A7E-E1D6-4491-B522-609DC3392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52" y="1979766"/>
            <a:ext cx="3776913" cy="245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surf">
            <a:extLst>
              <a:ext uri="{FF2B5EF4-FFF2-40B4-BE49-F238E27FC236}">
                <a16:creationId xmlns:a16="http://schemas.microsoft.com/office/drawing/2014/main" id="{15A4D81C-E481-4B3E-9B38-6E6357BAB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127" y="1979766"/>
            <a:ext cx="3695321" cy="245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6077BFF-0FBA-4D33-A4BF-89E14A10F0E8}"/>
              </a:ext>
            </a:extLst>
          </p:cNvPr>
          <p:cNvSpPr/>
          <p:nvPr/>
        </p:nvSpPr>
        <p:spPr>
          <a:xfrm>
            <a:off x="721552" y="1917577"/>
            <a:ext cx="3776912" cy="2521258"/>
          </a:xfrm>
          <a:prstGeom prst="rect">
            <a:avLst/>
          </a:prstGeom>
          <a:noFill/>
          <a:ln w="571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9542162-4616-47ED-A614-56E83E33C2B4}"/>
              </a:ext>
            </a:extLst>
          </p:cNvPr>
          <p:cNvSpPr/>
          <p:nvPr/>
        </p:nvSpPr>
        <p:spPr>
          <a:xfrm>
            <a:off x="4716301" y="1917577"/>
            <a:ext cx="3776912" cy="2521258"/>
          </a:xfrm>
          <a:prstGeom prst="rect">
            <a:avLst/>
          </a:prstGeom>
          <a:noFill/>
          <a:ln w="571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7506CCFD-BFFB-4E55-881A-FA345EE20CE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912320" y="4699440"/>
              <a:ext cx="5362560" cy="92664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7506CCFD-BFFB-4E55-881A-FA345EE20CE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902960" y="4690080"/>
                <a:ext cx="5381280" cy="94536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9DF1B04-8E2F-4F71-AD65-E91326553E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610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95181">
        <p:fade/>
      </p:transition>
    </mc:Choice>
    <mc:Fallback>
      <p:transition advTm="951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38A1A6-D40B-44BC-BF6C-B6A2F64F94FE}"/>
              </a:ext>
            </a:extLst>
          </p:cNvPr>
          <p:cNvSpPr/>
          <p:nvPr/>
        </p:nvSpPr>
        <p:spPr>
          <a:xfrm>
            <a:off x="303897" y="392837"/>
            <a:ext cx="8407154" cy="607232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E51BDDB-5AC9-4871-BE9C-8C5DE295B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747289"/>
            <a:ext cx="7886700" cy="994172"/>
          </a:xfrm>
        </p:spPr>
        <p:txBody>
          <a:bodyPr>
            <a:no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Sassoon Primary" pitchFamily="50" charset="0"/>
              </a:rPr>
              <a:t>Guess the split digraph!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DB5D54AD-A6D0-49E4-8EAD-EAC9D352D2BA}"/>
              </a:ext>
            </a:extLst>
          </p:cNvPr>
          <p:cNvSpPr txBox="1">
            <a:spLocks/>
          </p:cNvSpPr>
          <p:nvPr/>
        </p:nvSpPr>
        <p:spPr>
          <a:xfrm>
            <a:off x="564124" y="5116539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 dirty="0">
                <a:solidFill>
                  <a:schemeClr val="bg1"/>
                </a:solidFill>
                <a:latin typeface="Sassoon Primary" pitchFamily="50" charset="0"/>
              </a:rPr>
              <a:t>h - v - </a:t>
            </a:r>
          </a:p>
        </p:txBody>
      </p:sp>
      <p:pic>
        <p:nvPicPr>
          <p:cNvPr id="6146" name="Picture 2" descr="Image result for bee hive cartoon">
            <a:extLst>
              <a:ext uri="{FF2B5EF4-FFF2-40B4-BE49-F238E27FC236}">
                <a16:creationId xmlns:a16="http://schemas.microsoft.com/office/drawing/2014/main" id="{50BDCEA9-6F00-4194-B9C6-969B5CF36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199" y="2183683"/>
            <a:ext cx="2329602" cy="2490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4B8D24C1-C314-424F-8753-EB10788D129D}"/>
              </a:ext>
            </a:extLst>
          </p:cNvPr>
          <p:cNvGrpSpPr/>
          <p:nvPr/>
        </p:nvGrpSpPr>
        <p:grpSpPr>
          <a:xfrm>
            <a:off x="3043735" y="1939772"/>
            <a:ext cx="3056529" cy="3030602"/>
            <a:chOff x="3964733" y="1358207"/>
            <a:chExt cx="4131906" cy="4231749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A1FDFF1-11A9-42E1-8FC9-77C8361C4122}"/>
                </a:ext>
              </a:extLst>
            </p:cNvPr>
            <p:cNvSpPr/>
            <p:nvPr/>
          </p:nvSpPr>
          <p:spPr>
            <a:xfrm>
              <a:off x="3964733" y="1358207"/>
              <a:ext cx="4131906" cy="4231749"/>
            </a:xfrm>
            <a:prstGeom prst="rect">
              <a:avLst/>
            </a:prstGeom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0DF95C0-3CC0-43A3-BD2D-DD21E3D5E1E6}"/>
                </a:ext>
              </a:extLst>
            </p:cNvPr>
            <p:cNvSpPr txBox="1"/>
            <p:nvPr/>
          </p:nvSpPr>
          <p:spPr>
            <a:xfrm>
              <a:off x="5582816" y="2531456"/>
              <a:ext cx="1026367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350" dirty="0">
                  <a:solidFill>
                    <a:schemeClr val="bg1"/>
                  </a:solidFill>
                  <a:latin typeface="Sassoon Infant Std" panose="020B0503020103030203" pitchFamily="34" charset="0"/>
                </a:rPr>
                <a:t>?</a:t>
              </a:r>
            </a:p>
          </p:txBody>
        </p:sp>
      </p:grpSp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32202828-5D87-4E7C-A85C-BBB67F5B3670}"/>
                  </a:ext>
                </a:extLst>
              </p14:cNvPr>
              <p14:cNvContentPartPr/>
              <p14:nvPr/>
            </p14:nvContentPartPr>
            <p14:xfrm>
              <a:off x="2804400" y="5481360"/>
              <a:ext cx="119520" cy="72252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32202828-5D87-4E7C-A85C-BBB67F5B367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88560" y="5418000"/>
                <a:ext cx="150840" cy="84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C3A2EEDA-4063-4AC0-933B-A8B1CF76C46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223880" y="4962960"/>
              <a:ext cx="1572480" cy="722520"/>
            </p14:xfrm>
          </p:contentPart>
        </mc:Choice>
        <mc:Fallback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C3A2EEDA-4063-4AC0-933B-A8B1CF76C46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214520" y="4953600"/>
                <a:ext cx="1591200" cy="741240"/>
              </a:xfrm>
              <a:prstGeom prst="rect">
                <a:avLst/>
              </a:prstGeom>
            </p:spPr>
          </p:pic>
        </mc:Fallback>
      </mc:AlternateContent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427A550B-29A0-4185-AFE8-4BC4B7ED2D1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59025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7765">
        <p:fade/>
      </p:transition>
    </mc:Choice>
    <mc:Fallback>
      <p:transition advTm="377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38A1A6-D40B-44BC-BF6C-B6A2F64F94FE}"/>
              </a:ext>
            </a:extLst>
          </p:cNvPr>
          <p:cNvSpPr/>
          <p:nvPr/>
        </p:nvSpPr>
        <p:spPr>
          <a:xfrm>
            <a:off x="277265" y="392836"/>
            <a:ext cx="8407154" cy="607232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07DA9F7-60A7-4BFF-B253-BCF016EF66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531" y="2072924"/>
            <a:ext cx="3413894" cy="2712149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10318CF4-274B-4C86-8559-94E237684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747289"/>
            <a:ext cx="3413894" cy="994172"/>
          </a:xfrm>
        </p:spPr>
        <p:txBody>
          <a:bodyPr>
            <a:no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Sassoon Primary" pitchFamily="50" charset="0"/>
              </a:rPr>
              <a:t>1 Star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E15AFEA-FD7D-45EA-8F16-20EBE3856855}"/>
              </a:ext>
            </a:extLst>
          </p:cNvPr>
          <p:cNvSpPr txBox="1">
            <a:spLocks/>
          </p:cNvSpPr>
          <p:nvPr/>
        </p:nvSpPr>
        <p:spPr>
          <a:xfrm>
            <a:off x="4656534" y="784237"/>
            <a:ext cx="3413894" cy="99417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400" dirty="0">
                <a:solidFill>
                  <a:schemeClr val="bg1"/>
                </a:solidFill>
                <a:latin typeface="Sassoon Primary" pitchFamily="50" charset="0"/>
              </a:rPr>
              <a:t>2 Star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3C51D8-8B7E-403C-84BB-1CCA7D7768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2404" y="2095914"/>
            <a:ext cx="4136711" cy="2712148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D98B81D-7F7A-401E-9BDA-505E03E506AD}"/>
              </a:ext>
            </a:extLst>
          </p:cNvPr>
          <p:cNvSpPr txBox="1">
            <a:spLocks/>
          </p:cNvSpPr>
          <p:nvPr/>
        </p:nvSpPr>
        <p:spPr>
          <a:xfrm>
            <a:off x="459581" y="5128031"/>
            <a:ext cx="3668844" cy="99417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200" dirty="0">
                <a:solidFill>
                  <a:schemeClr val="bg1"/>
                </a:solidFill>
                <a:latin typeface="Sassoon Primary" pitchFamily="50" charset="0"/>
              </a:rPr>
              <a:t>Circle the correct spelling.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5C75AD0-4E75-436D-B852-7ACFA1B1D4CC}"/>
              </a:ext>
            </a:extLst>
          </p:cNvPr>
          <p:cNvSpPr txBox="1">
            <a:spLocks/>
          </p:cNvSpPr>
          <p:nvPr/>
        </p:nvSpPr>
        <p:spPr>
          <a:xfrm>
            <a:off x="4422404" y="5122178"/>
            <a:ext cx="3668844" cy="99417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200" dirty="0">
                <a:solidFill>
                  <a:schemeClr val="bg1"/>
                </a:solidFill>
                <a:latin typeface="Sassoon Primary" pitchFamily="50" charset="0"/>
              </a:rPr>
              <a:t>Write the correct word.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2799FEFF-60D1-4D31-8DF1-0408A2899C1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325880" y="3696480"/>
              <a:ext cx="4759200" cy="65484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2799FEFF-60D1-4D31-8DF1-0408A2899C1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316520" y="3687120"/>
                <a:ext cx="4777920" cy="673560"/>
              </a:xfrm>
              <a:prstGeom prst="rect">
                <a:avLst/>
              </a:prstGeom>
            </p:spPr>
          </p:pic>
        </mc:Fallback>
      </mc:AlternateContent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69AEBFF9-7A32-4D7A-AD09-7A228F4E7B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83097">
        <p:fade/>
      </p:transition>
    </mc:Choice>
    <mc:Fallback>
      <p:transition advTm="830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1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369</TotalTime>
  <Words>38</Words>
  <Application>Microsoft Office PowerPoint</Application>
  <PresentationFormat>On-screen Show (4:3)</PresentationFormat>
  <Paragraphs>17</Paragraphs>
  <Slides>15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Sassoon Primary</vt:lpstr>
      <vt:lpstr>Arial</vt:lpstr>
      <vt:lpstr>Twinkl</vt:lpstr>
      <vt:lpstr>Calibri</vt:lpstr>
      <vt:lpstr>Sassoon Infant Std</vt:lpstr>
      <vt:lpstr>Office Theme</vt:lpstr>
      <vt:lpstr>PowerPoint Presentation</vt:lpstr>
      <vt:lpstr>burn</vt:lpstr>
      <vt:lpstr>hurt</vt:lpstr>
      <vt:lpstr>church</vt:lpstr>
      <vt:lpstr>turn</vt:lpstr>
      <vt:lpstr>burger</vt:lpstr>
      <vt:lpstr>curl</vt:lpstr>
      <vt:lpstr>turkey</vt:lpstr>
      <vt:lpstr>burst</vt:lpstr>
      <vt:lpstr>PowerPoint Presentation</vt:lpstr>
      <vt:lpstr>PowerPoint Presentation</vt:lpstr>
      <vt:lpstr>PowerPoint Presentation</vt:lpstr>
      <vt:lpstr>PowerPoint Presentation</vt:lpstr>
      <vt:lpstr>Guess the split digraph!</vt:lpstr>
      <vt:lpstr>1 Star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J. West</cp:lastModifiedBy>
  <cp:revision>24</cp:revision>
  <dcterms:created xsi:type="dcterms:W3CDTF">2020-06-12T09:48:05Z</dcterms:created>
  <dcterms:modified xsi:type="dcterms:W3CDTF">2021-02-10T22:06:52Z</dcterms:modified>
</cp:coreProperties>
</file>