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  <p:embeddedFont>
      <p:font typeface="Twinkl SemiBold" charset="0"/>
      <p:bold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4762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9285"/>
    <a:srgbClr val="8D358B"/>
    <a:srgbClr val="E4007F"/>
    <a:srgbClr val="00A7E6"/>
    <a:srgbClr val="699327"/>
    <a:srgbClr val="E5C800"/>
    <a:srgbClr val="FAB0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683A317-511C-4C2E-8697-768485E9FCC7}" v="1" dt="2021-02-07T13:05:23.6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242" autoAdjust="0"/>
  </p:normalViewPr>
  <p:slideViewPr>
    <p:cSldViewPr snapToGrid="0">
      <p:cViewPr varScale="1">
        <p:scale>
          <a:sx n="62" d="100"/>
          <a:sy n="62" d="100"/>
        </p:scale>
        <p:origin x="1384" y="56"/>
      </p:cViewPr>
      <p:guideLst>
        <p:guide orient="horz" pos="2160"/>
        <p:guide pos="2880"/>
        <p:guide pos="4762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msin Starling" userId="4f27f4b75d5f494e" providerId="LiveId" clId="{B683A317-511C-4C2E-8697-768485E9FCC7}"/>
    <pc:docChg chg="modSld">
      <pc:chgData name="Tamsin Starling" userId="4f27f4b75d5f494e" providerId="LiveId" clId="{B683A317-511C-4C2E-8697-768485E9FCC7}" dt="2021-02-07T13:05:23.691" v="0"/>
      <pc:docMkLst>
        <pc:docMk/>
      </pc:docMkLst>
      <pc:sldChg chg="addSp modSp">
        <pc:chgData name="Tamsin Starling" userId="4f27f4b75d5f494e" providerId="LiveId" clId="{B683A317-511C-4C2E-8697-768485E9FCC7}" dt="2021-02-07T13:05:23.691" v="0"/>
        <pc:sldMkLst>
          <pc:docMk/>
          <pc:sldMk cId="0" sldId="258"/>
        </pc:sldMkLst>
        <pc:picChg chg="add mod">
          <ac:chgData name="Tamsin Starling" userId="4f27f4b75d5f494e" providerId="LiveId" clId="{B683A317-511C-4C2E-8697-768485E9FCC7}" dt="2021-02-07T13:05:23.691" v="0"/>
          <ac:picMkLst>
            <pc:docMk/>
            <pc:sldMk cId="0" sldId="258"/>
            <ac:picMk id="3" creationId="{1D14C397-627C-4ABE-97E2-11C2E74FE8ED}"/>
          </ac:picMkLst>
        </pc:picChg>
      </pc:sldChg>
      <pc:sldChg chg="addSp modSp">
        <pc:chgData name="Tamsin Starling" userId="4f27f4b75d5f494e" providerId="LiveId" clId="{B683A317-511C-4C2E-8697-768485E9FCC7}" dt="2021-02-07T13:05:23.691" v="0"/>
        <pc:sldMkLst>
          <pc:docMk/>
          <pc:sldMk cId="0" sldId="264"/>
        </pc:sldMkLst>
        <pc:picChg chg="add mod">
          <ac:chgData name="Tamsin Starling" userId="4f27f4b75d5f494e" providerId="LiveId" clId="{B683A317-511C-4C2E-8697-768485E9FCC7}" dt="2021-02-07T13:05:23.691" v="0"/>
          <ac:picMkLst>
            <pc:docMk/>
            <pc:sldMk cId="0" sldId="264"/>
            <ac:picMk id="3" creationId="{BCBE85B2-D3F7-4E8D-8E1C-0349AF24A20E}"/>
          </ac:picMkLst>
        </pc:picChg>
      </pc:sldChg>
      <pc:sldChg chg="addSp modSp">
        <pc:chgData name="Tamsin Starling" userId="4f27f4b75d5f494e" providerId="LiveId" clId="{B683A317-511C-4C2E-8697-768485E9FCC7}" dt="2021-02-07T13:05:23.691" v="0"/>
        <pc:sldMkLst>
          <pc:docMk/>
          <pc:sldMk cId="0" sldId="267"/>
        </pc:sldMkLst>
        <pc:picChg chg="add mod">
          <ac:chgData name="Tamsin Starling" userId="4f27f4b75d5f494e" providerId="LiveId" clId="{B683A317-511C-4C2E-8697-768485E9FCC7}" dt="2021-02-07T13:05:23.691" v="0"/>
          <ac:picMkLst>
            <pc:docMk/>
            <pc:sldMk cId="0" sldId="267"/>
            <ac:picMk id="3" creationId="{A5F3C3CC-7CE2-44FC-BDEC-DAE6F66FBB52}"/>
          </ac:picMkLst>
        </pc:picChg>
      </pc:sldChg>
      <pc:sldChg chg="addSp modSp">
        <pc:chgData name="Tamsin Starling" userId="4f27f4b75d5f494e" providerId="LiveId" clId="{B683A317-511C-4C2E-8697-768485E9FCC7}" dt="2021-02-07T13:05:23.691" v="0"/>
        <pc:sldMkLst>
          <pc:docMk/>
          <pc:sldMk cId="0" sldId="271"/>
        </pc:sldMkLst>
        <pc:picChg chg="add mod">
          <ac:chgData name="Tamsin Starling" userId="4f27f4b75d5f494e" providerId="LiveId" clId="{B683A317-511C-4C2E-8697-768485E9FCC7}" dt="2021-02-07T13:05:23.691" v="0"/>
          <ac:picMkLst>
            <pc:docMk/>
            <pc:sldMk cId="0" sldId="271"/>
            <ac:picMk id="2" creationId="{04F7A805-2B83-482F-8220-DD62A24A04D7}"/>
          </ac:picMkLst>
        </pc:picChg>
      </pc:sldChg>
      <pc:sldChg chg="addSp modSp">
        <pc:chgData name="Tamsin Starling" userId="4f27f4b75d5f494e" providerId="LiveId" clId="{B683A317-511C-4C2E-8697-768485E9FCC7}" dt="2021-02-07T13:05:23.691" v="0"/>
        <pc:sldMkLst>
          <pc:docMk/>
          <pc:sldMk cId="0" sldId="272"/>
        </pc:sldMkLst>
        <pc:picChg chg="add mod">
          <ac:chgData name="Tamsin Starling" userId="4f27f4b75d5f494e" providerId="LiveId" clId="{B683A317-511C-4C2E-8697-768485E9FCC7}" dt="2021-02-07T13:05:23.691" v="0"/>
          <ac:picMkLst>
            <pc:docMk/>
            <pc:sldMk cId="0" sldId="272"/>
            <ac:picMk id="2" creationId="{A8C62C89-1F6A-43B7-9EF8-63788BD2C02B}"/>
          </ac:picMkLst>
        </pc:picChg>
      </pc:sldChg>
      <pc:sldChg chg="addSp modSp">
        <pc:chgData name="Tamsin Starling" userId="4f27f4b75d5f494e" providerId="LiveId" clId="{B683A317-511C-4C2E-8697-768485E9FCC7}" dt="2021-02-07T13:05:23.691" v="0"/>
        <pc:sldMkLst>
          <pc:docMk/>
          <pc:sldMk cId="0" sldId="273"/>
        </pc:sldMkLst>
        <pc:picChg chg="add mod">
          <ac:chgData name="Tamsin Starling" userId="4f27f4b75d5f494e" providerId="LiveId" clId="{B683A317-511C-4C2E-8697-768485E9FCC7}" dt="2021-02-07T13:05:23.691" v="0"/>
          <ac:picMkLst>
            <pc:docMk/>
            <pc:sldMk cId="0" sldId="273"/>
            <ac:picMk id="2" creationId="{294A6FEF-E1BB-48A4-B9BA-E301FA7EAF82}"/>
          </ac:picMkLst>
        </pc:picChg>
      </pc:sldChg>
      <pc:sldChg chg="addSp modSp">
        <pc:chgData name="Tamsin Starling" userId="4f27f4b75d5f494e" providerId="LiveId" clId="{B683A317-511C-4C2E-8697-768485E9FCC7}" dt="2021-02-07T13:05:23.691" v="0"/>
        <pc:sldMkLst>
          <pc:docMk/>
          <pc:sldMk cId="0" sldId="274"/>
        </pc:sldMkLst>
        <pc:picChg chg="add mod">
          <ac:chgData name="Tamsin Starling" userId="4f27f4b75d5f494e" providerId="LiveId" clId="{B683A317-511C-4C2E-8697-768485E9FCC7}" dt="2021-02-07T13:05:23.691" v="0"/>
          <ac:picMkLst>
            <pc:docMk/>
            <pc:sldMk cId="0" sldId="274"/>
            <ac:picMk id="2" creationId="{D33A0234-D5EA-4E82-A460-079B76D1DC7D}"/>
          </ac:picMkLst>
        </pc:picChg>
      </pc:sldChg>
      <pc:sldChg chg="addSp modSp">
        <pc:chgData name="Tamsin Starling" userId="4f27f4b75d5f494e" providerId="LiveId" clId="{B683A317-511C-4C2E-8697-768485E9FCC7}" dt="2021-02-07T13:05:23.691" v="0"/>
        <pc:sldMkLst>
          <pc:docMk/>
          <pc:sldMk cId="0" sldId="275"/>
        </pc:sldMkLst>
        <pc:picChg chg="add mod">
          <ac:chgData name="Tamsin Starling" userId="4f27f4b75d5f494e" providerId="LiveId" clId="{B683A317-511C-4C2E-8697-768485E9FCC7}" dt="2021-02-07T13:05:23.691" v="0"/>
          <ac:picMkLst>
            <pc:docMk/>
            <pc:sldMk cId="0" sldId="275"/>
            <ac:picMk id="2" creationId="{84304E39-FE9E-4A5E-8382-B9207D0DC7D4}"/>
          </ac:picMkLst>
        </pc:picChg>
      </pc:sldChg>
      <pc:sldChg chg="addSp modSp">
        <pc:chgData name="Tamsin Starling" userId="4f27f4b75d5f494e" providerId="LiveId" clId="{B683A317-511C-4C2E-8697-768485E9FCC7}" dt="2021-02-07T13:05:23.691" v="0"/>
        <pc:sldMkLst>
          <pc:docMk/>
          <pc:sldMk cId="0" sldId="276"/>
        </pc:sldMkLst>
        <pc:picChg chg="add mod">
          <ac:chgData name="Tamsin Starling" userId="4f27f4b75d5f494e" providerId="LiveId" clId="{B683A317-511C-4C2E-8697-768485E9FCC7}" dt="2021-02-07T13:05:23.691" v="0"/>
          <ac:picMkLst>
            <pc:docMk/>
            <pc:sldMk cId="0" sldId="276"/>
            <ac:picMk id="2" creationId="{5B519131-3A4E-4E7E-94DE-0F32E0F00917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131A16A-DFC5-4BCA-BA70-985E6FBBAD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126600-2243-4639-813F-AC418E1295F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99809FC-C8E1-488A-9010-F656714BA3EA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91A9DC-6CBD-4077-8992-A7C6364E8AA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FFAEA1-7464-4213-85B5-93E8AE5D478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C61D4CB-E88B-431A-B7C4-285BA27B2EE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06T16:19:37.30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19285 15576 0,'0'-26'287,"0"1"-277,0-1-8,0 1 4,0 0 8,0-26-5,-25 51-3,25-25 3,0-1-1,0 1-2,0-1 32,0 1-32,0 0 8,0-1 0,0 1-7,-26 25 3,26-51 16,0 26-1,0 0-14,0-1-4,0 1 0,0-1 21,0 1-13,0 0 10,0-26-1,0 26-6,0-1 7,0 1-7,0 0-4,0-1-4,0 1 5,0-1 4,26 26-14,-26-50 10,25 50-4,-25-26 11,25 26-19,1 0 4,-1 0 11,1-25-11,-1 25 1,0-25-2,1 25-2,-1 0 7,0-26-5,1 1-2,-1 25 7,1 0-2,-1 0-8,0 0 12,-25-26-11,26 26 8,24 0-2,-24-25-1,-1 25 1,1 0-2,-1 0 1,0 0 3,1 0 2,-1 0-6,26 0 4,-26 0-5,1 0 16,-1 0-13,0 0-2,1 0 3,-1 0-3,0 0-3,26 0 20,-25 0-11,-1 0 7,0 0-16,1 0 16,-1 0 1,0 0-13,1 0 1,25 0-2,-26 0 3,0 0-7,1 25 12,-1 1-3,0-26-4,1 25-4,-1-25 9,-25 26-5,51-26 2,-26 25 26,1-25-19,-1 0 18,0 25-32,-25 26 8,26-51 4,-26 25 0,0 1-5,25-1 7,-25 1 10,51-26-18,-26 25 9,-25 0-7,0 1-4,26-26 11,-26 50-12,0-24 3,25-26-1,-25 25 8,25 0-9,-25 1 3,0-1-4,0 1 9,0-1-7,26 26 16,-26-26-10,25 0-3,-25 1 2,0-1 3,26 0-10,-26 1 25,25-1-24,-25 1 3,0 24-7,0-24 9,51-1 3,-26 0 11,-25 1-18,0-1 0,0 1 4,0-1-3,0 26-2,0-26 8,0 0 0,0 1-7,25-26 7,-25 25-6,0 0 17,0 1-7,26-26-15,-1 0 19,-25 25 17,0-101 222,0 25-254,-25 1-2,25-1 7,-26 0-7,26-25 2,0 51-1,-25-1 5,25 1 0,0 0-4,0-1 3,0 1-3,0-1-2,-25-24 2,25 24 11,0 1-5,0 0 1,0-1 0,0 1-7,0 0 7,0-26 4,0 25-1,0 1-9,0 0-1,0-1 7,0 1-4,0 0 7,0-1-11,0-24 4,0 24 1,0 1 0,0-1 10,0 1-13,0 0-6,0-1 10,0 1-6,0-26 1,0 26 8,0-1-7,0 1 8,0 0-10,0-1-5,0 1 27,0 0-15,25-1-7,0 26 0,1-25 2,-26 0-2,25-1 4,1 1-4,-1 25 1,0 0 0,1-26-1,-1 1 2,0 0 2,1-1 1,-1 26-2,1-25-3,-1 25-1,26 0 3,-26 0 7,26-25-9,-26 25 1,26 0 0,-26 0 1,26 0 6,-26 0-5,26 0-7,-25 0 11,24 0-8,1-26 1,-26 26 2,1 0-2,75 0 3,-50 0 4,-26 0-6,1 0 0,-1 0 1,1 0-2,24 0 8,-24 0-6,-1 0-1,0 0 0,1 0 1,-1 0-3,26 0 7,25 0-3,-51 0-4,26 0 3,0 26 3,-26-26-5,1 25 2,50-25-2,-51 25-1,1 1 3,-1-26-2,0 25 4,1 0-4,-1-25-1,0 51 6,26-25-9,-25-1 8,-1 0-4,-25 1 2,25-1-3,1 0 8,-1 1-11,0-26 9,1 50-5,-26-24 0,0-1-1,0 1 6,51-1-5,-51 0-2,25 1 14,-25-1-11,0 0 1,0 26-2,0-25 4,0-1-4,0 0 7,0 1-6,0-1 2,0 0-4,0 1 5,0-1-5,0 0 1,0 1 3,0-1-7,0 1 6,0-1-1,0 0 3,0 1 0,0-1 1,0 26-6,0-26 7,0 0-7,0 1 0,0-1 2,0 1 3,0-1-3,0 0-1,0 26-2,0-26 8,0 1 2,0-1-7,0 1 1,0-1-1,0 0 2,0 1-2,0-1 1,0 0-2,0 1-4,0-1 8,0 0-4,0 1 0,0-1 10,0 1-10,0 24 1,0-24 94,0-1-93,0 0 33</inkml:trace>
  <inkml:trace contextRef="#ctx0" brushRef="#br0" timeOffset="9410">20148 9259 0,'0'26'252,"0"-1"-249,0 0 5,0 1 5,0 25-12,0-26 17,0 0-15,0 1 11,0-1-13,0 0 5,25 1 12,-25-1-10,0 26-2,0-26 4,26 1-5,-26-1 5,25 0 2,-25 1-5,0-1 0,0 0 3,0 26-9,25-26 9,-25 1 4,0-1-4,0 1-4,0-1 8,0 0-7,26-25 0,-26 26-1,0 24 3,25-24-2,-25-1-5,0 1 5,25-1 3,26 0-4,-51 1 10,0-1-9,0 26 2,0-26-4,0 0 2,0 1 7,0-1-4,0 1-5,0-1 5,0 0 1,0 26-4,0-26 8,0 1-9,0-1 4,0 0-5,0 1 2,0-1 7,0 26-6,0-26-1,0 1-4,0-1 8,0 0 3,0 1 7,0-1-14,0 1 1,26 24-2,-26-24 2,0-1-1,25-25 7,-25 25-7,25 1-4,-25-1 8,0 0-3,0 1-5,0 25 11</inkml:trace>
  <inkml:trace contextRef="#ctx0" brushRef="#br0" timeOffset="12087">21645 9437 0,'-25'25'295,"-1"1"-288,1-1-1,-1 0 5,1 1-6,25-1 1,-25 0 1,-26 26 0,26-25 1,25-1 8,-26 26-15,26-26 9,0 0-2,0 1-2,-25-1 3,25 0-3,-26 1 4,26-1-9,-25 1 10,25-1-4,0 0-1,0 1-2,0-1 16,0 26-15,0-26 2,0 1 1,0-1-2,0 0 3,0 1 4,0-1 20,0 0-27,0 26 5,0-26-4,-25 1 4,25-1-1,0 1 0,0-1-5,0 0 2,0 1-1,0-1-2,0 0 8,0 1-6,0-1 3,0 0-3,0 1-3,0-1 14,0 1-2,0 24-12,25-24 9,0-1 1,1-25-9,-1 25 9,1-25-7,24 0 2,1 26-2,-26-1 0,26-25 8,-25 0-10,50 26 3,-26-26 6,-24 25-7,25-25 1,-1 0 0,-24 51-5,-1-51 11,51 25-6,-25 0 5,-26-25-5,1 26 1,24-26-1,-24 0 1,-1 0 7,1 0-9,-1 0 1,0 25 1,1-25-6,-1 0 10,0 0-5,1 0 2,-1 0-2,1 0 0,-1 0 5,0 0-3,1 0-6,-1 0 18,26 0-13,-26 0-4,1 0 6,-1 0-3,0 0 31,1 0-10,-1 0-22,0 0-3,26 0 9,-51-25-9,26-1 15,-26-24 11,0 24-15,0 1-4,25 0 2,-25-1-4,25 1 1,1 25 7,-26-26-9,0 1-2,25-26 8,-25 26-7,0 0-4,0-1 10,0 1 9,0-1-13,0 1 6,0 0-12,0-26 16,0 26-2,0-1-1,0 1-10,0 0 2,0-1-3,0 1 7,0-26 3,0 26-6,0-1-1,0 1 0,0 0 1,0-1-2,0 1 8,0 0-5,0-26 3,0 25-4,0 1 6,-25 25-8,-1-25 8,26-1 2,-25 1-1,0 0-3,-26 25-4,25 0-1,26-26 1,-25 26-6,0-51 10,-1 51 6,1 0-13,0-25 23,-1 25-17,-25 0 4,51-25-7,-25 25-2,0 0 22,-1-26-20,1 26 0,0 0-1,-1 0 2,1 0-3,-1-25 0,1 25 0,0 0 1,-1 0 1,1-25-2,0 25 6,-1 0-10,1-26 14,-26 26-9,26 0 1,-1 0-2,1 0 2,25-25-2,-25 25 4,-1 0 1,1 0-1,-1 0-5,1 0 3,0 0 4,-1-51 32,1 51-37,0 0 36,-1 0 63,1 0-87,-1 0-2,1 0-4,0 0 1,-1 0 58,1 0-65,0 0 0,-1 0 7,1 0-4,-1 0 16,-24 0-17,24 0 6,1 0-3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06T16:21:15.71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13094 15778 0,'-26'-25'381,"26"0"-372,0-1-7,-25 26 5,25-25 1,0 0 15,0-1-13,0-24 8,0 24-11,0 1 1,0-1 8,0 1-15,0 0 6,0-1 8,0 1-8,0-26 0,0 26 7,0-1-7,0 1 5,0 0-6,0-1 2,0 1-2,0 0 9,0-26-8,0 26 0,0-1 0,0 1 2,0-1 6,0 1 3,0 0-7,0-1 8,25 26-5,1-50-7,-1 50-1,0-26 2,1 1 8,-1 25-10,1-25-1,-1-1 3,0 1 0,1-1 0,-26 1-7,50 0 8,52-26 0,-77 26-4,1-1 4,-1 26-3,0 0 5,1 0-6,25-25-1,-1 25 7,-24 0-9,24 0 17,-24 0-11,25 0-2,-26 0 1,51 0 0,-25 0 0,0 0 2,-1 0 6,1 0-10,0 0 2,0 0-1,-26 0-2,0 0 8,1 0-7,-1 0 10,26 0-8,-26 0 0,1 0 0,-1 25 1,0 1-1,-25 24 2,26-24-7,-1-1 8,0 0-2,26 1-1,-25-26 0,-1 25 0,-25 1 3,25-1-4,-25 0-1,0 26 2,0 0 0,0-26 8,0 0-12,0 1 8,0-1-5,0 1 2,0-1-1,0 0-4,0 1 8,0-1-2,0 0-4,0 1 2,0-1 1,0 0 2,0 1 1,0 25-8,0-26 9,0 0-5,0 1 0,0-1 10,0 0-12,0 1 0,0-1 2,0 26-3,0-26 14,0 1-9,0-1-3,0 0 8</inkml:trace>
  <inkml:trace contextRef="#ctx0" brushRef="#br0" timeOffset="1558">14692 15702 0,'26'-25'177,"-1"0"-169,0-1-2,26 26 4,-25-76-2,-1 76-1,-25-25 0,25-1 3,1 1-4,-1 0 2,0-1-1,1 1-6,25 25 11,-26-51-10,-25 26 12,25-1-9,1 1 1,-1 0 1,26-1 1,-26 1 0,26 0-2,0 25 4,-26-51-2,26 51 3,-26 0-4,1-25 1,50-1-2,-51 26-3,0 0 10,1 0 0,-1 0-6,1 0 1,-1 0-3,26 0 6,-26 0-5,0 0 7,1 0-10,-1 0 8,26 0-5,25 0 4,-25 0-5,-1 0 2,1 0 0,-25 0 0,-1 0 1,26 0-2,-1 0-2,-24 0 4,25 0 2,-26 0-3,0 0-4,51 0 13,-50 0-5,25 0-6,-26 26 0,0-26 2,1 25 2,-1 0-2,0 1-2,1-1 5,-1 0-4,1-25-1,-1 26 2,0-26 3,1 25-5,-26 0 14,25 26 12,-25-25-14,51-26-10,-51 25 8,0 0 0,25-25-9,-25 26 7,26-26-6,-26 25 1,25-25 8,-25 25-4,25 1 7,-25 25 41</inkml:trace>
  <inkml:trace contextRef="#ctx0" brushRef="#br0" timeOffset="13133">20351 8930 0,'25'0'300,"1"0"-295,24 0 3,-24 0 0,-1 0 1,26 0-3,0 0 4,-26 0-4,26 0-1,-1 0 3,-24 0-2,-1 0 5,1 0 0,-1 0-3,0 0-3,26 0 4,-26 0-3,1 0 9,-1 0-8,1 0 1,-1 0-1,26 0-4,-26 0 4,0 0 5,1 0-5,-1 0 2,1 0-8,-1 0 7,0 0-1,1 0 11,-1 0-13,26 0 3,-26 0-1,1 0 0,-1 0 1,0 0 7,1 0-2,-1 0 1,0 0-6,26 0-2,-25 0 9,-1 0-6,0 0-3,1 0 0,-1 0 3,0 0-3,52 0 8,-52 0-8,0 0 1,1 0 1,-1 0 0,0 0-2,1 0 8,25 0-10,-51 50 313,0 1-308,0 0-7,0 25 4,0-25 6,0-1-9,0 1 4,-26 0 0,26 25 0,-25 0 0,25-25 7,-26-1-7,1 52 4,25-77-4,-25 51 2,25-50-7,0 24 9,-26 52-8,1-51 12,25-26-5,-25 0-6,25 1 4,0-1-3,-26 26 6,26-26-6,0 1 12,-51-1-8,51 0-3,0 1 0,0-1-2,-25 0 7,25 1-4,0-1-1,-25 1-2,25-1 4,0 0 2,0 1-4,-26-1 0,26 0 7,0 26 0,-25-26-11,25 1 9,0-1-8,-25 1 15,25-1-16,0 0 12,0 1-9,0 24-2,0-24 8,0-1 5,0 1-15,0-1 14,0 0-10,0 1-3,0 24 16,0-24 11,0-1-6,0 0-11,0 1 20,0-1-7,0 1 53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06T16:24:22.15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15098 15195 0,'0'-51'294,"0"1"-289,0 24 8,0 1-7,0-51-4,0 50 5,0 1 2,0-26 7,0 1-13,0-27 9,0 27-5,0 24-4,0 1 8,0 0-4,0-1 0,0 1 1,0-1-2,0 1 1,0 0 0,0-1 0,0 1 2,0 0 5,0-1 4,0 1-12,0-26 0,0 26 9,0-1-7,0 1 12,0 0-1,0-1-9,0 1 11,0 0-8,26 25-11,-1 0 9,0-26-5,1-24-2,-1 24 14,1 1-10,-26-1-2,50 1 5,-24 0-10,-1-1 9,0 26-1,1-25-4,-1 25 6,1-51-10,-1 26 15,26 25-8,-1 0-1,1 0-1,0 0 5,0 0-5,25 0-5,-25 0 10,-26 0-8,26 0 4,-1 0 14,26 0-20,-25 0 6,0 0 4,-26 0-8,26 0 9,0 51-6,0-51 3,-26 25-4,26 0-1,-26 1 3,-25-1 4,76 0-3,-50-25-6,-1 26 12,0-1-7,1 1 1,-1 24-1,0-24 0,-25-1 1,26-25-1,25 25-5,-51 1 7,0-1-3,25 0 3,-25 1-3,0-1 2,0 1-2,25-1 0,-25 0-1,26 1 4,-1-1-2,-25 0-3,0 1 9,25 50-4,1-25-2,-1-1 3,-25 1-3,26 0-3,-26 50 3,0-75 3,0 24-5,0 1 2,0 51 2,0-77 8,0 0-9,0 1-3,0-1 4,0 0-8,0 1 10,0 24 3,0-24-5,0-1-4,0 1 3,0-1-5,0 0 12,0 1-4,0-1-2,0 0-3,0 1 0,0-1 0,50-25 226,-24 0-221,-1-76-4,0-25 0,1-1 2,25-75-3,-26 75 3,0-75-3,1 75 0,-26-25 1,0 51 0,0 0 2,0 25-7,0-50 4,0 75 6,0-24-10,0 24 11,0 1-7,0-51 3,0 25-7,0 26 8,0-26-4,0 0 10,0-25-10,0 51 3,25 0-3,-25-1 3,25 1-3,1-26-4,-26 26 9,25 25-4,1-26-4,-1-24 5,-25 24 1,25 1-4,26-1 6,-26 1-4,1 25-1,-1-25 0,1-1 1,-26 1 5,50-26-6,52 26 0,-51-51-4,-26 25 9,26-25-6,-26 25 1,26 26 8,0-26-12,-1 0 4,-24 51 6,-1 26-10,26-1 10,-26-25-10,1 26 7,50-1-1,-51 26-4,0-51 9,1 25-8,25 0 2,-26 1-1,26-1-1,-1 0 3,-24 1-2,25 25 1,-26 25 4,0-26-5,1-24 1,24 24-2,-24-24 6,-1-1-5,1 26 3,-26-26-2,0 1-1,0 24 1,0 1-4,25 0 8,-25 25-5,0-25 3,0-1-4,0 1 2,0 0 1,0 0-2,0-1 0,0 1 5,0 25-4,0-25-2,0 0 0,0-1 6,0 1-5,0 25 1,0-50-2,0-1 7,0 0-7,0 1 7,-25-1-5,25 0 4,-26 26-6,26-25 3,-25-1-2,-26-25-1,51 25 3,0 1 1,0-1-2,0 0-2,0 1 8,0-1-12,0 0 8,0 1-2,0-1-2,0 1 1,0-1 4,0 0-5,0 1 3,0-1 16,0 26-10,0-26 15,0 0-21,25 1 6,-25-1-6,26-25-2,-1 26 0,-25-1-2,0 0 21,0 1 4,26-26-22,24 0 286,1-26-287,0 1 2,0-26-1,75-25 0,-49-51 0,-1 51-4,51-25 9,-77 25-5,-24-51 2</inkml:trace>
  <inkml:trace contextRef="#ctx0" brushRef="#br0" timeOffset="3074">19463 14764 0,'0'-26'588,"0"-24"-582,25 24 11,-25 1-7,0 0-6,25-1 2,-25-25 1,0 26-1,26 25-1,-26-25 2,0-1 3,25 1-4,-25 0-1,26 25 2,-26-26 0,25 1 3,0 25-2,26-25 2,-26-1 5,1 1 8,-1 25-19,-25-26 9,26 26-8,-1 0 8,0 0-7,-25-25 5,26 25-6,-1 0 1,0 0-1,1-25 3,-1 25-1,1 0 1,-1 0 3,0-26-6,1 26 8,24 0-4,-24 0-2,-1-25-2,1 25 7,-1 0-2,26 0-3,25 0 4,-51 0-9,1 0 5,24 0 3,-24 0-4,-1 0 6,0 0-7,26 0 1,-25 0 0,-1 0 0,0 0 6,1 0-7,-1 0 1,0 0 10,1 0-9,25 0-1,-26 0 3,0 0-3,1 0 1,-26 25 0,25 1 0,0-1-3,1 0 8,-1 1-10,-25-1 6,0 1-1,51-1 2,-51 0-3,25 1 3,-25-1-2,26 0 0,-26 1-1,0-1 0,0 26 11,0-26-10,0 1-1,0-1 4,0 0-9,0 1 18,0-1-13,0 0 2,0 1-2,0-1 4,0 1-4,0-1 7,0 0-6,0 1 2,0-1-7,0 0 10,0 1-6,0-1 1,0 0 0,0 1 0,0-1 1,0 1-2,0-1 2,0 0 6,0 1-7,0 24 0,0-24 1,0-1-1,0 0-4,0 1 14,0-1-10,0 1 0,0-1 7,0 26 1,25-26 15,-25 0-15,0 1 12,25-26-17,-25 25 22,0 1 11,0-1-25</inkml:trace>
  <inkml:trace contextRef="#ctx0" brushRef="#br0" timeOffset="7538">21137 8879 0,'-50'0'286,"24"0"-277,1 0-4,-26 0 6,0 0-2,26 0-1,0 0 2,-1 0-3,1 0-2,0 0 3,-1 0 10,1 0-13,-26 0 2,26 0 0,-1 0 0,1 0 7,0 0-5,-1 0-7,1 0 5,-1 0 4,-24 0-8,24 0 12,1 0-2,0 0-11,-1 0 8,26 25-3,-25-25 15,25 26-13,-26-26 3,26 25 2,0 0 14,0 1 2,0 24-21,0-24 2,0-1-4,0 1 1,0-1-1,0 0 1,0 1 8,0-1-10,0 0-5,0 26 11,0-26-10,0 1 17,0-1-12,0 1 0,0-1-1,0 0 2,0 1-5,0 24 15,0-24-15,0-1 8,0 0-3,0 1 0,26-1-2,-1-25-3,1 0 8,-1 0-8,0 0 9,-25 26-6,51-1 3,-26 26-3,1-51-3,-1 25 8,1 0-4,-1-25 0,0 0 0,51 0 8,-50 0-7,25 0-6,-1 0 9,-24 0-3,24 0-1,1 0 2,-25 0 5,-1 0-7,0 0 1,1 0-1,-1 0 0,0 0 5,1 0-4,25 0-1,-26 0-1,0 0-2,1 0 7,-1 0 1,0 0-8,1 0 6,-1 0-2,1 0-1,-1 0 0,0 0 7,1 0-8,-1 0 2,0 0-2,1 0 2,-26-25 15,0-26-16,0 26 7,0 0-6,0-1-2,0 1 3,0-1-4,0 1 5,0-26 2,0 26-4,0 0-1,0-1 0,0 1-1,0 0 30,0-1-7,0 1-23,0-1 9,0-24-1,0 24-7,0 1 3,-26 25-3,26-25 0,0-1 6,0 1 3,0 0 102,0-1-54,0-25-25,0 26-28,0 0-8,0-1 8,0 1-4,0 0 0,0-1 3,-25 1 12,25-1-11,-25 1-1,25 0 2,0-1-6,-26 26 1,26-25 29,-25 25-22,25-25 7,0-1-11,0-24 7,-25 50 42,25 25 155,0 26-207,0 25 0,0-26 0,0-24-3,0 25 6,0-26-2,0 0 5,0 1-6,0 24 0,0-24 2,0-1-3,0 1 3,0-1 3,0 0-5,0 1 0,0-1 2,0 0-3,0 26 4,0-26 16,0 1-2,0-1-22,0 1 14,0-1-9,0 0 11,0 26 0,0-26-8,0 1 18,0-1-11,0 0-11,0 1 26,0-1-30,0 1 10,0 24-6,0-24 3,0-1 4,0 0 2,0 1-8,0-1-5,0 0 5,0 1 6,0-1-7,0 1 1,0-1-4,0 0 8,0 1 6,0-1-11,0 0 3,0 1 16,0 25-22,0-26 6,0 0 0,25 1 14,-25-1-9,0 0-8,0 1 2,25-1-2,-25 26 1,0-26 2,0 1 0,0-1 0,0 0 0,0 1-2,0-1-2,0 0 1,0 1 5,0-1-3,0 0-2,0 1 0,0-1 1,0 1-3,26-1 10,-26 0 0,0 26-12,25-26 8,-25 1-4,0-1 2,0 1 6,0-1-5,0 0 4,25-25 9,-25 26-19,0-1 9,0 0 4,0 1-8,0-1 8,0 0-8,0 1-2,0-1 9,0 1-9,0-1 19,0 0-5,0 26-4,0-26 9,0 1 19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06T16:30:22.77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6319 16057 0,'0'-50'329,"0"24"-325,0-24 6,0-1-6,0 26 14,0-1-11,0 1 0,0-1-3,0 1 2,0 0 2,0-26 6,0 26-3,0-1-4,0 1 2,0 0-8,0-1 14,0 1-5,0-1-2,0-24-1,0 24 3,0 1-2,0 0 10,0-1-11,0 1 8,0-1-4,0 1 3,0 0-4,0-1-8,25 26 7,-25-25 1,25 0-5,-25-1 8,26 26-2,-1-25 6,-25 0-3,26 25-7,-1-26 22,-25 1-1,25-26-14,-25 26 0,51 25-6,-51-26 10,25 26-8,-25-25-3,26 25 15,-1-25 17,1 25-28,-26-26 0,25 1 6,0 25-6,-25-25-4,26 25 0,24-26 2,-24-25 6,-1 26 1,-25 0 7,26 25 20,-1 0-28,-25-26-8,25 26 4,-25-25 11,26 25-1,-26-25 7,25 25-14,26-26 5,-51 1-4,25-26 1,1 51-8,-1 0 7,0 0 5,1 0 5,-1 0-18,-25-25-4,25 25 10,1 0-5,-1 0 26,1-26 18,-1 26-38,0 0-5,1 0 18,-26-25-20,25 25 1,0 0 6,26 0-6,-26 0-2,1 0 8,-1 0-7,1 0 57,-26-25-36,25 25-17,0 0 5,1 0 28,24 0 3,-24 0-3,-1 0-17,1 0-13,-1 0 14,0 0 2,1 0-16,24 0 84,-24 0-79,-1 0 13,1 0-10,-1 0 95,0 0-8,1 0-47,-1 0-36,26 0-7,-26 0 2,1 0-1,-1 0-1,0 0 0,1 0-5,-1 0-3,0 0 7,26 0 7,-25 0 95,-1 0-82,0 0 10,1 0-12,-26 25-25,25-25 17,-25 25-20,25 1 7,-25 24 12,26-50-13,-26 26-6,51-26-2,-51 25-3,0 1 5,25-26 2,-25 25-3,0 0 22,25 1 0,-25-1-21,0 26-2,0-26 4,0 1 5,26-26-8,-26 25 22,0 0-23,0 1 16,0-1-8,0 0-1,0 26 21,0-26-24,0 1 9,0-1-17,0 1 12,0-1-12,0 0 19,0 1-10,0-1-5,0 26 4,0-26-8,0 0 3,0 1 10,0-1-4,0 1-4,0-1-4,0 0 7,0 1-6,0-1 22,0 0-20,0 1 17,0-1-14,0 1 3,0-1-5,0 0 15,0 26-13,0-26 9,0 1 3,0-1-12,0 0 11,0 1-6,0-1-7,0 1 2,0 24 7,0-24 20,0-52 448,0 1-472,0 0 1,0-1 1,0 1-7,0-1 0,0 1 18,0 0-18,0-26 4,0 26-5,0-1-2,0 1 14,0 0-11,0-1-4,0 1 15,0-1-3,0-24 2,0 24 12,0 1-11,0 0 3,0-1-7,0 1-7,0-1 16,25 1-13,-25-26 0,0 26-6,0 0 10,0-1-2,0 1 4,25 0-14,-25-1 7,0 1-5,26-1 7,-26-24-3,0 24 9,0 1-7,0 0 1,25 25 1,-25-26-7,26 1-2,-1 25 5,-25-25 3,0-1-3,25 1-6,1-1 10,-1 1-7,0 0-1,1-1 4,25 1 4,-26 0-6,0-1 0,-25 1-2,26-1 5,-1 1-4,0 0 4,1 25 0,-1-51-2,26 26 11,-26-1-11,1 1 9,-1 25-6,0 0-4,1-25-2,-1 25 6,1 0-2,-1 0-4,0 0 2,1 0 6,-1 0-6,0 0 4,1-26-8,-1 1 4,1 25 12,24 0-11,-24 0-4,-1 0 4,0 0 1,1 0 9,-1 0-10,1 0 4,-1 0 1,26 0-6,-26 0-3,0 0 15,1 0-10,-1 0-1,1 0-4,-1 0 7,0 0-2,1 0-5,-1 0 8,0 0-2,1 0-8,-1 0 13,1 0-12,-1 0 16,0 0-12,26 0-3,-26 0 21,1 25-18,-1-25 1,-25 26 13,26-1-19,-1-25 12,-25 25-2,25-25 0,-25 26 1,26-1 4,24-25 3,-50 25-9,26 1 8,-26-1-4,25-25-6,-25 25 20,0 1-25,0-1 22,0 1-3,26-26-15,-26 50-4,0-24 11,25-1 0,-25 0 5,25 1 5,-25-1-10,0 1 4,26-1-7,-26 0 3,0 1 3,0-1 2,25 0-12,-25 1 7,0-1-7,0 0 4,0 1-2,0-1-7,0 1 5,0-1 11,0 0-11,0 1 9,0-1-15,51-25 17,-51 25-13,0 1 9,0 24-3,0-24-9,0-1 19,0 1-6,0-1-1,0 0-2,0 1-6,0-1 0,0 0 3,0 26-3,0-25 9,0-1 2,0 0-6,0 1-4,0-1 8,0 0-9,0 26 9,0-26-7,0 1-6,0-1 13,0 1 27,0-1 27,0 0-63,0 1 26</inkml:trace>
  <inkml:trace contextRef="#ctx0" brushRef="#br0" timeOffset="11445">20706 8955 0,'0'25'162,"0"26"-160,-25 0 9,25-26-8,0 77 9,-26-52-10,26 1 5,0 0 5,0 25-10,0-25 9,0-1-7,0-24 13,0-1-13,0 0 7,0 1-8,0 25 8,0-26-4,0 0 4,0 1-4,0-1 1,0 0 1,0 1-2,0-1 2,0 0-7,0 26 9,0-25-6,0-1 2,0 26 2,0-26-2,0 0 10,0 26-15,0-25 4,0-1 5,0 0-7,0 1 7,0-1 5,0 0-11,0 1-2,0 24 4,0-24 0,0-1 5,0 1 3,0-1-9,0 0 0,0 1 2,0-1-1,0 0-4,0 1 8,0-1-8,0 0 4,0 1 1,26-26 118,24 0-121,1 0-1,0 0 3,25 0 0,-25-26 4,25 26-7,-25-25 8,50 0-7,-50 25-1,0 0 7,-1 0-8,-24 0 9,75 0-6,-75 0-3,-1 0 12,0 0-4,1 0-4,-1 0-4,1 0 4,-1 0 6,0 0-11,1 0 5,-1 0 4,0 0-9,1 0 6,-1 0-1,1 0 11,24 0-11,-24 0 0,-1 0-3,0 0 10,1 0 0,-1 0 1,1 0-13,-1 0 17,0 0 6,26 0 7,-26 0 0,1 0-24,-1 0 8,1 0-14,-1 0 9,-25-51-4,25 51-1,26 0 7,-26 0-4,1 0-7,-1 0 9,1 0 0,-26-25 6,0-1 95,0 1-99,0 0-6,25-52 15,-25 1-10</inkml:trace>
  <inkml:trace contextRef="#ctx0" brushRef="#br0" timeOffset="14463">21493 9614 0,'0'26'220,"0"-1"-214,0 1 3,0-1-3,0 0 0,0 1-4,0 24 12,0-24-6,0-1-2,0 0 3,0 1 0,0-1-1,0 1 8,0-1-11,0 26 2,0-26-4,0 0 8,0 1 3,0-1-9,0 1 2,0-1 2,0 0-3,0 26 0,0-26 10,0 1-5,0-1-9,0 0 4,0 1 2,0-1-2,0 1 8,0 24-1,0-24-7,0-1-3,0 0 7,0 1 6,0-1-14,0 0 5,0 1 4,0-1-4,0 26 0,0-26 4,0 1-4,0-1 0,0 0 0,0 26 1,0 0 6,0-26-7,0 1 0,0-1 0,0 0 1,0 1-2,0-1 9,0 0-8,0 26 4,0-25-8,0-1 5,0 0 9,0 1-10,0-1 2,0 0-7,0 1 5,0 24 3,0-24 5,0-1-12,0 1 10,0-1-8,0 0-1,0 1 7,0 24-1,0-24-3,0-1 7,0 0-2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06T16:30:23.96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8526 16083 0,'0'-26'198,"0"-24"-194,0-1 7,0 0-4,0-25 4,26 51-5,-26-1 2,25-24-1,-25 24 0,0 1 1,0 0-2,0-26 2,0 26-1,0-1 4,0 1 1,0-1-10,0 1 13,0 0-6,0-1-2,25 26-2,1 0 8,-26-50-8,25 24 1,0 1 4,-25-1-1,26 1-3,25 25 11,-51-25-2,25 25-4,-25-26-4,25 1 3,1 25 5,-1 0-9,-25-51 1,25 51 2,1-25 13,25 25-16,-26 0 2,0-25-6,1 25 12,-1 0-7,-25-26 2,25 26-3,1 0 2,-1 0-6,26 0 8,-26 0-8,1 0 16,-1 0-12,0 0 0,1 0 3,-1 0-2,1 0 0,-1 0 0,0 0 2,1 0-3,-1 0 0,0 0 2,1 0-2,-1 0 3,1 0 3,-1 0-5,26 0 0,-26 0 1,0 0-1,1 0 7,-1 0-7,1 0 0,-1 0 0,0 0 1,26 0-1,0 26 1,-26-26 5,1 25-6,-1-25-4,0 51 4,1-51 5,24 25-2,-24-25-9,-26 25 9,25-25-3,1 26-1,-1-1 3,0-25-2,1 0-5,-1 25 10,0-25 8,-25 26-11,26-1 7,-26 26 10,25-51-17,1 25 5,-26 1-5,25-1 9,0 0 5,-25 1-21,0-1 6,0 1 12,0-1-7,0 0 10,26-25-16,-26 26 14,0-1-7,25-25 29,-25 25-37,0 1 49,51-26-31,-51-26 197,0-24-208,0-1-11,25-25 9,-25 50-5,0 1-3,0 0 9,0-1-6,0 1 3,0 0 9,0-1-17,0-25 4,0 26 9,26 0-2,-1 25 1,26-26-6,-26 26 7,-25-25-2,25 25-6,1-25 3,-1-1 4,1 1 0,-1 25 5,26 0 0,-26-51-7,0 51-4,1 0 3,-1 0 1,1-25-4,-1 25-4,0-26 12,26 26-8,-26 0 0,1 0 0,-1 0 0,1 0 4,-26-25-3,25 0-2,0 25 3,1 0-3,24-26-3,-24 26 4,-1 0 4,1 0-3,-1 0-5,0 0 3,26 0 5,0 0-4,-26 0 1,26 0 2,-26 0 1,1 0-2,24 0-2,1 0-5,-25 0 5,-1 0 7,0 0-7,1 0 0,-1 0 1,0 0 2,1 0-2,-1 0-5,1 0 4,-1 0 0,0 0 3,1 26-4,-1-1 4,0 0-1,1 1 4,25 25-11,-26-51 7,0 0-3,1 25 5,-1-25-5,-25 25-3,25 1 5,1-26 2,-1 0-4,26 25 0,-26-25 1,1 25 3,-1 1 3,0-26-6,-25 25-2,26-25 5,-26 51-5,0-26 8,25-25-6,1 0 7,-26 26-7,0-1 4,0 0-3,50 1 9,-50-1-7,0 0-2,0 1-1,26-1 7,-26 1 0,25-26-10,-25 25 23,0 0-13,0 1 22,25-26-21,-25 25-5,26-25 237,-1 0-236,1-51-4,-26 26-4,0-51 8,0 50-8,50 1 4,-50 0 4,26-1 4,-26 1-8,0 0-1,25-26-2,0 51 3,1 0 4,-1-26-8,1 26 8,-26-25-2,25 25-7,26-25 5,-26 25 0,0-26 4,1 1-3,-1 25-6,-25-25 5,26 25 5,-1 0-5,0 0 0,1 0-1,24 0 3,-24 0 12,-1-26-7,1-24-10,-1 50 7,0 0-6,1 0-1,-1 0 8,0-26-6,1 1 2,-1-1-2,26 26 3,-26 0-7,26 0 4,25 0 2,-25 0-1,-26 0 4,26 0 5,-26 0-15,1 0 11,25 0-9,-1 0 4,-24-25 0,-1 25 8,0 0-5,26 0-3,-25 0 0,24 0 0,-24 0 7,-1 0-3,0 0-10,1 0 9,-1 0-7,1 0 8,50 0 3,-51 0-5,0 0-4,1 0-1,-1 0 3,1 0 5,-1 0 2,26 0-11,-26 25 3,0-25 5,1 26-3,-1-26 9,-25 25-2,26-25-9,-26 51 5,0-26 5,25-25-14,-25 26 12,0-1 20,0 0-28,25-25 2,-25 26 10,0-1 0,0 0-4,0 26-7,0-25-1,0-1 18,0 0-13,0 1-4,0-1 8,0 0 1,0 1 21,51-52 390,-26-24-423,1-1 6,-1 26-2,1-52-1,-1 27 2,26-1-2,-26 26 2,51-26-3,-25 26 3,50-102-1,-24 101 3,-52 1-4,26 0 2,-26 25-2,0-26 2,52-50-1,-1 51-1,-26-1 1,-24 1 0,25 0-1,-26-1 1,51 26 0,-51-25 0,1 25 1,-1 0-4,0 0 6,1 0-7,-1 0 10,51 0-7,-50 0-4,-1 0 4,0 0 0,1 0 0,-1 0 11,1 0-11,24 0 1,-24 0-2,-1 0 8,0 0 14,1 0-23,-1 25 1,1 1 2,-1-1 0,26-25 0,-51 25-2,25-25 5,-25 51-4,25-25 1,1-1-1,-1-25 1,1 25-6,-26 1 4,25-26 2,-25 25-2,0 0 1,51 1 1,-26 24 0,-25-24 0,25-1-2,-25 1 3,26-1-2,-1 0 8,1 1-10,-26-1 4,25 26-2,-25-26 1,0 0-1,25-25-4,-25 26 13,0-1-2,0 1 12,51-26-12,-51 25-6,0 0 21,0 1 3,25-1-10,-25 0 9,0 1 27,51-26 170,-25-26-222,-1 1 2,-25 0 6,25-1-4,-25-24-6,0 24 6,26 1-1,-1-1-3,0 26-3,-25-25 8,26 0-8,25-1 9,-26 1-6,-25-26-3,25 26 6,1 0 4,-1 25-12,-25-26 8,25 1-4,1-1 1,-1 26 3,26-25 11,-51 0-13,25 25 5,1 0 3,-1-51-9,0 51-4,1 0 13,-1 0-8,-25-25 0,26 25 7,24 0 4,-50-26-15,26 26 9,-1 0 2,0 0-7,1 0 10,-1 0-5,1 0-10,-1 0 11,26 0-7,-26 0-3,0 0 15,1 0-10,-1 0-6,1 0 5,-1 0 1,0 0 6,1 0-3,-1 0-3,0 0-2,1 0 1,-1 0 1,1 0-5,-1 0 11,0 0-1,1 0-11,24 0 11,-24 0 2,-1 0 10,1 0 13,-26 26-30,25-26-1,0 0 5,1 0-6,-1 50 4,26-24 3,-26-1-11,-25 0 8,26 1 5,-1-1-8,0 1-4,1-26 19,-1 25-15,-25 26 3,0-26-2,25-25-5,1 25 11,-26 1-3,25-1-3,1 0 7,-26 1-6,25-1-1,-25 26-2,25-51 4,-25 25-4,26 1 5,-1-1-1,-25 0 5,0 1-8,25-1 10,-25 1-15,51 24 13,-25-50 18,-26 26-27,0-1 70,25-25-52</inkml:trace>
  <inkml:trace contextRef="#ctx0" brushRef="#br0" timeOffset="11896">21594 9107 0,'-25'0'293,"-1"0"-283,1 0-5,-26 0 1,26 0 5,0 0 0,-1 0-5,1 0 5,-1 0-10,1 0 9,-26 0 5,26 0-8,0 0-4,-1 0 4,1 0 0,-1 0 4,1 0 3,0 0-6,-26 0-2,26 0 3,-1 0-7,1 0 16,-1 0-15,1 0 10,0 0-11,-1 0 5,-24 0-1,24 0 13,1 0-13,-1 0 4,1 0-9,0 0 6,-1 0 0,1 0 8,-26 0 11,26 0-13,-1 0-10,1 0 12,0 0 20,-1 0-20,26 26 10,-25-1-18,25 0-4,0 1 9,0-1-10,0 0 11,0 1-4,0 24 1,0-24-6,0-1 5,0 1-4,0-1 2,0 0 12,0 1-12,0-1 0,0 26-4,0-26 8,0 0 0,0 1-1,0-1-3,0 1-3,0-1 3,0 0-1,25 26 27,1-26-29,-26 1 7,25-26-9,0 25 11,1-25-11,25 25 5,-26-25 4,0 0-4,1 0 39,-1 26-33,0-26-11,1 25 16,-1-25-15,1 0 4,-1 0 3,0 0-1,1 26-3,-1-26 1,0 0 0,1 25 1,-1 26-2,1-51 5,24 0-4,-24 0 4,24 0-4,1 25 0,0-25-3,-26 0 6,26 25-1,-26 1 0,1-26-1,-1 25 2,1-25-3,-1 0-2,0 0 13,26 0-10,0 51-2,-26-51 1,26 0-3,0 0 7,25 51-9,-51-1 6,26-24 3,-26-26-4,1 0-4,-1 25 8,0 0-6,1 1 10,-1-1-9,1 1 1,-1-1 0,0 0 2,1-25-4,-1 26 6,-25-1-6,51 0 1,-51 1 2,0-1-1,0 0 1,0 1-2,0 25 8,0-26-6,25 0-1,-25 1 0,0-1 1,0 0 7,0 1-9,0-1 0,0 26-2,0-26 15,0 1-6,0-1 6,0 0-1,-51 1-5,26-26 1,0 0-10,-1 25 3,1-25 7,0 0-8,-1 25-5,1-25 14,-1 0-9,1 0 1,0 0 6,-1 0-11,1 0 9,0 0-1,-26 0 1,25 0-8,1 0 10,0 0-7,-1 0 4,1 0 1,0 0-8,-1 0 8,-25 0-1,26 0-8,0 0 15,-1 0-11,1 0 2,0 0-1,-1 0 2,1 0-3,-1 0 0,1 0 1,0 0-4,-1 0 9,1 0-5,0 0 3,-1 0 1,1 0-4,-26 0 0,26 0 1,-1 0-2,1 0-2,0 0 10,-1 0-3,1 0-8,-1 0 9,-24 0-6,24 0 5,1 0-4,0 0 5,-1 0-10,1 0 10,-1 0-6,26-25-3,-25 25 5,-26-25 2,26 25-3,0 0-2,-1 0 7,1-26-11,25 1 6,-26 25 5,1-25-5,0 25-4,-26 0 8,51-26-8,-25 26 4,25-50 4,0 24-7,0 1 6,-26-1-3,26 1 9,0 0-14,0-1 5,0 1 4,0-26-8,0 0 12,0 1-3,0-1-6,0 26 0,0-51-2,0 50 7,0 1-3,0-1 7,0 1-13,0 0 5,0-1 8,0-24-13,0 24 5,0 1 4,0 0-3,26 25 2,24-26 4,-24 26-11,-1 0 18,0 0-14,1 0 24,-1 0-15,1 0-5,-1 0-2,26 0-3,-26 0 1,0 0 10,1 0-10,-1 0 7,1 0-6,-1 0-2,0 0 9,26 0 0,-26 0-9,1 0 3,-1 0-3,1 0 3,-1 0 3,0 0-4,1 0-2,24 0 9,-24 0-6,-1 0-7,1 0 16,-1 0-12,0 0 9,1 0-6,-1 0-4,0 0 10,1 0-9,-1 0 3,1 0-4,-1 0 2,0 0 0,1 0 0,-26 26 2,25-26-4,26 0 6,-26 0-6,1 0 8,-1 0-5,0 0-1,1 0 3,-1 0-2,0 0-1,26 0 3,-25 0-6,-1 0 14,0 0-15,1 0 5,-1 0 9,0 0-14,1 0 9,-1 0 5,1 0-16,-1 0 5,0 0 1,1 0 0,-1-26 6,-25 1-8,51-1 6,-26 1-9,1-26 3,-1 1 5,-25 24 6,25-25-10,-25 26 3,0-26-4,0 1 2,0-1 3,0 26-8,0-1 4,0 1 1,0-1 0,0-24 4,0-1-8,0 26 9,0-26 3,-25 0-14,25 0 13,-25-75-8,-1 75-4,-25-25 11,26 25-12,0 0 12,-1 1-7,1 24-3,0 1 7,-1-1-6,1-24 8,-1 24-10,1 1 12,0 0-7,-1-1 5,1 1-5,0 0-4,-1 25 8,1 0-1,-1 0-5,1 0 1,0 0 2,-1 0-3,1 0 3,0 0-3,-1 0 5,1 0 0,-26 0-2,26 0-1,-1 0 4,1 0-4,0 0 4,-1 0 0,1 0-5,-1 0-1,-24 0 7,24 0 10,1 0 46,25 25-37,-25 0-12,25 1-12,0-1 9,0 0-14,0 26 4,0-26 1,0 1 4,0-1 0,-26-25 52,26 26-55,0-1 3,-25 0-5,-1 1 3,26-1-3,-25-25-2,0 25 4,-1 1-3,1-1 6,25 1-7,-25-1 4,25 0 2,0 1-4,0-1-2,0 0 4,0 1 3,0-1-6,0 0 0,0 1 45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5.30612" units="1/cm"/>
          <inkml:channelProperty channel="Y" name="resolution" value="65.45454" units="1/cm"/>
          <inkml:channelProperty channel="T" name="resolution" value="1" units="1/dev"/>
        </inkml:channelProperties>
      </inkml:inkSource>
      <inkml:timestamp xml:id="ts0" timeString="2021-02-06T16:24:22.88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10734 15601 0,'0'-25'302,"0"-1"-300,0 1 11,0-1-8,0 1 3,0 0-1,0-1 1,0 1 9,0 0 1,0-1-15,0 1 9,25 25-6,1 0 3,-1-26 3,-25 1-8,25 0 2,-25-26 7,26 51-11,-26-25 9,0-1-4,50 1 7,-50 0-7,26-1 2,-1 1-4,1-1 3,-26-24-1,25 50 0,0 0 0,-25-26 0,26 1 3,-26 0-4,25-1-5,26 1 6,-26 0 1,1 25 4,-1-26-10,0-25 11,26 26-12,0 0 7,25-1 4,0 1-6,-25 0 2,0-1-2,50-25-3,-50 26 5,0 25 2,-1 0-7,26 0 8,-25-51-3,0 51-1,0 0-4,-1 0 5,-24 0 2,-1-25-4,77 0 0,-26 25 0,-25 0 5,-1 0-8,1 0 4,51 0 3,-52 0-3,1 0-2,0 0 6,25 0-9,-51 0 7,1 0-3,-1 0 4,0 25-7,1 0 16,-1 1-17,1-26 11,24 25-7,-24 0-3,-1 1 9,-25-1-6,25 1 2,1 24-6,-26-24 10,25-26-10,-25 25 6,0 0 3,0 1-5,0-1 5,0 1-6,0-1-3,0 26 9,0-26-4,26 0 1,-26 1-2,0-1 4,0 26-5,0-26 2,0 1 0,0-1 0,0 26 1,0-1-2,0-24 2,0-1-2,0 51 9,0-25-8,0-26 1,0 26-2,0-26 3,0 1-7,0 50 9,0-51 3,0 1-6,0-1-2,0 0 4,0 1-4,0-1 0,0 26 8,0-26-11,0 1 17,0-52 292,0-50-305,0 25-1,0 1-2,0-1 7,0-25-4,0 50-4,0-24 4,0-1 5,0 0-6,0 0 9,0 26-8,0 0 0,25-1-4,0 1 9,-25 0-6,26-1-3,-1-75 8,0 50-1,1 26-8,-1 25 4,26-51 6,-51 26-10,0-1 12,0 1-8,25 0 0,-25-1 1,26 1 0,-1 25 1,0-26 8,-25 1-14,26 25 3,-1 0 6,1-25 5,-1-1-15,51-24 7,-25 24 0,-26 1 2,1 25-3,-1-26 1,0 26 0,26 0-3,-26 0 4,1 0-3,-1 0 1,1 0 7,-1 0-5,0 0-3,1 0 2,24 0 5,-24 0-3,-1 0 4,1 0-1,-1 0-7,0 0 1,1 0 0,-1 0-1,0 0 3,1 0-3,-1 0 4,1 26-4,-1-1-1,0 26 3,1-26 8,-26 1-10,25-1 8,0 0-11,26 1 8,-51-1-9,26 1 12,-26-1-12,0 0 10,0 26-6,25 0 0,0-1 3,1 52-7,-26-51 4,25-1 6,-25 1-5,0 25 0,0-25 0,0-26 1,0 1-2,0-1-3,0 0 8,0 1-3,0 25-1,0-26-4,0 0 4,0 1 14,0-1-14,0 0 2,0 1-2,0-1-5,0 0 6,0 1-1,0-1-1,0 1 2,0-1-1,0 0 0,0 1-2,0-1 12,25-25 378,1 0-389,-1-25 5,1 25 4,-1-26-8,0 26 1,1-25-6,24 25 10,-50-25-9,26 25 3,-1 0 7,1-26-7,-1 26 1,0-25-4,1-1 8,50-24-8,-25 50 8,-1 0-3,1 0-2,-26 0 3,1 0-3,25 0 1,-26 0 0,0 0 0,1 0 1,24 0-6,1 0 11,-51-26 872,0-24-874,0-1-6,26-76 1,-1 51 0,0 0 6,1 25-10,-1-76 7,0 77-1,1-1-2,-1 0 7,1 26-8,24-26-3,-24 26 10,24-1-5,-24 1 0,24-26 0,-50 26-5,77-1 5,-52 1 3,0-26-3,1 26-1,-1 0 5,0 25-6,26-26 0,-51 1 2,26 25 3,24-26-3,-24 26-3,-1 0 3,0 0 4,1 0-8,-1 0 12,1 0-8,-1 0 4,26 0-9,-26 0 5,0 0 42,1 0-46,-1 0 19,1 0-10,-1 0 3,0 0 4,1 26 11,-26-1-24,0 1 7,0-1-5,0 26-1,0-26 0,0 0 0,0 1 6,0-1-6,0 1 0,0-1 1,0 0-2,0 1 3,0-1-2,0 0 1,0 1-1,0-1-1,0 0 2,0 1-2,0-1 2,0 1 5,0-1-5,0 26-1,0-26 7,0 0-5,0 1 26,0-1-20,0 0 18,0 1-21,0-1-5,0 26-1,0-26 20,0 1-10,0-1 2,0 0 3,25-25 9,-25 26-2</inkml:trace>
  <inkml:trace contextRef="#ctx0" brushRef="#br0" timeOffset="9274">19970 9538 0,'102'0'210,"-52"0"-200,-24 0-5,-1 0 1,1 0 1,-1 0 0,0 0 3,26 0-5,-26 0-3,1 0 17,-1 0-10,1 0-2,-1 0 1,0 0-3,1 0 1,24 0 1,1 0 0,-25 0 1,24 0-2,-24 0 4,-1 0-5,0 0 1,26 0 2,-25 0-2,-1 0-2,26 0 7,-26 0-2,0 0-3,52 0 1,-52 0 7,26 0-5,-26 0-2,0 0 2,1 0-2,25 0 4,-26 0-4,0 0 2,1 0-2,-1 0 1,0 0-6,1 0 15,-1 0-11,26 0 18,-26 0-22,1 0 7,-1 0 5,0 0-4,1 0-9,-1 0 10,1 0-4,24 0-4,-24 0 15,-1 0-9,0 0-3,1 0 0,-1 0 2,-25 26 99,0-1-82,0 0-18,0 1 2,0-1 0,0 1 4,0-1-4,0 26-3,0-26 1,0 0 1,0 26 6,0 0-12,-25 50 10,-1-50-6,-24 0 1,24 0 1,1-1-1,-26 26 2,26-25-4,25 0 4,-26 0-3,26-1 0,-25 1 2,25-26-2,-25 1 3,-1 24-3,26-24 1,-25-26 0,25 25 0,0 26 1,-25 0-2,-1-26 5,1 0-6,25 1 4,-26-1-4,26 1 1,-25-26 2,25 25-2,-25 0 3,25 26-3,0-26 1,0 1 0,-26-26 0,26 25 1,0 0-2,0 1 5,0-1-6,0 1 45,0 24-37,-25-50 8,25 26-12,0-1-3,-25-25 7,25 25 3,0 1 0,-51-1-1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A1CF84F-C03E-46E0-AA50-3718A88B92B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27A979-439E-4011-960F-DE7F041A05E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906E993-7F20-4A6C-ABA4-192AD0E21E29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F454433-F99E-41C6-A426-2877AAEE91F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BCB1A23-9EEA-4444-91B3-DE119C6BD6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BF2B67-7413-4D9F-A9DD-443871A6FA4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FC61D-0928-4EED-B534-A384191110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7418112-F190-4C2C-8154-24E4B4FCE32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DAB4E802-60E7-4D66-BD96-BD45C797037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8050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643FDA89-5B98-47C4-A3DE-9FBEBFE7B45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92435172-6173-4831-9009-F1E6A33E0E6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2305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3966977F-8C8B-4C4B-9384-974129155AE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5816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1BCC8138-BF14-40AC-A771-E7B8927FFB9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4A0C3AA-7DE6-4F79-BF92-64E6E8257393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47C9126-2DA0-4884-8748-6C6CA85FF3A9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681CA9C-D6C7-478A-AE39-D221C437D0C3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9173D7E4-F11F-4190-A57C-A69210B442F6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84592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A0647A4-F7D6-4817-9536-AB2716135DC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8782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547D381-9EAB-48AD-BBF3-E6157CF2FBB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7EE514C-69F5-4669-B5FF-4E630EEE85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1.png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" Target="slide5.xml"/><Relationship Id="rId12" Type="http://schemas.openxmlformats.org/officeDocument/2006/relationships/image" Target="../media/image10.png"/><Relationship Id="rId17" Type="http://schemas.openxmlformats.org/officeDocument/2006/relationships/image" Target="../media/image13.png"/><Relationship Id="rId2" Type="http://schemas.openxmlformats.org/officeDocument/2006/relationships/audio" Target="../media/media2.m4a"/><Relationship Id="rId16" Type="http://schemas.openxmlformats.org/officeDocument/2006/relationships/slide" Target="slide7.xml"/><Relationship Id="rId1" Type="http://schemas.microsoft.com/office/2007/relationships/media" Target="../media/media2.m4a"/><Relationship Id="rId6" Type="http://schemas.openxmlformats.org/officeDocument/2006/relationships/image" Target="../media/image7.png"/><Relationship Id="rId11" Type="http://schemas.openxmlformats.org/officeDocument/2006/relationships/slide" Target="slide8.xml"/><Relationship Id="rId5" Type="http://schemas.openxmlformats.org/officeDocument/2006/relationships/slide" Target="slide3.xml"/><Relationship Id="rId15" Type="http://schemas.openxmlformats.org/officeDocument/2006/relationships/image" Target="../media/image12.png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slide" Target="slide6.xml"/><Relationship Id="rId1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slideLayout" Target="../slideLayouts/slideLayout3.xml"/><Relationship Id="rId7" Type="http://schemas.openxmlformats.org/officeDocument/2006/relationships/customXml" Target="../ink/ink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slide" Target="slide2.xml"/><Relationship Id="rId5" Type="http://schemas.openxmlformats.org/officeDocument/2006/relationships/image" Target="../media/image14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slideLayout" Target="../slideLayouts/slideLayout3.xml"/><Relationship Id="rId7" Type="http://schemas.openxmlformats.org/officeDocument/2006/relationships/customXml" Target="../ink/ink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slide" Target="slide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1.png"/><Relationship Id="rId11" Type="http://schemas.openxmlformats.org/officeDocument/2006/relationships/image" Target="../media/image5.png"/><Relationship Id="rId5" Type="http://schemas.openxmlformats.org/officeDocument/2006/relationships/image" Target="../media/image20.png"/><Relationship Id="rId10" Type="http://schemas.openxmlformats.org/officeDocument/2006/relationships/image" Target="../media/image23.emf"/><Relationship Id="rId4" Type="http://schemas.openxmlformats.org/officeDocument/2006/relationships/image" Target="../media/image19.png"/><Relationship Id="rId9" Type="http://schemas.openxmlformats.org/officeDocument/2006/relationships/customXml" Target="../ink/ink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emf"/><Relationship Id="rId3" Type="http://schemas.openxmlformats.org/officeDocument/2006/relationships/slideLayout" Target="../slideLayouts/slideLayout3.xml"/><Relationship Id="rId7" Type="http://schemas.openxmlformats.org/officeDocument/2006/relationships/customXml" Target="../ink/ink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slide" Target="slide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ustomXml" Target="../ink/ink5.xml"/><Relationship Id="rId3" Type="http://schemas.openxmlformats.org/officeDocument/2006/relationships/slideLayout" Target="../slideLayouts/slideLayout3.xml"/><Relationship Id="rId7" Type="http://schemas.openxmlformats.org/officeDocument/2006/relationships/slide" Target="slide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5.png"/><Relationship Id="rId4" Type="http://schemas.openxmlformats.org/officeDocument/2006/relationships/image" Target="../media/image27.png"/><Relationship Id="rId9" Type="http://schemas.openxmlformats.org/officeDocument/2006/relationships/image" Target="../media/image30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emf"/><Relationship Id="rId3" Type="http://schemas.openxmlformats.org/officeDocument/2006/relationships/slideLayout" Target="../slideLayouts/slideLayout3.xml"/><Relationship Id="rId7" Type="http://schemas.openxmlformats.org/officeDocument/2006/relationships/customXml" Target="../ink/ink6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slide" Target="slide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0CA7DFB-A0CB-41C9-8313-EBED5E6AD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700" y="630762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D14C397-627C-4ABE-97E2-11C2E74FE8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 advTm="130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80439FE9-5CC0-489F-8EB0-0CEF705501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1963" y="603250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b="0">
                <a:latin typeface="Twinkl SemiBold" charset="0"/>
              </a:rPr>
              <a:t>Off to the shops!</a:t>
            </a:r>
            <a:br>
              <a:rPr lang="en-GB" altLang="en-US" sz="3600" b="0">
                <a:latin typeface="Twinkl SemiBold" charset="0"/>
              </a:rPr>
            </a:br>
            <a:r>
              <a:rPr lang="en-GB" altLang="en-US" sz="3600" b="0">
                <a:latin typeface="Twinkl SemiBold" charset="0"/>
              </a:rPr>
              <a:t>What will you buy first?</a:t>
            </a:r>
          </a:p>
        </p:txBody>
      </p:sp>
      <p:pic>
        <p:nvPicPr>
          <p:cNvPr id="10243" name="Picture 3">
            <a:extLst>
              <a:ext uri="{FF2B5EF4-FFF2-40B4-BE49-F238E27FC236}">
                <a16:creationId xmlns:a16="http://schemas.microsoft.com/office/drawing/2014/main" id="{B1464FD2-27BD-4D03-A7CF-B885499385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425" y="1828800"/>
            <a:ext cx="5137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Rectangle 5">
            <a:extLst>
              <a:ext uri="{FF2B5EF4-FFF2-40B4-BE49-F238E27FC236}">
                <a16:creationId xmlns:a16="http://schemas.microsoft.com/office/drawing/2014/main" id="{4129EB9E-A7BB-4B39-8EBB-B180E474D5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05188" y="2214563"/>
            <a:ext cx="12461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crayons</a:t>
            </a:r>
          </a:p>
        </p:txBody>
      </p:sp>
      <p:sp>
        <p:nvSpPr>
          <p:cNvPr id="10245" name="Rectangle 6">
            <a:extLst>
              <a:ext uri="{FF2B5EF4-FFF2-40B4-BE49-F238E27FC236}">
                <a16:creationId xmlns:a16="http://schemas.microsoft.com/office/drawing/2014/main" id="{6595D8C9-0BF4-49FB-82DC-892C74E5DC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05188" y="2870200"/>
            <a:ext cx="11112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apples</a:t>
            </a:r>
            <a:r>
              <a:rPr lang="en-GB" altLang="en-US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0246" name="Rectangle 7">
            <a:extLst>
              <a:ext uri="{FF2B5EF4-FFF2-40B4-BE49-F238E27FC236}">
                <a16:creationId xmlns:a16="http://schemas.microsoft.com/office/drawing/2014/main" id="{B47260E9-799F-4FC9-AE00-6AE74FDEBE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6300" y="3517900"/>
            <a:ext cx="10652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sweets</a:t>
            </a:r>
          </a:p>
        </p:txBody>
      </p:sp>
      <p:sp>
        <p:nvSpPr>
          <p:cNvPr id="10247" name="Rectangle 8">
            <a:extLst>
              <a:ext uri="{FF2B5EF4-FFF2-40B4-BE49-F238E27FC236}">
                <a16:creationId xmlns:a16="http://schemas.microsoft.com/office/drawing/2014/main" id="{BEFD6DA6-ED0B-476C-A5B6-E71A51B737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4713" y="4167188"/>
            <a:ext cx="10064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shoes </a:t>
            </a:r>
          </a:p>
        </p:txBody>
      </p:sp>
      <p:sp>
        <p:nvSpPr>
          <p:cNvPr id="10248" name="Rectangle 9">
            <a:extLst>
              <a:ext uri="{FF2B5EF4-FFF2-40B4-BE49-F238E27FC236}">
                <a16:creationId xmlns:a16="http://schemas.microsoft.com/office/drawing/2014/main" id="{80A4DEFC-4FB3-4C58-BE12-40566E37F9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4713" y="4832350"/>
            <a:ext cx="11318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carrots</a:t>
            </a:r>
          </a:p>
        </p:txBody>
      </p:sp>
      <p:sp>
        <p:nvSpPr>
          <p:cNvPr id="10249" name="Rectangle 10">
            <a:extLst>
              <a:ext uri="{FF2B5EF4-FFF2-40B4-BE49-F238E27FC236}">
                <a16:creationId xmlns:a16="http://schemas.microsoft.com/office/drawing/2014/main" id="{A4AC55BC-4A7A-42F1-8015-CD3FBA128B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05188" y="5472113"/>
            <a:ext cx="17002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ice creams </a:t>
            </a:r>
          </a:p>
        </p:txBody>
      </p:sp>
      <p:pic>
        <p:nvPicPr>
          <p:cNvPr id="10250" name="Picture 12">
            <a:hlinkClick r:id="rId5" action="ppaction://hlinksldjump"/>
            <a:extLst>
              <a:ext uri="{FF2B5EF4-FFF2-40B4-BE49-F238E27FC236}">
                <a16:creationId xmlns:a16="http://schemas.microsoft.com/office/drawing/2014/main" id="{0D22BF6C-0523-43E3-9F86-B8099BAE01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75" y="2260600"/>
            <a:ext cx="1055688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18">
            <a:hlinkClick r:id="rId7" action="ppaction://hlinksldjump"/>
            <a:extLst>
              <a:ext uri="{FF2B5EF4-FFF2-40B4-BE49-F238E27FC236}">
                <a16:creationId xmlns:a16="http://schemas.microsoft.com/office/drawing/2014/main" id="{93A74EAF-6576-4291-961A-CCFC46945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83577">
            <a:off x="4759325" y="3508375"/>
            <a:ext cx="785813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21">
            <a:hlinkClick r:id="rId9" action="ppaction://hlinksldjump"/>
            <a:extLst>
              <a:ext uri="{FF2B5EF4-FFF2-40B4-BE49-F238E27FC236}">
                <a16:creationId xmlns:a16="http://schemas.microsoft.com/office/drawing/2014/main" id="{BB53BE07-511C-40CF-BBC7-26B2AF3C7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588" y="4065588"/>
            <a:ext cx="785812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25">
            <a:hlinkClick r:id="rId11" action="ppaction://hlinksldjump"/>
            <a:extLst>
              <a:ext uri="{FF2B5EF4-FFF2-40B4-BE49-F238E27FC236}">
                <a16:creationId xmlns:a16="http://schemas.microsoft.com/office/drawing/2014/main" id="{29DD6C81-12FE-4105-BA11-2CE8D3A55D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788" y="5378450"/>
            <a:ext cx="935037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27">
            <a:extLst>
              <a:ext uri="{FF2B5EF4-FFF2-40B4-BE49-F238E27FC236}">
                <a16:creationId xmlns:a16="http://schemas.microsoft.com/office/drawing/2014/main" id="{EFC166E6-F07C-46F2-AD5E-2A5E71264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4557713"/>
            <a:ext cx="3963987" cy="217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Picture 28">
            <a:hlinkClick r:id="rId14" action="ppaction://hlinksldjump"/>
            <a:extLst>
              <a:ext uri="{FF2B5EF4-FFF2-40B4-BE49-F238E27FC236}">
                <a16:creationId xmlns:a16="http://schemas.microsoft.com/office/drawing/2014/main" id="{1F252586-7EBD-4AA8-B4A6-437EA0C1B5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138" y="2746375"/>
            <a:ext cx="4826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6" name="Picture 29">
            <a:hlinkClick r:id="rId16" action="ppaction://hlinksldjump"/>
            <a:extLst>
              <a:ext uri="{FF2B5EF4-FFF2-40B4-BE49-F238E27FC236}">
                <a16:creationId xmlns:a16="http://schemas.microsoft.com/office/drawing/2014/main" id="{44809848-21F6-4AF8-A479-9885B8D9A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563" y="4862513"/>
            <a:ext cx="1246187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9D4D474-D72F-4343-85C0-4FF8244E89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625475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CBE85B2-D3F7-4E8D-8E1C-0349AF24A2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 advTm="89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50">
            <a:extLst>
              <a:ext uri="{FF2B5EF4-FFF2-40B4-BE49-F238E27FC236}">
                <a16:creationId xmlns:a16="http://schemas.microsoft.com/office/drawing/2014/main" id="{EFABC9FF-6AFA-4DAD-B944-BFDCF819EC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0888" y="2986088"/>
            <a:ext cx="11572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rgbClr val="4A3582"/>
                </a:solidFill>
                <a:latin typeface="Twinkl SemiBold" charset="0"/>
              </a:rPr>
              <a:t>10</a:t>
            </a:r>
          </a:p>
        </p:txBody>
      </p:sp>
      <p:sp>
        <p:nvSpPr>
          <p:cNvPr id="11267" name="Title 20">
            <a:extLst>
              <a:ext uri="{FF2B5EF4-FFF2-40B4-BE49-F238E27FC236}">
                <a16:creationId xmlns:a16="http://schemas.microsoft.com/office/drawing/2014/main" id="{13378C8C-18F6-4964-A5DE-635C5EAC7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1963" y="628650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b="0">
                <a:latin typeface="Twinkl SemiBold" charset="0"/>
              </a:rPr>
              <a:t>How many crayons</a:t>
            </a:r>
            <a:br>
              <a:rPr lang="en-GB" altLang="en-US" sz="3600" b="0">
                <a:latin typeface="Twinkl SemiBold" charset="0"/>
              </a:rPr>
            </a:br>
            <a:r>
              <a:rPr lang="en-GB" altLang="en-US" sz="3600" b="0">
                <a:latin typeface="Twinkl SemiBold" charset="0"/>
              </a:rPr>
              <a:t>have you </a:t>
            </a:r>
            <a:r>
              <a:rPr lang="en-GB" altLang="en-US" sz="3600" b="0">
                <a:solidFill>
                  <a:schemeClr val="tx1"/>
                </a:solidFill>
                <a:latin typeface="Twinkl SemiBold" charset="0"/>
              </a:rPr>
              <a:t>bought?</a:t>
            </a:r>
            <a:endParaRPr lang="en-GB" altLang="en-US" sz="3600" b="0">
              <a:latin typeface="Twinkl SemiBold" charset="0"/>
            </a:endParaRPr>
          </a:p>
        </p:txBody>
      </p:sp>
      <p:pic>
        <p:nvPicPr>
          <p:cNvPr id="11268" name="Picture 12">
            <a:extLst>
              <a:ext uri="{FF2B5EF4-FFF2-40B4-BE49-F238E27FC236}">
                <a16:creationId xmlns:a16="http://schemas.microsoft.com/office/drawing/2014/main" id="{D2BFF2E2-0AB5-4D1E-88E5-64D2D7AC7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225" y="2684463"/>
            <a:ext cx="13636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2">
            <a:extLst>
              <a:ext uri="{FF2B5EF4-FFF2-40B4-BE49-F238E27FC236}">
                <a16:creationId xmlns:a16="http://schemas.microsoft.com/office/drawing/2014/main" id="{5EF959EB-FF4C-4F0D-BB38-B6B9B6C125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88" y="1714500"/>
            <a:ext cx="212883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CCADD04-5B88-4AFE-824D-092895521189}"/>
              </a:ext>
            </a:extLst>
          </p:cNvPr>
          <p:cNvCxnSpPr/>
          <p:nvPr/>
        </p:nvCxnSpPr>
        <p:spPr>
          <a:xfrm>
            <a:off x="755650" y="6075363"/>
            <a:ext cx="7632700" cy="0"/>
          </a:xfrm>
          <a:prstGeom prst="line">
            <a:avLst/>
          </a:prstGeom>
          <a:ln w="28575">
            <a:solidFill>
              <a:srgbClr val="C8075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271" name="Group 17">
            <a:extLst>
              <a:ext uri="{FF2B5EF4-FFF2-40B4-BE49-F238E27FC236}">
                <a16:creationId xmlns:a16="http://schemas.microsoft.com/office/drawing/2014/main" id="{3BE56FF6-8C60-46C7-BFA9-E841CB9B9189}"/>
              </a:ext>
            </a:extLst>
          </p:cNvPr>
          <p:cNvGrpSpPr>
            <a:grpSpLocks/>
          </p:cNvGrpSpPr>
          <p:nvPr/>
        </p:nvGrpSpPr>
        <p:grpSpPr bwMode="auto">
          <a:xfrm>
            <a:off x="763588" y="5849938"/>
            <a:ext cx="7624762" cy="206375"/>
            <a:chOff x="764196" y="5766822"/>
            <a:chExt cx="7624154" cy="290231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F42A214-FC9D-4E62-BFA8-CD3A163FB9A3}"/>
                </a:ext>
              </a:extLst>
            </p:cNvPr>
            <p:cNvCxnSpPr/>
            <p:nvPr/>
          </p:nvCxnSpPr>
          <p:spPr>
            <a:xfrm>
              <a:off x="764196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41CDAEB-A068-4AA4-843E-05AE54317FCC}"/>
                </a:ext>
              </a:extLst>
            </p:cNvPr>
            <p:cNvCxnSpPr/>
            <p:nvPr/>
          </p:nvCxnSpPr>
          <p:spPr>
            <a:xfrm>
              <a:off x="8388350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F75EDD2-E247-4DF1-8047-C5530C0B8FCA}"/>
                </a:ext>
              </a:extLst>
            </p:cNvPr>
            <p:cNvCxnSpPr/>
            <p:nvPr/>
          </p:nvCxnSpPr>
          <p:spPr>
            <a:xfrm>
              <a:off x="152613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E68F8968-2995-4EB0-A86C-1556920409C8}"/>
                </a:ext>
              </a:extLst>
            </p:cNvPr>
            <p:cNvCxnSpPr/>
            <p:nvPr/>
          </p:nvCxnSpPr>
          <p:spPr>
            <a:xfrm>
              <a:off x="228966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6156191-42FC-46B8-954C-B70887969F78}"/>
                </a:ext>
              </a:extLst>
            </p:cNvPr>
            <p:cNvCxnSpPr/>
            <p:nvPr/>
          </p:nvCxnSpPr>
          <p:spPr>
            <a:xfrm>
              <a:off x="305160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2ADF0A21-E608-4104-A12D-4150DD48A213}"/>
                </a:ext>
              </a:extLst>
            </p:cNvPr>
            <p:cNvCxnSpPr/>
            <p:nvPr/>
          </p:nvCxnSpPr>
          <p:spPr>
            <a:xfrm>
              <a:off x="3813540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CF9AA047-2D5B-41F9-89FB-106A680B8BAD}"/>
                </a:ext>
              </a:extLst>
            </p:cNvPr>
            <p:cNvCxnSpPr/>
            <p:nvPr/>
          </p:nvCxnSpPr>
          <p:spPr>
            <a:xfrm>
              <a:off x="4575479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7BEFAB79-C57A-4AE8-BA77-1079D0B05294}"/>
                </a:ext>
              </a:extLst>
            </p:cNvPr>
            <p:cNvCxnSpPr/>
            <p:nvPr/>
          </p:nvCxnSpPr>
          <p:spPr>
            <a:xfrm>
              <a:off x="5339006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872A6711-D39F-4841-AFAD-B2AD4B74A355}"/>
                </a:ext>
              </a:extLst>
            </p:cNvPr>
            <p:cNvCxnSpPr/>
            <p:nvPr/>
          </p:nvCxnSpPr>
          <p:spPr>
            <a:xfrm>
              <a:off x="610094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6A9D6AEA-9CA8-4B60-BB03-5140B078F365}"/>
                </a:ext>
              </a:extLst>
            </p:cNvPr>
            <p:cNvCxnSpPr/>
            <p:nvPr/>
          </p:nvCxnSpPr>
          <p:spPr>
            <a:xfrm>
              <a:off x="686288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99B0F0AD-B8F2-4CA4-A12F-DF44F822F148}"/>
                </a:ext>
              </a:extLst>
            </p:cNvPr>
            <p:cNvCxnSpPr/>
            <p:nvPr/>
          </p:nvCxnSpPr>
          <p:spPr>
            <a:xfrm>
              <a:off x="762641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272" name="TextBox 16">
            <a:extLst>
              <a:ext uri="{FF2B5EF4-FFF2-40B4-BE49-F238E27FC236}">
                <a16:creationId xmlns:a16="http://schemas.microsoft.com/office/drawing/2014/main" id="{08092314-270C-4C9E-BD68-D7EED182AD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675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0</a:t>
            </a:r>
          </a:p>
        </p:txBody>
      </p:sp>
      <p:sp>
        <p:nvSpPr>
          <p:cNvPr id="11273" name="TextBox 37">
            <a:extLst>
              <a:ext uri="{FF2B5EF4-FFF2-40B4-BE49-F238E27FC236}">
                <a16:creationId xmlns:a16="http://schemas.microsoft.com/office/drawing/2014/main" id="{932003B9-B911-4EED-A9F8-BB4DDF6B64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7950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1</a:t>
            </a:r>
          </a:p>
        </p:txBody>
      </p:sp>
      <p:sp>
        <p:nvSpPr>
          <p:cNvPr id="11274" name="TextBox 38">
            <a:extLst>
              <a:ext uri="{FF2B5EF4-FFF2-40B4-BE49-F238E27FC236}">
                <a16:creationId xmlns:a16="http://schemas.microsoft.com/office/drawing/2014/main" id="{476A5059-729C-49CE-8B12-6B132B1414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2013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2</a:t>
            </a:r>
          </a:p>
        </p:txBody>
      </p:sp>
      <p:sp>
        <p:nvSpPr>
          <p:cNvPr id="11275" name="TextBox 39">
            <a:extLst>
              <a:ext uri="{FF2B5EF4-FFF2-40B4-BE49-F238E27FC236}">
                <a16:creationId xmlns:a16="http://schemas.microsoft.com/office/drawing/2014/main" id="{EAEC016D-4708-48FC-A9E0-6C46A11F42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2900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3</a:t>
            </a:r>
          </a:p>
        </p:txBody>
      </p:sp>
      <p:sp>
        <p:nvSpPr>
          <p:cNvPr id="11276" name="TextBox 40">
            <a:extLst>
              <a:ext uri="{FF2B5EF4-FFF2-40B4-BE49-F238E27FC236}">
                <a16:creationId xmlns:a16="http://schemas.microsoft.com/office/drawing/2014/main" id="{BAE11B7E-BA91-47B9-A46A-6D6D1C0F68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375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4</a:t>
            </a:r>
          </a:p>
        </p:txBody>
      </p:sp>
      <p:sp>
        <p:nvSpPr>
          <p:cNvPr id="11277" name="TextBox 41">
            <a:extLst>
              <a:ext uri="{FF2B5EF4-FFF2-40B4-BE49-F238E27FC236}">
                <a16:creationId xmlns:a16="http://schemas.microsoft.com/office/drawing/2014/main" id="{73B2B702-5DC5-47D0-8454-D72F92489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7375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5</a:t>
            </a:r>
          </a:p>
        </p:txBody>
      </p:sp>
      <p:sp>
        <p:nvSpPr>
          <p:cNvPr id="11278" name="TextBox 42">
            <a:extLst>
              <a:ext uri="{FF2B5EF4-FFF2-40B4-BE49-F238E27FC236}">
                <a16:creationId xmlns:a16="http://schemas.microsoft.com/office/drawing/2014/main" id="{3B04DA41-C337-4190-BC75-C7CF3663B0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8263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6</a:t>
            </a:r>
          </a:p>
        </p:txBody>
      </p:sp>
      <p:sp>
        <p:nvSpPr>
          <p:cNvPr id="11279" name="TextBox 43">
            <a:extLst>
              <a:ext uri="{FF2B5EF4-FFF2-40B4-BE49-F238E27FC236}">
                <a16:creationId xmlns:a16="http://schemas.microsoft.com/office/drawing/2014/main" id="{E61EB44E-960E-4194-8E67-F58B413AF9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7088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7</a:t>
            </a:r>
          </a:p>
        </p:txBody>
      </p:sp>
      <p:sp>
        <p:nvSpPr>
          <p:cNvPr id="11280" name="TextBox 44">
            <a:extLst>
              <a:ext uri="{FF2B5EF4-FFF2-40B4-BE49-F238E27FC236}">
                <a16:creationId xmlns:a16="http://schemas.microsoft.com/office/drawing/2014/main" id="{D7E0D81F-DE16-43E3-BF0A-FE7EE8D18C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6550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8</a:t>
            </a:r>
          </a:p>
        </p:txBody>
      </p:sp>
      <p:sp>
        <p:nvSpPr>
          <p:cNvPr id="11281" name="TextBox 45">
            <a:extLst>
              <a:ext uri="{FF2B5EF4-FFF2-40B4-BE49-F238E27FC236}">
                <a16:creationId xmlns:a16="http://schemas.microsoft.com/office/drawing/2014/main" id="{BE7F0A38-686A-47F1-A80E-BE33FB9FDF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37438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9</a:t>
            </a:r>
          </a:p>
        </p:txBody>
      </p:sp>
      <p:sp>
        <p:nvSpPr>
          <p:cNvPr id="11282" name="TextBox 46">
            <a:extLst>
              <a:ext uri="{FF2B5EF4-FFF2-40B4-BE49-F238E27FC236}">
                <a16:creationId xmlns:a16="http://schemas.microsoft.com/office/drawing/2014/main" id="{4689DEFD-4B21-4891-9FBA-F54D571C3F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9900" y="5402263"/>
            <a:ext cx="738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10</a:t>
            </a:r>
          </a:p>
        </p:txBody>
      </p:sp>
      <p:pic>
        <p:nvPicPr>
          <p:cNvPr id="11283" name="Picture 47">
            <a:extLst>
              <a:ext uri="{FF2B5EF4-FFF2-40B4-BE49-F238E27FC236}">
                <a16:creationId xmlns:a16="http://schemas.microsoft.com/office/drawing/2014/main" id="{076AC13F-CC01-4111-8C4B-29CAF2755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463" y="3625850"/>
            <a:ext cx="13652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4" name="TextBox 48">
            <a:extLst>
              <a:ext uri="{FF2B5EF4-FFF2-40B4-BE49-F238E27FC236}">
                <a16:creationId xmlns:a16="http://schemas.microsoft.com/office/drawing/2014/main" id="{C2C3A570-D7C4-4199-B379-5AFBBFDE34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0100" y="2670175"/>
            <a:ext cx="5302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009285"/>
                </a:solidFill>
                <a:latin typeface="Twinkl SemiBold" charset="0"/>
              </a:rPr>
              <a:t>+</a:t>
            </a:r>
          </a:p>
        </p:txBody>
      </p:sp>
      <p:sp>
        <p:nvSpPr>
          <p:cNvPr id="11285" name="TextBox 49">
            <a:extLst>
              <a:ext uri="{FF2B5EF4-FFF2-40B4-BE49-F238E27FC236}">
                <a16:creationId xmlns:a16="http://schemas.microsoft.com/office/drawing/2014/main" id="{0839539A-7D3C-420B-A1BA-2CEF23CDFC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8813" y="2625725"/>
            <a:ext cx="10080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009285"/>
                </a:solidFill>
                <a:latin typeface="Twinkl SemiBold" charset="0"/>
              </a:rPr>
              <a:t>=</a:t>
            </a:r>
          </a:p>
        </p:txBody>
      </p:sp>
      <p:sp>
        <p:nvSpPr>
          <p:cNvPr id="20" name="circle1">
            <a:extLst>
              <a:ext uri="{FF2B5EF4-FFF2-40B4-BE49-F238E27FC236}">
                <a16:creationId xmlns:a16="http://schemas.microsoft.com/office/drawing/2014/main" id="{B82CA7ED-828E-46F3-87C5-19216A001923}"/>
              </a:ext>
            </a:extLst>
          </p:cNvPr>
          <p:cNvSpPr/>
          <p:nvPr/>
        </p:nvSpPr>
        <p:spPr>
          <a:xfrm>
            <a:off x="6811963" y="2781300"/>
            <a:ext cx="1568450" cy="1570038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AC9829E8-B26C-43A4-B856-BB71C7912BB6}"/>
              </a:ext>
            </a:extLst>
          </p:cNvPr>
          <p:cNvSpPr/>
          <p:nvPr/>
        </p:nvSpPr>
        <p:spPr>
          <a:xfrm>
            <a:off x="6545263" y="5335588"/>
            <a:ext cx="654050" cy="654050"/>
          </a:xfrm>
          <a:prstGeom prst="ellipse">
            <a:avLst/>
          </a:prstGeom>
          <a:noFill/>
          <a:ln w="38100">
            <a:solidFill>
              <a:srgbClr val="E84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4" name="Arrow: Right 53">
            <a:hlinkClick r:id="rId6" action="ppaction://hlinksldjump"/>
            <a:extLst>
              <a:ext uri="{FF2B5EF4-FFF2-40B4-BE49-F238E27FC236}">
                <a16:creationId xmlns:a16="http://schemas.microsoft.com/office/drawing/2014/main" id="{A8C7F63F-CD37-4A9D-AB39-84DE274D0E23}"/>
              </a:ext>
            </a:extLst>
          </p:cNvPr>
          <p:cNvSpPr/>
          <p:nvPr/>
        </p:nvSpPr>
        <p:spPr>
          <a:xfrm flipH="1">
            <a:off x="769938" y="534988"/>
            <a:ext cx="895350" cy="717550"/>
          </a:xfrm>
          <a:prstGeom prst="rightArrow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04E6AF89-984B-4225-8B13-9DAB4AB4468B}"/>
                  </a:ext>
                </a:extLst>
              </p14:cNvPr>
              <p14:cNvContentPartPr/>
              <p14:nvPr/>
            </p14:nvContentPartPr>
            <p14:xfrm>
              <a:off x="6924240" y="3333240"/>
              <a:ext cx="1452960" cy="242028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04E6AF89-984B-4225-8B13-9DAB4AB4468B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914880" y="3323880"/>
                <a:ext cx="1471680" cy="243900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FB6D72F-D375-4B91-A711-5D3B40A0B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700" y="62357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4F7A805-2B83-482F-8220-DD62A24A04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 advTm="308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0.16493 -4.44444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4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  <p:bldP spid="5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50">
            <a:extLst>
              <a:ext uri="{FF2B5EF4-FFF2-40B4-BE49-F238E27FC236}">
                <a16:creationId xmlns:a16="http://schemas.microsoft.com/office/drawing/2014/main" id="{F72821D1-1F85-4F36-A1F6-F45E944D06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0563" y="2986088"/>
            <a:ext cx="11572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rgbClr val="4A3582"/>
                </a:solidFill>
                <a:latin typeface="Twinkl SemiBold" charset="0"/>
              </a:rPr>
              <a:t>7</a:t>
            </a:r>
          </a:p>
        </p:txBody>
      </p:sp>
      <p:sp>
        <p:nvSpPr>
          <p:cNvPr id="20" name="circle 2">
            <a:extLst>
              <a:ext uri="{FF2B5EF4-FFF2-40B4-BE49-F238E27FC236}">
                <a16:creationId xmlns:a16="http://schemas.microsoft.com/office/drawing/2014/main" id="{C8C8AC68-D8C7-4155-B585-51B1B22742CC}"/>
              </a:ext>
            </a:extLst>
          </p:cNvPr>
          <p:cNvSpPr/>
          <p:nvPr/>
        </p:nvSpPr>
        <p:spPr>
          <a:xfrm>
            <a:off x="6819900" y="2781300"/>
            <a:ext cx="1570038" cy="1570038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2" name="Title 20">
            <a:extLst>
              <a:ext uri="{FF2B5EF4-FFF2-40B4-BE49-F238E27FC236}">
                <a16:creationId xmlns:a16="http://schemas.microsoft.com/office/drawing/2014/main" id="{873E3DD5-B69C-40FD-9389-F9FA2A49F1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1963" y="628650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b="0">
                <a:latin typeface="Twinkl SemiBold" charset="0"/>
              </a:rPr>
              <a:t>How many apples</a:t>
            </a:r>
            <a:br>
              <a:rPr lang="en-GB" altLang="en-US" sz="3600" b="0">
                <a:latin typeface="Twinkl SemiBold" charset="0"/>
              </a:rPr>
            </a:br>
            <a:r>
              <a:rPr lang="en-GB" altLang="en-US" sz="3600" b="0">
                <a:latin typeface="Twinkl SemiBold" charset="0"/>
              </a:rPr>
              <a:t>have you </a:t>
            </a:r>
            <a:r>
              <a:rPr lang="en-GB" altLang="en-US" sz="3600" b="0">
                <a:solidFill>
                  <a:schemeClr val="tx1"/>
                </a:solidFill>
                <a:latin typeface="Twinkl SemiBold" charset="0"/>
              </a:rPr>
              <a:t>bought?</a:t>
            </a:r>
            <a:endParaRPr lang="en-GB" altLang="en-US" sz="3600" b="0">
              <a:latin typeface="Twinkl SemiBold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457833D-7B20-48C7-9A1C-22B655B4CCC0}"/>
              </a:ext>
            </a:extLst>
          </p:cNvPr>
          <p:cNvCxnSpPr/>
          <p:nvPr/>
        </p:nvCxnSpPr>
        <p:spPr>
          <a:xfrm>
            <a:off x="755650" y="6075363"/>
            <a:ext cx="7632700" cy="0"/>
          </a:xfrm>
          <a:prstGeom prst="line">
            <a:avLst/>
          </a:prstGeom>
          <a:ln w="28575">
            <a:solidFill>
              <a:srgbClr val="C8075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294" name="Group 17">
            <a:extLst>
              <a:ext uri="{FF2B5EF4-FFF2-40B4-BE49-F238E27FC236}">
                <a16:creationId xmlns:a16="http://schemas.microsoft.com/office/drawing/2014/main" id="{57D71BDC-1032-407F-BBA2-9F7A31A21C1E}"/>
              </a:ext>
            </a:extLst>
          </p:cNvPr>
          <p:cNvGrpSpPr>
            <a:grpSpLocks/>
          </p:cNvGrpSpPr>
          <p:nvPr/>
        </p:nvGrpSpPr>
        <p:grpSpPr bwMode="auto">
          <a:xfrm>
            <a:off x="763588" y="5849938"/>
            <a:ext cx="7624762" cy="206375"/>
            <a:chOff x="764196" y="5766822"/>
            <a:chExt cx="7624154" cy="290231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A197ACE-A6E3-4D74-B895-9036CC56E3F0}"/>
                </a:ext>
              </a:extLst>
            </p:cNvPr>
            <p:cNvCxnSpPr/>
            <p:nvPr/>
          </p:nvCxnSpPr>
          <p:spPr>
            <a:xfrm>
              <a:off x="764196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EA4B37D7-7961-48C6-9563-0096A3C61348}"/>
                </a:ext>
              </a:extLst>
            </p:cNvPr>
            <p:cNvCxnSpPr/>
            <p:nvPr/>
          </p:nvCxnSpPr>
          <p:spPr>
            <a:xfrm>
              <a:off x="8388350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3E5CA06-9DD6-4242-A6F5-15025120B57A}"/>
                </a:ext>
              </a:extLst>
            </p:cNvPr>
            <p:cNvCxnSpPr/>
            <p:nvPr/>
          </p:nvCxnSpPr>
          <p:spPr>
            <a:xfrm>
              <a:off x="152613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E181C240-F93A-424B-9960-40E5ECC31068}"/>
                </a:ext>
              </a:extLst>
            </p:cNvPr>
            <p:cNvCxnSpPr/>
            <p:nvPr/>
          </p:nvCxnSpPr>
          <p:spPr>
            <a:xfrm>
              <a:off x="228966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4880C75-212B-42FF-9CC6-8AC8D0367E28}"/>
                </a:ext>
              </a:extLst>
            </p:cNvPr>
            <p:cNvCxnSpPr/>
            <p:nvPr/>
          </p:nvCxnSpPr>
          <p:spPr>
            <a:xfrm>
              <a:off x="305160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498DAD7-D90F-4E45-812C-2121B548B0E0}"/>
                </a:ext>
              </a:extLst>
            </p:cNvPr>
            <p:cNvCxnSpPr/>
            <p:nvPr/>
          </p:nvCxnSpPr>
          <p:spPr>
            <a:xfrm>
              <a:off x="3813540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1DA56FE-DB37-4DF3-8D11-A9019F9B9AAE}"/>
                </a:ext>
              </a:extLst>
            </p:cNvPr>
            <p:cNvCxnSpPr/>
            <p:nvPr/>
          </p:nvCxnSpPr>
          <p:spPr>
            <a:xfrm>
              <a:off x="4575479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3EDB5DE-0D86-409F-9CA9-1C83F8E7DB0A}"/>
                </a:ext>
              </a:extLst>
            </p:cNvPr>
            <p:cNvCxnSpPr/>
            <p:nvPr/>
          </p:nvCxnSpPr>
          <p:spPr>
            <a:xfrm>
              <a:off x="5339006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C026D29-DBC7-4CB0-B25E-2E90FAC67440}"/>
                </a:ext>
              </a:extLst>
            </p:cNvPr>
            <p:cNvCxnSpPr/>
            <p:nvPr/>
          </p:nvCxnSpPr>
          <p:spPr>
            <a:xfrm>
              <a:off x="610094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C4564D22-21D9-4C13-B65A-125E35C6F1D4}"/>
                </a:ext>
              </a:extLst>
            </p:cNvPr>
            <p:cNvCxnSpPr/>
            <p:nvPr/>
          </p:nvCxnSpPr>
          <p:spPr>
            <a:xfrm>
              <a:off x="686288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075ACA66-4CE5-4B59-9014-7639ECF9A6DD}"/>
                </a:ext>
              </a:extLst>
            </p:cNvPr>
            <p:cNvCxnSpPr/>
            <p:nvPr/>
          </p:nvCxnSpPr>
          <p:spPr>
            <a:xfrm>
              <a:off x="762641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295" name="TextBox 16">
            <a:extLst>
              <a:ext uri="{FF2B5EF4-FFF2-40B4-BE49-F238E27FC236}">
                <a16:creationId xmlns:a16="http://schemas.microsoft.com/office/drawing/2014/main" id="{948C7B28-7830-4204-BC93-512E59901D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675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0</a:t>
            </a:r>
          </a:p>
        </p:txBody>
      </p:sp>
      <p:sp>
        <p:nvSpPr>
          <p:cNvPr id="12296" name="TextBox 37">
            <a:extLst>
              <a:ext uri="{FF2B5EF4-FFF2-40B4-BE49-F238E27FC236}">
                <a16:creationId xmlns:a16="http://schemas.microsoft.com/office/drawing/2014/main" id="{34084DC6-BCA8-49A4-9A97-6E2ECEFEDB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7950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1</a:t>
            </a:r>
          </a:p>
        </p:txBody>
      </p:sp>
      <p:sp>
        <p:nvSpPr>
          <p:cNvPr id="12297" name="TextBox 38">
            <a:extLst>
              <a:ext uri="{FF2B5EF4-FFF2-40B4-BE49-F238E27FC236}">
                <a16:creationId xmlns:a16="http://schemas.microsoft.com/office/drawing/2014/main" id="{4BAB217A-13EC-4424-8FCA-4EC108C58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2013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2</a:t>
            </a:r>
          </a:p>
        </p:txBody>
      </p:sp>
      <p:sp>
        <p:nvSpPr>
          <p:cNvPr id="12298" name="TextBox 39">
            <a:extLst>
              <a:ext uri="{FF2B5EF4-FFF2-40B4-BE49-F238E27FC236}">
                <a16:creationId xmlns:a16="http://schemas.microsoft.com/office/drawing/2014/main" id="{1DFE6352-7050-4102-AC23-4C9423060A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2900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3</a:t>
            </a:r>
          </a:p>
        </p:txBody>
      </p:sp>
      <p:sp>
        <p:nvSpPr>
          <p:cNvPr id="12299" name="TextBox 40">
            <a:extLst>
              <a:ext uri="{FF2B5EF4-FFF2-40B4-BE49-F238E27FC236}">
                <a16:creationId xmlns:a16="http://schemas.microsoft.com/office/drawing/2014/main" id="{106428A9-947D-4B12-BF1D-974B8A795A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375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4</a:t>
            </a:r>
          </a:p>
        </p:txBody>
      </p:sp>
      <p:sp>
        <p:nvSpPr>
          <p:cNvPr id="12300" name="TextBox 41">
            <a:extLst>
              <a:ext uri="{FF2B5EF4-FFF2-40B4-BE49-F238E27FC236}">
                <a16:creationId xmlns:a16="http://schemas.microsoft.com/office/drawing/2014/main" id="{9B4E8BDE-06E2-4A62-8FA6-E80809282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7375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5</a:t>
            </a:r>
          </a:p>
        </p:txBody>
      </p:sp>
      <p:sp>
        <p:nvSpPr>
          <p:cNvPr id="12301" name="TextBox 42">
            <a:extLst>
              <a:ext uri="{FF2B5EF4-FFF2-40B4-BE49-F238E27FC236}">
                <a16:creationId xmlns:a16="http://schemas.microsoft.com/office/drawing/2014/main" id="{71E00EB7-D951-4E1A-8F39-1DC4BD9C72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8263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6</a:t>
            </a:r>
          </a:p>
        </p:txBody>
      </p:sp>
      <p:sp>
        <p:nvSpPr>
          <p:cNvPr id="12302" name="TextBox 43">
            <a:extLst>
              <a:ext uri="{FF2B5EF4-FFF2-40B4-BE49-F238E27FC236}">
                <a16:creationId xmlns:a16="http://schemas.microsoft.com/office/drawing/2014/main" id="{92201AE8-F401-4AB5-AEE4-D52D0E70EB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7088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7</a:t>
            </a:r>
          </a:p>
        </p:txBody>
      </p:sp>
      <p:sp>
        <p:nvSpPr>
          <p:cNvPr id="12303" name="TextBox 44">
            <a:extLst>
              <a:ext uri="{FF2B5EF4-FFF2-40B4-BE49-F238E27FC236}">
                <a16:creationId xmlns:a16="http://schemas.microsoft.com/office/drawing/2014/main" id="{51A8522D-457D-4680-AF48-9291F84706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6550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8</a:t>
            </a:r>
          </a:p>
        </p:txBody>
      </p:sp>
      <p:sp>
        <p:nvSpPr>
          <p:cNvPr id="12304" name="TextBox 45">
            <a:extLst>
              <a:ext uri="{FF2B5EF4-FFF2-40B4-BE49-F238E27FC236}">
                <a16:creationId xmlns:a16="http://schemas.microsoft.com/office/drawing/2014/main" id="{3D820E4D-CCF1-40EA-AD53-D6C3B9B9E2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37438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9</a:t>
            </a:r>
          </a:p>
        </p:txBody>
      </p:sp>
      <p:sp>
        <p:nvSpPr>
          <p:cNvPr id="12305" name="TextBox 46">
            <a:extLst>
              <a:ext uri="{FF2B5EF4-FFF2-40B4-BE49-F238E27FC236}">
                <a16:creationId xmlns:a16="http://schemas.microsoft.com/office/drawing/2014/main" id="{03590680-1EA5-4A90-9F21-F1A828B2E0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9900" y="5402263"/>
            <a:ext cx="738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10</a:t>
            </a:r>
          </a:p>
        </p:txBody>
      </p:sp>
      <p:sp>
        <p:nvSpPr>
          <p:cNvPr id="12306" name="TextBox 48">
            <a:extLst>
              <a:ext uri="{FF2B5EF4-FFF2-40B4-BE49-F238E27FC236}">
                <a16:creationId xmlns:a16="http://schemas.microsoft.com/office/drawing/2014/main" id="{C396B63E-8553-492B-B366-0E2A26A546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1238" y="2608263"/>
            <a:ext cx="1122362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009285"/>
                </a:solidFill>
                <a:latin typeface="Twinkl SemiBold" charset="0"/>
              </a:rPr>
              <a:t>+</a:t>
            </a:r>
          </a:p>
        </p:txBody>
      </p:sp>
      <p:sp>
        <p:nvSpPr>
          <p:cNvPr id="12307" name="TextBox 49">
            <a:extLst>
              <a:ext uri="{FF2B5EF4-FFF2-40B4-BE49-F238E27FC236}">
                <a16:creationId xmlns:a16="http://schemas.microsoft.com/office/drawing/2014/main" id="{8BCCF0CA-A78B-4C08-9962-886BE8BFDB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8338" y="2625725"/>
            <a:ext cx="10080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009285"/>
                </a:solidFill>
                <a:latin typeface="Twinkl SemiBold" charset="0"/>
              </a:rPr>
              <a:t>=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424AD3A1-7562-4C36-ACA9-6835E647B441}"/>
              </a:ext>
            </a:extLst>
          </p:cNvPr>
          <p:cNvSpPr/>
          <p:nvPr/>
        </p:nvSpPr>
        <p:spPr>
          <a:xfrm>
            <a:off x="4244975" y="5346700"/>
            <a:ext cx="654050" cy="654050"/>
          </a:xfrm>
          <a:prstGeom prst="ellipse">
            <a:avLst/>
          </a:prstGeom>
          <a:noFill/>
          <a:ln w="38100">
            <a:solidFill>
              <a:srgbClr val="E84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309" name="Picture 7">
            <a:extLst>
              <a:ext uri="{FF2B5EF4-FFF2-40B4-BE49-F238E27FC236}">
                <a16:creationId xmlns:a16="http://schemas.microsoft.com/office/drawing/2014/main" id="{4B1CFB2D-A466-41F9-B16E-298AD9394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8" y="1936750"/>
            <a:ext cx="2733675" cy="260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0" name="Picture 9">
            <a:extLst>
              <a:ext uri="{FF2B5EF4-FFF2-40B4-BE49-F238E27FC236}">
                <a16:creationId xmlns:a16="http://schemas.microsoft.com/office/drawing/2014/main" id="{D4C33BF0-B927-4F58-AAF3-29A5C0C0E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200" y="1774825"/>
            <a:ext cx="1274763" cy="171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1" name="Picture 54">
            <a:extLst>
              <a:ext uri="{FF2B5EF4-FFF2-40B4-BE49-F238E27FC236}">
                <a16:creationId xmlns:a16="http://schemas.microsoft.com/office/drawing/2014/main" id="{515B9083-3F54-4806-9A19-B953B4197F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438" y="3484563"/>
            <a:ext cx="127317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312" name="Group 13">
            <a:extLst>
              <a:ext uri="{FF2B5EF4-FFF2-40B4-BE49-F238E27FC236}">
                <a16:creationId xmlns:a16="http://schemas.microsoft.com/office/drawing/2014/main" id="{7248AE48-CD4A-4C24-8B8B-94EDDF302042}"/>
              </a:ext>
            </a:extLst>
          </p:cNvPr>
          <p:cNvGrpSpPr>
            <a:grpSpLocks/>
          </p:cNvGrpSpPr>
          <p:nvPr/>
        </p:nvGrpSpPr>
        <p:grpSpPr bwMode="auto">
          <a:xfrm>
            <a:off x="1535113" y="2824163"/>
            <a:ext cx="1112837" cy="1322387"/>
            <a:chOff x="1172900" y="2926316"/>
            <a:chExt cx="1112931" cy="1323439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3B822CB8-32DA-431A-A028-14DC22895441}"/>
                </a:ext>
              </a:extLst>
            </p:cNvPr>
            <p:cNvSpPr/>
            <p:nvPr/>
          </p:nvSpPr>
          <p:spPr>
            <a:xfrm>
              <a:off x="1172900" y="3058183"/>
              <a:ext cx="1112931" cy="1113723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2317" name="TextBox 55">
              <a:extLst>
                <a:ext uri="{FF2B5EF4-FFF2-40B4-BE49-F238E27FC236}">
                  <a16:creationId xmlns:a16="http://schemas.microsoft.com/office/drawing/2014/main" id="{E1AF9004-4418-45F6-862F-18FB33BC61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69435" y="2926316"/>
              <a:ext cx="529836" cy="1323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000">
                  <a:solidFill>
                    <a:schemeClr val="bg1"/>
                  </a:solidFill>
                  <a:latin typeface="Twinkl SemiBold" charset="0"/>
                </a:rPr>
                <a:t>5</a:t>
              </a:r>
            </a:p>
          </p:txBody>
        </p:sp>
      </p:grpSp>
      <p:sp>
        <p:nvSpPr>
          <p:cNvPr id="57" name="Arrow: Right 56">
            <a:hlinkClick r:id="rId6" action="ppaction://hlinksldjump"/>
            <a:extLst>
              <a:ext uri="{FF2B5EF4-FFF2-40B4-BE49-F238E27FC236}">
                <a16:creationId xmlns:a16="http://schemas.microsoft.com/office/drawing/2014/main" id="{6BFCC7BF-BE11-48D4-B55F-30085D6043D2}"/>
              </a:ext>
            </a:extLst>
          </p:cNvPr>
          <p:cNvSpPr/>
          <p:nvPr/>
        </p:nvSpPr>
        <p:spPr>
          <a:xfrm flipH="1">
            <a:off x="769938" y="534988"/>
            <a:ext cx="895350" cy="717550"/>
          </a:xfrm>
          <a:prstGeom prst="rightArrow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A2F90FA2-CF65-4739-8224-5A97E0BAE3AA}"/>
                  </a:ext>
                </a:extLst>
              </p14:cNvPr>
              <p14:cNvContentPartPr/>
              <p14:nvPr/>
            </p14:nvContentPartPr>
            <p14:xfrm>
              <a:off x="4695480" y="3214800"/>
              <a:ext cx="3234240" cy="246564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A2F90FA2-CF65-4739-8224-5A97E0BAE3AA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686120" y="3205440"/>
                <a:ext cx="3252960" cy="248436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360F05F0-1B19-4470-9306-FFDFE9084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700" y="62357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8C62C89-1F6A-43B7-9EF8-63788BD2C0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 advTm="188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81481E-6 L 0.16719 -0.0039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1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50">
            <a:extLst>
              <a:ext uri="{FF2B5EF4-FFF2-40B4-BE49-F238E27FC236}">
                <a16:creationId xmlns:a16="http://schemas.microsoft.com/office/drawing/2014/main" id="{F4AD93EF-1164-4CF8-A97E-D4C87B6061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0563" y="2986088"/>
            <a:ext cx="11572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rgbClr val="4A3582"/>
                </a:solidFill>
                <a:latin typeface="Twinkl SemiBold" charset="0"/>
              </a:rPr>
              <a:t>9</a:t>
            </a:r>
          </a:p>
        </p:txBody>
      </p:sp>
      <p:sp>
        <p:nvSpPr>
          <p:cNvPr id="20" name="circle 3">
            <a:extLst>
              <a:ext uri="{FF2B5EF4-FFF2-40B4-BE49-F238E27FC236}">
                <a16:creationId xmlns:a16="http://schemas.microsoft.com/office/drawing/2014/main" id="{29762A26-AC33-4F12-BF6C-EDD36D665D50}"/>
              </a:ext>
            </a:extLst>
          </p:cNvPr>
          <p:cNvSpPr/>
          <p:nvPr/>
        </p:nvSpPr>
        <p:spPr>
          <a:xfrm>
            <a:off x="6819900" y="2781300"/>
            <a:ext cx="1570038" cy="1570038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6" name="Title 20">
            <a:extLst>
              <a:ext uri="{FF2B5EF4-FFF2-40B4-BE49-F238E27FC236}">
                <a16:creationId xmlns:a16="http://schemas.microsoft.com/office/drawing/2014/main" id="{A2D50874-7117-4340-BE46-2A33C4D7B4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1963" y="628650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b="0">
                <a:latin typeface="Twinkl SemiBold" charset="0"/>
              </a:rPr>
              <a:t>How many sweets</a:t>
            </a:r>
            <a:br>
              <a:rPr lang="en-GB" altLang="en-US" sz="3600" b="0">
                <a:latin typeface="Twinkl SemiBold" charset="0"/>
              </a:rPr>
            </a:br>
            <a:r>
              <a:rPr lang="en-GB" altLang="en-US" sz="3600" b="0">
                <a:latin typeface="Twinkl SemiBold" charset="0"/>
              </a:rPr>
              <a:t>have you </a:t>
            </a:r>
            <a:r>
              <a:rPr lang="en-GB" altLang="en-US" sz="3600" b="0">
                <a:solidFill>
                  <a:schemeClr val="tx1"/>
                </a:solidFill>
                <a:latin typeface="Twinkl SemiBold" charset="0"/>
              </a:rPr>
              <a:t>bought?</a:t>
            </a:r>
            <a:endParaRPr lang="en-GB" altLang="en-US" sz="3600" b="0">
              <a:latin typeface="Twinkl SemiBold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60F3077-4E54-4A10-ADBF-6D3A528726B2}"/>
              </a:ext>
            </a:extLst>
          </p:cNvPr>
          <p:cNvCxnSpPr/>
          <p:nvPr/>
        </p:nvCxnSpPr>
        <p:spPr>
          <a:xfrm>
            <a:off x="755650" y="6075363"/>
            <a:ext cx="7632700" cy="0"/>
          </a:xfrm>
          <a:prstGeom prst="line">
            <a:avLst/>
          </a:prstGeom>
          <a:ln w="28575">
            <a:solidFill>
              <a:srgbClr val="C8075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18" name="Group 17">
            <a:extLst>
              <a:ext uri="{FF2B5EF4-FFF2-40B4-BE49-F238E27FC236}">
                <a16:creationId xmlns:a16="http://schemas.microsoft.com/office/drawing/2014/main" id="{53B3E418-FE92-44D2-8FF1-B87A71E40B53}"/>
              </a:ext>
            </a:extLst>
          </p:cNvPr>
          <p:cNvGrpSpPr>
            <a:grpSpLocks/>
          </p:cNvGrpSpPr>
          <p:nvPr/>
        </p:nvGrpSpPr>
        <p:grpSpPr bwMode="auto">
          <a:xfrm>
            <a:off x="763588" y="5849938"/>
            <a:ext cx="7624762" cy="206375"/>
            <a:chOff x="764196" y="5766822"/>
            <a:chExt cx="7624154" cy="290231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C485FC98-B465-4AB2-AFB0-380CF4B5FB08}"/>
                </a:ext>
              </a:extLst>
            </p:cNvPr>
            <p:cNvCxnSpPr/>
            <p:nvPr/>
          </p:nvCxnSpPr>
          <p:spPr>
            <a:xfrm>
              <a:off x="764196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41C35557-2368-4A43-A24C-7BA265F08946}"/>
                </a:ext>
              </a:extLst>
            </p:cNvPr>
            <p:cNvCxnSpPr/>
            <p:nvPr/>
          </p:nvCxnSpPr>
          <p:spPr>
            <a:xfrm>
              <a:off x="8388350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B683D2B-E274-4A7B-9DF9-E41C9549B72E}"/>
                </a:ext>
              </a:extLst>
            </p:cNvPr>
            <p:cNvCxnSpPr/>
            <p:nvPr/>
          </p:nvCxnSpPr>
          <p:spPr>
            <a:xfrm>
              <a:off x="152613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02FA414-EA48-4EB6-B0C1-412841343F01}"/>
                </a:ext>
              </a:extLst>
            </p:cNvPr>
            <p:cNvCxnSpPr/>
            <p:nvPr/>
          </p:nvCxnSpPr>
          <p:spPr>
            <a:xfrm>
              <a:off x="228966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26E1DBFD-2FB8-463F-A7D2-F3DB5156FF37}"/>
                </a:ext>
              </a:extLst>
            </p:cNvPr>
            <p:cNvCxnSpPr/>
            <p:nvPr/>
          </p:nvCxnSpPr>
          <p:spPr>
            <a:xfrm>
              <a:off x="305160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49EF9EDE-E6A6-49B4-BFF6-8AE3FE6C32A1}"/>
                </a:ext>
              </a:extLst>
            </p:cNvPr>
            <p:cNvCxnSpPr/>
            <p:nvPr/>
          </p:nvCxnSpPr>
          <p:spPr>
            <a:xfrm>
              <a:off x="3813540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BAF0C154-5729-405C-9233-A2BA8E848386}"/>
                </a:ext>
              </a:extLst>
            </p:cNvPr>
            <p:cNvCxnSpPr/>
            <p:nvPr/>
          </p:nvCxnSpPr>
          <p:spPr>
            <a:xfrm>
              <a:off x="4575479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45BF5199-AFC8-4E92-B9E6-4328DF5CCF92}"/>
                </a:ext>
              </a:extLst>
            </p:cNvPr>
            <p:cNvCxnSpPr/>
            <p:nvPr/>
          </p:nvCxnSpPr>
          <p:spPr>
            <a:xfrm>
              <a:off x="5339006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D35E768D-F22E-4DE4-B13A-F6966181253E}"/>
                </a:ext>
              </a:extLst>
            </p:cNvPr>
            <p:cNvCxnSpPr/>
            <p:nvPr/>
          </p:nvCxnSpPr>
          <p:spPr>
            <a:xfrm>
              <a:off x="610094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7E530445-2232-4509-8E20-A1F9D76F393C}"/>
                </a:ext>
              </a:extLst>
            </p:cNvPr>
            <p:cNvCxnSpPr/>
            <p:nvPr/>
          </p:nvCxnSpPr>
          <p:spPr>
            <a:xfrm>
              <a:off x="686288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3F2C041B-F53D-4980-B7E6-370F78228725}"/>
                </a:ext>
              </a:extLst>
            </p:cNvPr>
            <p:cNvCxnSpPr/>
            <p:nvPr/>
          </p:nvCxnSpPr>
          <p:spPr>
            <a:xfrm>
              <a:off x="762641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319" name="TextBox 16">
            <a:extLst>
              <a:ext uri="{FF2B5EF4-FFF2-40B4-BE49-F238E27FC236}">
                <a16:creationId xmlns:a16="http://schemas.microsoft.com/office/drawing/2014/main" id="{65466884-8C62-4BB4-86DD-99ADFC5276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675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0</a:t>
            </a:r>
          </a:p>
        </p:txBody>
      </p:sp>
      <p:sp>
        <p:nvSpPr>
          <p:cNvPr id="13320" name="TextBox 37">
            <a:extLst>
              <a:ext uri="{FF2B5EF4-FFF2-40B4-BE49-F238E27FC236}">
                <a16:creationId xmlns:a16="http://schemas.microsoft.com/office/drawing/2014/main" id="{00C5CF75-02FF-4A6A-AA23-6B7ACC5E47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7950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1</a:t>
            </a:r>
          </a:p>
        </p:txBody>
      </p:sp>
      <p:sp>
        <p:nvSpPr>
          <p:cNvPr id="13321" name="TextBox 38">
            <a:extLst>
              <a:ext uri="{FF2B5EF4-FFF2-40B4-BE49-F238E27FC236}">
                <a16:creationId xmlns:a16="http://schemas.microsoft.com/office/drawing/2014/main" id="{3FA09872-09AE-42DF-A2A3-BFD6522DD0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2013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2</a:t>
            </a:r>
          </a:p>
        </p:txBody>
      </p:sp>
      <p:sp>
        <p:nvSpPr>
          <p:cNvPr id="13322" name="TextBox 39">
            <a:extLst>
              <a:ext uri="{FF2B5EF4-FFF2-40B4-BE49-F238E27FC236}">
                <a16:creationId xmlns:a16="http://schemas.microsoft.com/office/drawing/2014/main" id="{A33806B1-2EDA-415F-81F9-BC715E6D3E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2900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3</a:t>
            </a:r>
          </a:p>
        </p:txBody>
      </p:sp>
      <p:sp>
        <p:nvSpPr>
          <p:cNvPr id="13323" name="TextBox 40">
            <a:extLst>
              <a:ext uri="{FF2B5EF4-FFF2-40B4-BE49-F238E27FC236}">
                <a16:creationId xmlns:a16="http://schemas.microsoft.com/office/drawing/2014/main" id="{EC088781-8F98-42C1-A885-8EA071C6A9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375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4</a:t>
            </a:r>
          </a:p>
        </p:txBody>
      </p:sp>
      <p:sp>
        <p:nvSpPr>
          <p:cNvPr id="13324" name="TextBox 41">
            <a:extLst>
              <a:ext uri="{FF2B5EF4-FFF2-40B4-BE49-F238E27FC236}">
                <a16:creationId xmlns:a16="http://schemas.microsoft.com/office/drawing/2014/main" id="{C61B52E9-281F-40C3-9381-D13F1FC181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7375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5</a:t>
            </a:r>
          </a:p>
        </p:txBody>
      </p:sp>
      <p:sp>
        <p:nvSpPr>
          <p:cNvPr id="13325" name="TextBox 42">
            <a:extLst>
              <a:ext uri="{FF2B5EF4-FFF2-40B4-BE49-F238E27FC236}">
                <a16:creationId xmlns:a16="http://schemas.microsoft.com/office/drawing/2014/main" id="{27EC02AF-6240-407A-B918-E8D1417078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8263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6</a:t>
            </a:r>
          </a:p>
        </p:txBody>
      </p:sp>
      <p:sp>
        <p:nvSpPr>
          <p:cNvPr id="13326" name="TextBox 43">
            <a:extLst>
              <a:ext uri="{FF2B5EF4-FFF2-40B4-BE49-F238E27FC236}">
                <a16:creationId xmlns:a16="http://schemas.microsoft.com/office/drawing/2014/main" id="{D03E28EF-690D-4474-819D-58C0C0A0BB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7088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7</a:t>
            </a:r>
          </a:p>
        </p:txBody>
      </p:sp>
      <p:sp>
        <p:nvSpPr>
          <p:cNvPr id="13327" name="TextBox 44">
            <a:extLst>
              <a:ext uri="{FF2B5EF4-FFF2-40B4-BE49-F238E27FC236}">
                <a16:creationId xmlns:a16="http://schemas.microsoft.com/office/drawing/2014/main" id="{31409395-BC76-467F-A096-3244D1EC24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6550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8</a:t>
            </a:r>
          </a:p>
        </p:txBody>
      </p:sp>
      <p:sp>
        <p:nvSpPr>
          <p:cNvPr id="13328" name="TextBox 45">
            <a:extLst>
              <a:ext uri="{FF2B5EF4-FFF2-40B4-BE49-F238E27FC236}">
                <a16:creationId xmlns:a16="http://schemas.microsoft.com/office/drawing/2014/main" id="{D7421E99-E617-42A5-A51C-66E6EA6AB4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37438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9</a:t>
            </a:r>
          </a:p>
        </p:txBody>
      </p:sp>
      <p:sp>
        <p:nvSpPr>
          <p:cNvPr id="13329" name="TextBox 46">
            <a:extLst>
              <a:ext uri="{FF2B5EF4-FFF2-40B4-BE49-F238E27FC236}">
                <a16:creationId xmlns:a16="http://schemas.microsoft.com/office/drawing/2014/main" id="{687AA5A0-E382-4355-9254-80ED6F3513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9900" y="5402263"/>
            <a:ext cx="738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10</a:t>
            </a:r>
          </a:p>
        </p:txBody>
      </p:sp>
      <p:sp>
        <p:nvSpPr>
          <p:cNvPr id="13330" name="TextBox 48">
            <a:extLst>
              <a:ext uri="{FF2B5EF4-FFF2-40B4-BE49-F238E27FC236}">
                <a16:creationId xmlns:a16="http://schemas.microsoft.com/office/drawing/2014/main" id="{F8155EEB-7DBB-41F5-8534-77C0A94846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8488" y="2625725"/>
            <a:ext cx="112077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009285"/>
                </a:solidFill>
                <a:latin typeface="Twinkl SemiBold" charset="0"/>
              </a:rPr>
              <a:t>+</a:t>
            </a:r>
          </a:p>
        </p:txBody>
      </p:sp>
      <p:sp>
        <p:nvSpPr>
          <p:cNvPr id="13331" name="TextBox 49">
            <a:extLst>
              <a:ext uri="{FF2B5EF4-FFF2-40B4-BE49-F238E27FC236}">
                <a16:creationId xmlns:a16="http://schemas.microsoft.com/office/drawing/2014/main" id="{21DEA64C-0CA5-4D28-B9A0-A8DC1884FC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8338" y="2625725"/>
            <a:ext cx="10080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009285"/>
                </a:solidFill>
                <a:latin typeface="Twinkl SemiBold" charset="0"/>
              </a:rPr>
              <a:t>=</a:t>
            </a:r>
          </a:p>
        </p:txBody>
      </p:sp>
      <p:pic>
        <p:nvPicPr>
          <p:cNvPr id="13332" name="Picture 13">
            <a:extLst>
              <a:ext uri="{FF2B5EF4-FFF2-40B4-BE49-F238E27FC236}">
                <a16:creationId xmlns:a16="http://schemas.microsoft.com/office/drawing/2014/main" id="{8B21631B-385C-4FE3-9D64-BAF5A41B1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8" y="1785938"/>
            <a:ext cx="2427287" cy="358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Oval 36">
            <a:extLst>
              <a:ext uri="{FF2B5EF4-FFF2-40B4-BE49-F238E27FC236}">
                <a16:creationId xmlns:a16="http://schemas.microsoft.com/office/drawing/2014/main" id="{CDE9CEF6-3AC4-46D5-BF89-4D088169EAE6}"/>
              </a:ext>
            </a:extLst>
          </p:cNvPr>
          <p:cNvSpPr/>
          <p:nvPr/>
        </p:nvSpPr>
        <p:spPr>
          <a:xfrm>
            <a:off x="5022850" y="5356225"/>
            <a:ext cx="654050" cy="654050"/>
          </a:xfrm>
          <a:prstGeom prst="ellipse">
            <a:avLst/>
          </a:prstGeom>
          <a:noFill/>
          <a:ln w="38100">
            <a:solidFill>
              <a:srgbClr val="E84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3334" name="Picture 2">
            <a:extLst>
              <a:ext uri="{FF2B5EF4-FFF2-40B4-BE49-F238E27FC236}">
                <a16:creationId xmlns:a16="http://schemas.microsoft.com/office/drawing/2014/main" id="{A13FB6B6-A890-4BFB-9DD1-A3A7E64F8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497452">
            <a:off x="4195763" y="2106613"/>
            <a:ext cx="1343025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5" name="Picture 4">
            <a:extLst>
              <a:ext uri="{FF2B5EF4-FFF2-40B4-BE49-F238E27FC236}">
                <a16:creationId xmlns:a16="http://schemas.microsoft.com/office/drawing/2014/main" id="{63C16273-43C3-4042-9D8A-1C7234FDC2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5519">
            <a:off x="4129088" y="3257550"/>
            <a:ext cx="14779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6" name="Picture 6">
            <a:extLst>
              <a:ext uri="{FF2B5EF4-FFF2-40B4-BE49-F238E27FC236}">
                <a16:creationId xmlns:a16="http://schemas.microsoft.com/office/drawing/2014/main" id="{BB223B7E-0DB7-497D-82A3-F08FD6072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175" y="4073525"/>
            <a:ext cx="1474788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Arrow: Right 47">
            <a:hlinkClick r:id="rId8" action="ppaction://hlinksldjump"/>
            <a:extLst>
              <a:ext uri="{FF2B5EF4-FFF2-40B4-BE49-F238E27FC236}">
                <a16:creationId xmlns:a16="http://schemas.microsoft.com/office/drawing/2014/main" id="{8CA03F08-074E-491F-A617-2BE996A2CB49}"/>
              </a:ext>
            </a:extLst>
          </p:cNvPr>
          <p:cNvSpPr/>
          <p:nvPr/>
        </p:nvSpPr>
        <p:spPr>
          <a:xfrm flipH="1">
            <a:off x="769938" y="534988"/>
            <a:ext cx="895350" cy="717550"/>
          </a:xfrm>
          <a:prstGeom prst="rightArrow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B9B7501A-C751-4564-846D-3F9547EB5C43}"/>
              </a:ext>
            </a:extLst>
          </p:cNvPr>
          <p:cNvSpPr/>
          <p:nvPr/>
        </p:nvSpPr>
        <p:spPr>
          <a:xfrm>
            <a:off x="1665288" y="2781300"/>
            <a:ext cx="1312862" cy="1312863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339" name="TextBox 1">
            <a:extLst>
              <a:ext uri="{FF2B5EF4-FFF2-40B4-BE49-F238E27FC236}">
                <a16:creationId xmlns:a16="http://schemas.microsoft.com/office/drawing/2014/main" id="{2308BCC6-2EFD-46F2-B646-608029FC55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6425" y="2625725"/>
            <a:ext cx="149225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solidFill>
                  <a:srgbClr val="FFFFFF"/>
                </a:solidFill>
              </a:rPr>
              <a:t>6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4DBEF079-99E3-4BB7-837C-5C521DE67950}"/>
                  </a:ext>
                </a:extLst>
              </p14:cNvPr>
              <p14:cNvContentPartPr/>
              <p14:nvPr/>
            </p14:nvContentPartPr>
            <p14:xfrm>
              <a:off x="5435280" y="3114360"/>
              <a:ext cx="2329920" cy="250236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4DBEF079-99E3-4BB7-837C-5C521DE67950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425920" y="3105000"/>
                <a:ext cx="2348640" cy="25210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68D3C04-54E4-4CF8-AFB9-89202D2085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700" y="62357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94A6FEF-E1BB-48A4-B9BA-E301FA7EAF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 advTm="250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24896 -3.7037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  <p:bldP spid="3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50">
            <a:extLst>
              <a:ext uri="{FF2B5EF4-FFF2-40B4-BE49-F238E27FC236}">
                <a16:creationId xmlns:a16="http://schemas.microsoft.com/office/drawing/2014/main" id="{139C82FC-B04C-4931-81D9-734E5F95A0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0563" y="2986088"/>
            <a:ext cx="11572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rgbClr val="4A3582"/>
                </a:solidFill>
                <a:latin typeface="Twinkl SemiBold" charset="0"/>
              </a:rPr>
              <a:t>4</a:t>
            </a:r>
          </a:p>
        </p:txBody>
      </p:sp>
      <p:sp>
        <p:nvSpPr>
          <p:cNvPr id="20" name="circle 4">
            <a:extLst>
              <a:ext uri="{FF2B5EF4-FFF2-40B4-BE49-F238E27FC236}">
                <a16:creationId xmlns:a16="http://schemas.microsoft.com/office/drawing/2014/main" id="{CC324E34-0741-4C11-AF30-AB659CF3D8B6}"/>
              </a:ext>
            </a:extLst>
          </p:cNvPr>
          <p:cNvSpPr/>
          <p:nvPr/>
        </p:nvSpPr>
        <p:spPr>
          <a:xfrm>
            <a:off x="6819900" y="2781300"/>
            <a:ext cx="1570038" cy="1570038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40" name="Title 20">
            <a:extLst>
              <a:ext uri="{FF2B5EF4-FFF2-40B4-BE49-F238E27FC236}">
                <a16:creationId xmlns:a16="http://schemas.microsoft.com/office/drawing/2014/main" id="{503CE53A-64D4-475D-A17E-DF52B83828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1963" y="628650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b="0">
                <a:latin typeface="Twinkl SemiBold" charset="0"/>
              </a:rPr>
              <a:t>How many shoes</a:t>
            </a:r>
            <a:br>
              <a:rPr lang="en-GB" altLang="en-US" sz="3600" b="0">
                <a:latin typeface="Twinkl SemiBold" charset="0"/>
              </a:rPr>
            </a:br>
            <a:r>
              <a:rPr lang="en-GB" altLang="en-US" sz="3600" b="0">
                <a:latin typeface="Twinkl SemiBold" charset="0"/>
              </a:rPr>
              <a:t>have you </a:t>
            </a:r>
            <a:r>
              <a:rPr lang="en-GB" altLang="en-US" sz="3600" b="0">
                <a:solidFill>
                  <a:schemeClr val="tx1"/>
                </a:solidFill>
                <a:latin typeface="Twinkl SemiBold" charset="0"/>
              </a:rPr>
              <a:t>bought?</a:t>
            </a:r>
            <a:endParaRPr lang="en-GB" altLang="en-US" sz="3600" b="0">
              <a:latin typeface="Twinkl SemiBold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CD9E2BC-6648-44B4-82CF-B7AA2D9BC149}"/>
              </a:ext>
            </a:extLst>
          </p:cNvPr>
          <p:cNvCxnSpPr/>
          <p:nvPr/>
        </p:nvCxnSpPr>
        <p:spPr>
          <a:xfrm>
            <a:off x="755650" y="6075363"/>
            <a:ext cx="7632700" cy="0"/>
          </a:xfrm>
          <a:prstGeom prst="line">
            <a:avLst/>
          </a:prstGeom>
          <a:ln w="28575">
            <a:solidFill>
              <a:srgbClr val="C8075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342" name="Group 17">
            <a:extLst>
              <a:ext uri="{FF2B5EF4-FFF2-40B4-BE49-F238E27FC236}">
                <a16:creationId xmlns:a16="http://schemas.microsoft.com/office/drawing/2014/main" id="{BB794BF9-ED6F-4B08-AF4A-23BBBCB7DFAD}"/>
              </a:ext>
            </a:extLst>
          </p:cNvPr>
          <p:cNvGrpSpPr>
            <a:grpSpLocks/>
          </p:cNvGrpSpPr>
          <p:nvPr/>
        </p:nvGrpSpPr>
        <p:grpSpPr bwMode="auto">
          <a:xfrm>
            <a:off x="763588" y="5849938"/>
            <a:ext cx="7624762" cy="206375"/>
            <a:chOff x="764196" y="5766822"/>
            <a:chExt cx="7624154" cy="290231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F074CA3F-0C7B-4187-83E0-881FD22341C2}"/>
                </a:ext>
              </a:extLst>
            </p:cNvPr>
            <p:cNvCxnSpPr/>
            <p:nvPr/>
          </p:nvCxnSpPr>
          <p:spPr>
            <a:xfrm>
              <a:off x="764196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0172654-5B9B-4692-BE8D-C5411020A792}"/>
                </a:ext>
              </a:extLst>
            </p:cNvPr>
            <p:cNvCxnSpPr/>
            <p:nvPr/>
          </p:nvCxnSpPr>
          <p:spPr>
            <a:xfrm>
              <a:off x="8388350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D229C924-E1E8-43DD-8A63-6C8D2B79B910}"/>
                </a:ext>
              </a:extLst>
            </p:cNvPr>
            <p:cNvCxnSpPr/>
            <p:nvPr/>
          </p:nvCxnSpPr>
          <p:spPr>
            <a:xfrm>
              <a:off x="152613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59B14CCB-4167-4857-8DED-FCA531BDA28A}"/>
                </a:ext>
              </a:extLst>
            </p:cNvPr>
            <p:cNvCxnSpPr/>
            <p:nvPr/>
          </p:nvCxnSpPr>
          <p:spPr>
            <a:xfrm>
              <a:off x="228966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4973CE6B-E5A8-46F3-B569-A137EC5C9488}"/>
                </a:ext>
              </a:extLst>
            </p:cNvPr>
            <p:cNvCxnSpPr/>
            <p:nvPr/>
          </p:nvCxnSpPr>
          <p:spPr>
            <a:xfrm>
              <a:off x="305160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496533B-163E-44B9-82A5-929CBC7299C5}"/>
                </a:ext>
              </a:extLst>
            </p:cNvPr>
            <p:cNvCxnSpPr/>
            <p:nvPr/>
          </p:nvCxnSpPr>
          <p:spPr>
            <a:xfrm>
              <a:off x="3813540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4C856FC3-8D59-4BEC-9698-9D9EB1F93CD9}"/>
                </a:ext>
              </a:extLst>
            </p:cNvPr>
            <p:cNvCxnSpPr/>
            <p:nvPr/>
          </p:nvCxnSpPr>
          <p:spPr>
            <a:xfrm>
              <a:off x="4575479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60D86872-25E6-4E5F-A7FC-19356CAAEFD9}"/>
                </a:ext>
              </a:extLst>
            </p:cNvPr>
            <p:cNvCxnSpPr/>
            <p:nvPr/>
          </p:nvCxnSpPr>
          <p:spPr>
            <a:xfrm>
              <a:off x="5339006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D8390CE3-F54E-4694-91B8-BF5E9D699920}"/>
                </a:ext>
              </a:extLst>
            </p:cNvPr>
            <p:cNvCxnSpPr/>
            <p:nvPr/>
          </p:nvCxnSpPr>
          <p:spPr>
            <a:xfrm>
              <a:off x="610094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B3A807F1-FE9E-472A-B8EE-B29969515CFC}"/>
                </a:ext>
              </a:extLst>
            </p:cNvPr>
            <p:cNvCxnSpPr/>
            <p:nvPr/>
          </p:nvCxnSpPr>
          <p:spPr>
            <a:xfrm>
              <a:off x="686288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049B9C1A-D9AC-45EB-99B9-4D5F76A40AD0}"/>
                </a:ext>
              </a:extLst>
            </p:cNvPr>
            <p:cNvCxnSpPr/>
            <p:nvPr/>
          </p:nvCxnSpPr>
          <p:spPr>
            <a:xfrm>
              <a:off x="762641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43" name="TextBox 16">
            <a:extLst>
              <a:ext uri="{FF2B5EF4-FFF2-40B4-BE49-F238E27FC236}">
                <a16:creationId xmlns:a16="http://schemas.microsoft.com/office/drawing/2014/main" id="{3457C809-DF34-475E-88FD-C51A7E6371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675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0</a:t>
            </a:r>
          </a:p>
        </p:txBody>
      </p:sp>
      <p:sp>
        <p:nvSpPr>
          <p:cNvPr id="14344" name="TextBox 37">
            <a:extLst>
              <a:ext uri="{FF2B5EF4-FFF2-40B4-BE49-F238E27FC236}">
                <a16:creationId xmlns:a16="http://schemas.microsoft.com/office/drawing/2014/main" id="{22783385-3EB1-47FF-A09D-CC8F8C9BB7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7950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1</a:t>
            </a:r>
          </a:p>
        </p:txBody>
      </p:sp>
      <p:sp>
        <p:nvSpPr>
          <p:cNvPr id="14345" name="TextBox 38">
            <a:extLst>
              <a:ext uri="{FF2B5EF4-FFF2-40B4-BE49-F238E27FC236}">
                <a16:creationId xmlns:a16="http://schemas.microsoft.com/office/drawing/2014/main" id="{868AA362-C6F7-432A-BF5F-EAA5A8CE5F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2013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2</a:t>
            </a:r>
          </a:p>
        </p:txBody>
      </p:sp>
      <p:sp>
        <p:nvSpPr>
          <p:cNvPr id="14346" name="TextBox 39">
            <a:extLst>
              <a:ext uri="{FF2B5EF4-FFF2-40B4-BE49-F238E27FC236}">
                <a16:creationId xmlns:a16="http://schemas.microsoft.com/office/drawing/2014/main" id="{E977D3B7-8C1F-4274-B318-41CFD798C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2900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3</a:t>
            </a:r>
          </a:p>
        </p:txBody>
      </p:sp>
      <p:sp>
        <p:nvSpPr>
          <p:cNvPr id="14347" name="TextBox 40">
            <a:extLst>
              <a:ext uri="{FF2B5EF4-FFF2-40B4-BE49-F238E27FC236}">
                <a16:creationId xmlns:a16="http://schemas.microsoft.com/office/drawing/2014/main" id="{EE2DB123-9C85-47E3-BBFF-03E6EB8A37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375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4</a:t>
            </a:r>
          </a:p>
        </p:txBody>
      </p:sp>
      <p:sp>
        <p:nvSpPr>
          <p:cNvPr id="14348" name="TextBox 41">
            <a:extLst>
              <a:ext uri="{FF2B5EF4-FFF2-40B4-BE49-F238E27FC236}">
                <a16:creationId xmlns:a16="http://schemas.microsoft.com/office/drawing/2014/main" id="{A3C09C7D-1C39-4D98-9E1F-6175D88AB5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7375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5</a:t>
            </a:r>
          </a:p>
        </p:txBody>
      </p:sp>
      <p:sp>
        <p:nvSpPr>
          <p:cNvPr id="14349" name="TextBox 42">
            <a:extLst>
              <a:ext uri="{FF2B5EF4-FFF2-40B4-BE49-F238E27FC236}">
                <a16:creationId xmlns:a16="http://schemas.microsoft.com/office/drawing/2014/main" id="{EEDF51B4-B5B6-44BE-985F-AB68AD95A1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8263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6</a:t>
            </a:r>
          </a:p>
        </p:txBody>
      </p:sp>
      <p:sp>
        <p:nvSpPr>
          <p:cNvPr id="14350" name="TextBox 43">
            <a:extLst>
              <a:ext uri="{FF2B5EF4-FFF2-40B4-BE49-F238E27FC236}">
                <a16:creationId xmlns:a16="http://schemas.microsoft.com/office/drawing/2014/main" id="{A1143880-A253-417C-89F5-9A8BAF90B0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7088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7</a:t>
            </a:r>
          </a:p>
        </p:txBody>
      </p:sp>
      <p:sp>
        <p:nvSpPr>
          <p:cNvPr id="14351" name="TextBox 44">
            <a:extLst>
              <a:ext uri="{FF2B5EF4-FFF2-40B4-BE49-F238E27FC236}">
                <a16:creationId xmlns:a16="http://schemas.microsoft.com/office/drawing/2014/main" id="{8614DF97-82C0-45CF-B536-348D124E13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6550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8</a:t>
            </a:r>
          </a:p>
        </p:txBody>
      </p:sp>
      <p:sp>
        <p:nvSpPr>
          <p:cNvPr id="14352" name="TextBox 45">
            <a:extLst>
              <a:ext uri="{FF2B5EF4-FFF2-40B4-BE49-F238E27FC236}">
                <a16:creationId xmlns:a16="http://schemas.microsoft.com/office/drawing/2014/main" id="{F416CB17-DE8D-417C-B418-954FC76E0C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37438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9</a:t>
            </a:r>
          </a:p>
        </p:txBody>
      </p:sp>
      <p:sp>
        <p:nvSpPr>
          <p:cNvPr id="14353" name="TextBox 46">
            <a:extLst>
              <a:ext uri="{FF2B5EF4-FFF2-40B4-BE49-F238E27FC236}">
                <a16:creationId xmlns:a16="http://schemas.microsoft.com/office/drawing/2014/main" id="{E1051BFF-50B0-4146-ABC9-281F509195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9900" y="5402263"/>
            <a:ext cx="738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10</a:t>
            </a:r>
          </a:p>
        </p:txBody>
      </p:sp>
      <p:sp>
        <p:nvSpPr>
          <p:cNvPr id="14354" name="TextBox 48">
            <a:extLst>
              <a:ext uri="{FF2B5EF4-FFF2-40B4-BE49-F238E27FC236}">
                <a16:creationId xmlns:a16="http://schemas.microsoft.com/office/drawing/2014/main" id="{849A57DB-A0EE-4DAF-9F46-A0BAF5C342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8488" y="2625725"/>
            <a:ext cx="112077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009285"/>
                </a:solidFill>
                <a:latin typeface="Twinkl SemiBold" charset="0"/>
              </a:rPr>
              <a:t>+</a:t>
            </a:r>
          </a:p>
        </p:txBody>
      </p:sp>
      <p:sp>
        <p:nvSpPr>
          <p:cNvPr id="14355" name="TextBox 49">
            <a:extLst>
              <a:ext uri="{FF2B5EF4-FFF2-40B4-BE49-F238E27FC236}">
                <a16:creationId xmlns:a16="http://schemas.microsoft.com/office/drawing/2014/main" id="{F95523C8-D691-4D92-9915-B67ABC9BC7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2800" y="2625725"/>
            <a:ext cx="100806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009285"/>
                </a:solidFill>
                <a:latin typeface="Twinkl SemiBold" charset="0"/>
              </a:rPr>
              <a:t>=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03C5BC93-7398-45BB-A08F-214305FBEA0B}"/>
              </a:ext>
            </a:extLst>
          </p:cNvPr>
          <p:cNvSpPr/>
          <p:nvPr/>
        </p:nvSpPr>
        <p:spPr>
          <a:xfrm>
            <a:off x="1979613" y="5356225"/>
            <a:ext cx="654050" cy="654050"/>
          </a:xfrm>
          <a:prstGeom prst="ellipse">
            <a:avLst/>
          </a:prstGeom>
          <a:noFill/>
          <a:ln w="38100">
            <a:solidFill>
              <a:srgbClr val="E84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4357" name="Picture 3">
            <a:extLst>
              <a:ext uri="{FF2B5EF4-FFF2-40B4-BE49-F238E27FC236}">
                <a16:creationId xmlns:a16="http://schemas.microsoft.com/office/drawing/2014/main" id="{CFAABA98-5465-4A9A-A34A-4D278F27B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175" y="2554288"/>
            <a:ext cx="2152650" cy="193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8" name="Picture 7">
            <a:extLst>
              <a:ext uri="{FF2B5EF4-FFF2-40B4-BE49-F238E27FC236}">
                <a16:creationId xmlns:a16="http://schemas.microsoft.com/office/drawing/2014/main" id="{1CFC1189-49EE-457A-A6C2-05D7A5CE9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2354263"/>
            <a:ext cx="2473325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8" name="Group 47">
            <a:extLst>
              <a:ext uri="{FF2B5EF4-FFF2-40B4-BE49-F238E27FC236}">
                <a16:creationId xmlns:a16="http://schemas.microsoft.com/office/drawing/2014/main" id="{D92AEB09-7247-439D-916D-3F212B6DA591}"/>
              </a:ext>
            </a:extLst>
          </p:cNvPr>
          <p:cNvGrpSpPr/>
          <p:nvPr/>
        </p:nvGrpSpPr>
        <p:grpSpPr>
          <a:xfrm>
            <a:off x="1472025" y="2576797"/>
            <a:ext cx="1112931" cy="1323439"/>
            <a:chOff x="1172900" y="2926316"/>
            <a:chExt cx="1112931" cy="1323439"/>
          </a:xfrm>
          <a:solidFill>
            <a:srgbClr val="E4007F"/>
          </a:solidFill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EA3638BB-3B0F-4FCB-9F21-0A2E3D1B3008}"/>
                </a:ext>
              </a:extLst>
            </p:cNvPr>
            <p:cNvSpPr/>
            <p:nvPr/>
          </p:nvSpPr>
          <p:spPr>
            <a:xfrm>
              <a:off x="1172900" y="3058657"/>
              <a:ext cx="1112931" cy="111293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7E1CF1C4-647F-4729-B404-56EF657C3663}"/>
                </a:ext>
              </a:extLst>
            </p:cNvPr>
            <p:cNvSpPr txBox="1"/>
            <p:nvPr/>
          </p:nvSpPr>
          <p:spPr>
            <a:xfrm>
              <a:off x="1369435" y="2926316"/>
              <a:ext cx="529836" cy="132343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0" dirty="0">
                  <a:solidFill>
                    <a:schemeClr val="bg1"/>
                  </a:solidFill>
                  <a:latin typeface="Twinkl SemiBold" pitchFamily="2" charset="0"/>
                </a:rPr>
                <a:t>2</a:t>
              </a:r>
            </a:p>
          </p:txBody>
        </p:sp>
      </p:grpSp>
      <p:sp>
        <p:nvSpPr>
          <p:cNvPr id="54" name="Arrow: Right 53">
            <a:hlinkClick r:id="rId6" action="ppaction://hlinksldjump"/>
            <a:extLst>
              <a:ext uri="{FF2B5EF4-FFF2-40B4-BE49-F238E27FC236}">
                <a16:creationId xmlns:a16="http://schemas.microsoft.com/office/drawing/2014/main" id="{8357D72A-DDFD-4A7F-861D-F08626AD7C0F}"/>
              </a:ext>
            </a:extLst>
          </p:cNvPr>
          <p:cNvSpPr/>
          <p:nvPr/>
        </p:nvSpPr>
        <p:spPr>
          <a:xfrm flipH="1">
            <a:off x="769938" y="534988"/>
            <a:ext cx="895350" cy="717550"/>
          </a:xfrm>
          <a:prstGeom prst="rightArrow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554432B8-CF3D-4BA7-974E-CC0A88DC4C36}"/>
                  </a:ext>
                </a:extLst>
              </p14:cNvPr>
              <p14:cNvContentPartPr/>
              <p14:nvPr/>
            </p14:nvContentPartPr>
            <p14:xfrm>
              <a:off x="2274840" y="3223800"/>
              <a:ext cx="5810040" cy="255708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554432B8-CF3D-4BA7-974E-CC0A88DC4C36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265480" y="3214440"/>
                <a:ext cx="5828760" cy="257580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9B1EEA4-FCC3-4B29-9971-594FD8F448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700" y="62357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33A0234-D5EA-4E82-A460-079B76D1DC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 advTm="236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6 L 0.16475 -3.7037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2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50">
            <a:extLst>
              <a:ext uri="{FF2B5EF4-FFF2-40B4-BE49-F238E27FC236}">
                <a16:creationId xmlns:a16="http://schemas.microsoft.com/office/drawing/2014/main" id="{E268FDC1-E0E2-47D3-ACFA-7C46166269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0563" y="2986088"/>
            <a:ext cx="11572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rgbClr val="4A3582"/>
                </a:solidFill>
                <a:latin typeface="Twinkl SemiBold" charset="0"/>
              </a:rPr>
              <a:t>8</a:t>
            </a:r>
          </a:p>
        </p:txBody>
      </p:sp>
      <p:sp>
        <p:nvSpPr>
          <p:cNvPr id="20" name="circle 5">
            <a:extLst>
              <a:ext uri="{FF2B5EF4-FFF2-40B4-BE49-F238E27FC236}">
                <a16:creationId xmlns:a16="http://schemas.microsoft.com/office/drawing/2014/main" id="{6A78A113-E8AD-471D-B484-8B9DAAFAE013}"/>
              </a:ext>
            </a:extLst>
          </p:cNvPr>
          <p:cNvSpPr/>
          <p:nvPr/>
        </p:nvSpPr>
        <p:spPr>
          <a:xfrm>
            <a:off x="6819900" y="2781300"/>
            <a:ext cx="1570038" cy="1570038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4" name="Title 20">
            <a:extLst>
              <a:ext uri="{FF2B5EF4-FFF2-40B4-BE49-F238E27FC236}">
                <a16:creationId xmlns:a16="http://schemas.microsoft.com/office/drawing/2014/main" id="{123E5E9C-CF1B-4D97-8D75-AAA70CAFF4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1963" y="628650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b="0">
                <a:latin typeface="Twinkl SemiBold" charset="0"/>
              </a:rPr>
              <a:t>How many carrots</a:t>
            </a:r>
            <a:br>
              <a:rPr lang="en-GB" altLang="en-US" sz="3600" b="0">
                <a:latin typeface="Twinkl SemiBold" charset="0"/>
              </a:rPr>
            </a:br>
            <a:r>
              <a:rPr lang="en-GB" altLang="en-US" sz="3600" b="0">
                <a:latin typeface="Twinkl SemiBold" charset="0"/>
              </a:rPr>
              <a:t>have you </a:t>
            </a:r>
            <a:r>
              <a:rPr lang="en-GB" altLang="en-US" sz="3600" b="0">
                <a:solidFill>
                  <a:schemeClr val="tx1"/>
                </a:solidFill>
                <a:latin typeface="Twinkl SemiBold" charset="0"/>
              </a:rPr>
              <a:t>bought?</a:t>
            </a:r>
            <a:endParaRPr lang="en-GB" altLang="en-US" sz="3600" b="0">
              <a:latin typeface="Twinkl SemiBold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851964F-EAB7-4C84-B7AF-A2A99EED88AC}"/>
              </a:ext>
            </a:extLst>
          </p:cNvPr>
          <p:cNvCxnSpPr/>
          <p:nvPr/>
        </p:nvCxnSpPr>
        <p:spPr>
          <a:xfrm>
            <a:off x="755650" y="6075363"/>
            <a:ext cx="7632700" cy="0"/>
          </a:xfrm>
          <a:prstGeom prst="line">
            <a:avLst/>
          </a:prstGeom>
          <a:ln w="28575">
            <a:solidFill>
              <a:srgbClr val="C8075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366" name="Group 17">
            <a:extLst>
              <a:ext uri="{FF2B5EF4-FFF2-40B4-BE49-F238E27FC236}">
                <a16:creationId xmlns:a16="http://schemas.microsoft.com/office/drawing/2014/main" id="{196FEAE8-C066-421B-869F-5D7E07F4BB3C}"/>
              </a:ext>
            </a:extLst>
          </p:cNvPr>
          <p:cNvGrpSpPr>
            <a:grpSpLocks/>
          </p:cNvGrpSpPr>
          <p:nvPr/>
        </p:nvGrpSpPr>
        <p:grpSpPr bwMode="auto">
          <a:xfrm>
            <a:off x="763588" y="5849938"/>
            <a:ext cx="7624762" cy="206375"/>
            <a:chOff x="764196" y="5766822"/>
            <a:chExt cx="7624154" cy="290231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2D5F192F-382F-4943-B7A4-ACBD23515B2A}"/>
                </a:ext>
              </a:extLst>
            </p:cNvPr>
            <p:cNvCxnSpPr/>
            <p:nvPr/>
          </p:nvCxnSpPr>
          <p:spPr>
            <a:xfrm>
              <a:off x="764196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8A0C4AA-B95A-4652-907C-163C1323BA88}"/>
                </a:ext>
              </a:extLst>
            </p:cNvPr>
            <p:cNvCxnSpPr/>
            <p:nvPr/>
          </p:nvCxnSpPr>
          <p:spPr>
            <a:xfrm>
              <a:off x="8388350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C2E8D52-CC4B-4A87-81EC-D3067413132A}"/>
                </a:ext>
              </a:extLst>
            </p:cNvPr>
            <p:cNvCxnSpPr/>
            <p:nvPr/>
          </p:nvCxnSpPr>
          <p:spPr>
            <a:xfrm>
              <a:off x="152613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3D754AFC-B972-46BE-AA56-1255B0D112F0}"/>
                </a:ext>
              </a:extLst>
            </p:cNvPr>
            <p:cNvCxnSpPr/>
            <p:nvPr/>
          </p:nvCxnSpPr>
          <p:spPr>
            <a:xfrm>
              <a:off x="228966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F4936A40-3FCD-4D04-B190-1F3740EBA3C4}"/>
                </a:ext>
              </a:extLst>
            </p:cNvPr>
            <p:cNvCxnSpPr/>
            <p:nvPr/>
          </p:nvCxnSpPr>
          <p:spPr>
            <a:xfrm>
              <a:off x="305160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0B06CD8-2A48-4655-BEAE-A9BEABDC0601}"/>
                </a:ext>
              </a:extLst>
            </p:cNvPr>
            <p:cNvCxnSpPr/>
            <p:nvPr/>
          </p:nvCxnSpPr>
          <p:spPr>
            <a:xfrm>
              <a:off x="3813540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AE1D9CB8-C6FA-4716-98C3-8FA5F155BB90}"/>
                </a:ext>
              </a:extLst>
            </p:cNvPr>
            <p:cNvCxnSpPr/>
            <p:nvPr/>
          </p:nvCxnSpPr>
          <p:spPr>
            <a:xfrm>
              <a:off x="4575479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FAB243C0-4005-4EC2-9F5F-09DDC13EEA8A}"/>
                </a:ext>
              </a:extLst>
            </p:cNvPr>
            <p:cNvCxnSpPr/>
            <p:nvPr/>
          </p:nvCxnSpPr>
          <p:spPr>
            <a:xfrm>
              <a:off x="5339006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EF661977-F25F-4989-A15F-CD9315598661}"/>
                </a:ext>
              </a:extLst>
            </p:cNvPr>
            <p:cNvCxnSpPr/>
            <p:nvPr/>
          </p:nvCxnSpPr>
          <p:spPr>
            <a:xfrm>
              <a:off x="610094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78272D7-9E36-4C12-B427-14A7B64856E9}"/>
                </a:ext>
              </a:extLst>
            </p:cNvPr>
            <p:cNvCxnSpPr/>
            <p:nvPr/>
          </p:nvCxnSpPr>
          <p:spPr>
            <a:xfrm>
              <a:off x="686288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34DC3F0-DDD2-4D9C-B4F6-4201FFD2ED14}"/>
                </a:ext>
              </a:extLst>
            </p:cNvPr>
            <p:cNvCxnSpPr/>
            <p:nvPr/>
          </p:nvCxnSpPr>
          <p:spPr>
            <a:xfrm>
              <a:off x="762641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367" name="TextBox 16">
            <a:extLst>
              <a:ext uri="{FF2B5EF4-FFF2-40B4-BE49-F238E27FC236}">
                <a16:creationId xmlns:a16="http://schemas.microsoft.com/office/drawing/2014/main" id="{6E69F23C-9F23-42B1-9A26-9B7AECBA9B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675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0</a:t>
            </a:r>
          </a:p>
        </p:txBody>
      </p:sp>
      <p:sp>
        <p:nvSpPr>
          <p:cNvPr id="15368" name="TextBox 37">
            <a:extLst>
              <a:ext uri="{FF2B5EF4-FFF2-40B4-BE49-F238E27FC236}">
                <a16:creationId xmlns:a16="http://schemas.microsoft.com/office/drawing/2014/main" id="{1E9A94B9-F255-4D52-B1D8-E02FCD2E8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7950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1</a:t>
            </a:r>
          </a:p>
        </p:txBody>
      </p:sp>
      <p:sp>
        <p:nvSpPr>
          <p:cNvPr id="15369" name="TextBox 38">
            <a:extLst>
              <a:ext uri="{FF2B5EF4-FFF2-40B4-BE49-F238E27FC236}">
                <a16:creationId xmlns:a16="http://schemas.microsoft.com/office/drawing/2014/main" id="{2C2E9B55-AC6A-40A1-9CFA-EC629BAAFB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2013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2</a:t>
            </a:r>
          </a:p>
        </p:txBody>
      </p:sp>
      <p:sp>
        <p:nvSpPr>
          <p:cNvPr id="15370" name="TextBox 39">
            <a:extLst>
              <a:ext uri="{FF2B5EF4-FFF2-40B4-BE49-F238E27FC236}">
                <a16:creationId xmlns:a16="http://schemas.microsoft.com/office/drawing/2014/main" id="{08ABF4F0-7D64-4C10-A5E7-6AB1332919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2900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3</a:t>
            </a:r>
          </a:p>
        </p:txBody>
      </p:sp>
      <p:sp>
        <p:nvSpPr>
          <p:cNvPr id="15371" name="TextBox 40">
            <a:extLst>
              <a:ext uri="{FF2B5EF4-FFF2-40B4-BE49-F238E27FC236}">
                <a16:creationId xmlns:a16="http://schemas.microsoft.com/office/drawing/2014/main" id="{4570F9A5-F823-4239-83E0-91F0DA284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375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4</a:t>
            </a:r>
          </a:p>
        </p:txBody>
      </p:sp>
      <p:sp>
        <p:nvSpPr>
          <p:cNvPr id="15372" name="TextBox 41">
            <a:extLst>
              <a:ext uri="{FF2B5EF4-FFF2-40B4-BE49-F238E27FC236}">
                <a16:creationId xmlns:a16="http://schemas.microsoft.com/office/drawing/2014/main" id="{CBA25DE5-A3D1-4F6A-90AD-433EB81F58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7375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5</a:t>
            </a:r>
          </a:p>
        </p:txBody>
      </p:sp>
      <p:sp>
        <p:nvSpPr>
          <p:cNvPr id="15373" name="TextBox 42">
            <a:extLst>
              <a:ext uri="{FF2B5EF4-FFF2-40B4-BE49-F238E27FC236}">
                <a16:creationId xmlns:a16="http://schemas.microsoft.com/office/drawing/2014/main" id="{27FAAFF7-C97F-49BF-88DE-8D868BBC5A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8263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6</a:t>
            </a:r>
          </a:p>
        </p:txBody>
      </p:sp>
      <p:sp>
        <p:nvSpPr>
          <p:cNvPr id="15374" name="TextBox 43">
            <a:extLst>
              <a:ext uri="{FF2B5EF4-FFF2-40B4-BE49-F238E27FC236}">
                <a16:creationId xmlns:a16="http://schemas.microsoft.com/office/drawing/2014/main" id="{EB423809-9ADE-4E1A-847B-FFB82DBCA5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7088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7</a:t>
            </a:r>
          </a:p>
        </p:txBody>
      </p:sp>
      <p:sp>
        <p:nvSpPr>
          <p:cNvPr id="15375" name="TextBox 44">
            <a:extLst>
              <a:ext uri="{FF2B5EF4-FFF2-40B4-BE49-F238E27FC236}">
                <a16:creationId xmlns:a16="http://schemas.microsoft.com/office/drawing/2014/main" id="{A82B9F5F-86AD-4838-8829-5DA7E990C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6550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8</a:t>
            </a:r>
          </a:p>
        </p:txBody>
      </p:sp>
      <p:sp>
        <p:nvSpPr>
          <p:cNvPr id="15376" name="TextBox 45">
            <a:extLst>
              <a:ext uri="{FF2B5EF4-FFF2-40B4-BE49-F238E27FC236}">
                <a16:creationId xmlns:a16="http://schemas.microsoft.com/office/drawing/2014/main" id="{3443F659-033F-4E62-90CA-B881B9D86C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37438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9</a:t>
            </a:r>
          </a:p>
        </p:txBody>
      </p:sp>
      <p:sp>
        <p:nvSpPr>
          <p:cNvPr id="15377" name="TextBox 46">
            <a:extLst>
              <a:ext uri="{FF2B5EF4-FFF2-40B4-BE49-F238E27FC236}">
                <a16:creationId xmlns:a16="http://schemas.microsoft.com/office/drawing/2014/main" id="{6663FC9D-98F8-4F47-996E-6C291D912C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9900" y="5402263"/>
            <a:ext cx="738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10</a:t>
            </a:r>
          </a:p>
        </p:txBody>
      </p:sp>
      <p:sp>
        <p:nvSpPr>
          <p:cNvPr id="15378" name="TextBox 48">
            <a:extLst>
              <a:ext uri="{FF2B5EF4-FFF2-40B4-BE49-F238E27FC236}">
                <a16:creationId xmlns:a16="http://schemas.microsoft.com/office/drawing/2014/main" id="{066D5CD0-7B49-4AB3-BE74-7F97552F9C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8488" y="2625725"/>
            <a:ext cx="112077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009285"/>
                </a:solidFill>
                <a:latin typeface="Twinkl SemiBold" charset="0"/>
              </a:rPr>
              <a:t>+</a:t>
            </a:r>
          </a:p>
        </p:txBody>
      </p:sp>
      <p:sp>
        <p:nvSpPr>
          <p:cNvPr id="15379" name="TextBox 49">
            <a:extLst>
              <a:ext uri="{FF2B5EF4-FFF2-40B4-BE49-F238E27FC236}">
                <a16:creationId xmlns:a16="http://schemas.microsoft.com/office/drawing/2014/main" id="{EF73AC8D-E78B-42CF-8034-71DB476DEB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2800" y="2625725"/>
            <a:ext cx="100806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009285"/>
                </a:solidFill>
                <a:latin typeface="Twinkl SemiBold" charset="0"/>
              </a:rPr>
              <a:t>=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3DDC5BB-BAEB-4E69-B9EB-59D71F886FAE}"/>
              </a:ext>
            </a:extLst>
          </p:cNvPr>
          <p:cNvSpPr/>
          <p:nvPr/>
        </p:nvSpPr>
        <p:spPr>
          <a:xfrm>
            <a:off x="2724150" y="5346700"/>
            <a:ext cx="654050" cy="654050"/>
          </a:xfrm>
          <a:prstGeom prst="ellipse">
            <a:avLst/>
          </a:prstGeom>
          <a:noFill/>
          <a:ln w="38100">
            <a:solidFill>
              <a:srgbClr val="E84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81" name="Picture 2">
            <a:extLst>
              <a:ext uri="{FF2B5EF4-FFF2-40B4-BE49-F238E27FC236}">
                <a16:creationId xmlns:a16="http://schemas.microsoft.com/office/drawing/2014/main" id="{24604283-6B80-48CB-A805-75E0963E1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1947863"/>
            <a:ext cx="6762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2" name="Picture 53">
            <a:extLst>
              <a:ext uri="{FF2B5EF4-FFF2-40B4-BE49-F238E27FC236}">
                <a16:creationId xmlns:a16="http://schemas.microsoft.com/office/drawing/2014/main" id="{34959245-BE87-40F0-9EA9-B3521199D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850" y="1930400"/>
            <a:ext cx="677863" cy="180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3" name="Picture 54">
            <a:extLst>
              <a:ext uri="{FF2B5EF4-FFF2-40B4-BE49-F238E27FC236}">
                <a16:creationId xmlns:a16="http://schemas.microsoft.com/office/drawing/2014/main" id="{81603B54-04A2-47C2-BFFF-1815D77D4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775" y="3595688"/>
            <a:ext cx="642938" cy="170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Picture 55">
            <a:extLst>
              <a:ext uri="{FF2B5EF4-FFF2-40B4-BE49-F238E27FC236}">
                <a16:creationId xmlns:a16="http://schemas.microsoft.com/office/drawing/2014/main" id="{F9642A4D-A873-4B59-B1DD-DB3BF23A0F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3595688"/>
            <a:ext cx="642938" cy="170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Picture 56">
            <a:extLst>
              <a:ext uri="{FF2B5EF4-FFF2-40B4-BE49-F238E27FC236}">
                <a16:creationId xmlns:a16="http://schemas.microsoft.com/office/drawing/2014/main" id="{2A7D5BAE-1F92-4AD5-AACD-6AE710F8D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913" y="3595688"/>
            <a:ext cx="642937" cy="170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6" name="Picture 5">
            <a:extLst>
              <a:ext uri="{FF2B5EF4-FFF2-40B4-BE49-F238E27FC236}">
                <a16:creationId xmlns:a16="http://schemas.microsoft.com/office/drawing/2014/main" id="{E5A8F06E-2218-4A01-9932-4601B3FC9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8" y="2371725"/>
            <a:ext cx="2633662" cy="276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8" name="Group 57">
            <a:extLst>
              <a:ext uri="{FF2B5EF4-FFF2-40B4-BE49-F238E27FC236}">
                <a16:creationId xmlns:a16="http://schemas.microsoft.com/office/drawing/2014/main" id="{90A08F30-6CAE-4511-817E-E6345A16E301}"/>
              </a:ext>
            </a:extLst>
          </p:cNvPr>
          <p:cNvGrpSpPr/>
          <p:nvPr/>
        </p:nvGrpSpPr>
        <p:grpSpPr>
          <a:xfrm>
            <a:off x="1506433" y="2801965"/>
            <a:ext cx="1112931" cy="1323439"/>
            <a:chOff x="1172900" y="2926316"/>
            <a:chExt cx="1112931" cy="1323439"/>
          </a:xfrm>
          <a:solidFill>
            <a:srgbClr val="E4007F"/>
          </a:solidFill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4D2E2119-0EDA-4A0B-875E-5205C0A05FF7}"/>
                </a:ext>
              </a:extLst>
            </p:cNvPr>
            <p:cNvSpPr/>
            <p:nvPr/>
          </p:nvSpPr>
          <p:spPr>
            <a:xfrm>
              <a:off x="1172900" y="3058657"/>
              <a:ext cx="1112931" cy="111293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3ED82444-1EE3-4C6F-97E2-FC6C32585044}"/>
                </a:ext>
              </a:extLst>
            </p:cNvPr>
            <p:cNvSpPr txBox="1"/>
            <p:nvPr/>
          </p:nvSpPr>
          <p:spPr>
            <a:xfrm>
              <a:off x="1369435" y="2926316"/>
              <a:ext cx="529836" cy="132343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0" dirty="0">
                  <a:solidFill>
                    <a:schemeClr val="bg1"/>
                  </a:solidFill>
                  <a:latin typeface="Twinkl SemiBold" pitchFamily="2" charset="0"/>
                </a:rPr>
                <a:t>3</a:t>
              </a:r>
            </a:p>
          </p:txBody>
        </p:sp>
      </p:grpSp>
      <p:sp>
        <p:nvSpPr>
          <p:cNvPr id="61" name="Arrow: Right 60">
            <a:hlinkClick r:id="rId7" action="ppaction://hlinksldjump"/>
            <a:extLst>
              <a:ext uri="{FF2B5EF4-FFF2-40B4-BE49-F238E27FC236}">
                <a16:creationId xmlns:a16="http://schemas.microsoft.com/office/drawing/2014/main" id="{EAF8A267-D398-45BB-8F6D-38F4DEE6EF11}"/>
              </a:ext>
            </a:extLst>
          </p:cNvPr>
          <p:cNvSpPr/>
          <p:nvPr/>
        </p:nvSpPr>
        <p:spPr>
          <a:xfrm flipH="1">
            <a:off x="769938" y="534988"/>
            <a:ext cx="895350" cy="717550"/>
          </a:xfrm>
          <a:prstGeom prst="rightArrow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A7048DA3-03D8-4287-BE1B-B4FC06634299}"/>
                  </a:ext>
                </a:extLst>
              </p14:cNvPr>
              <p14:cNvContentPartPr/>
              <p14:nvPr/>
            </p14:nvContentPartPr>
            <p14:xfrm>
              <a:off x="3069360" y="3114360"/>
              <a:ext cx="4951440" cy="267588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A7048DA3-03D8-4287-BE1B-B4FC06634299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060000" y="3105000"/>
                <a:ext cx="4970160" cy="269460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21BA6B5-D67A-49BC-8951-8359A4C5B5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700" y="62357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4304E39-FE9E-4A5E-8382-B9207D0DC7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 advTm="261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81481E-6 L 0.42101 -4.81481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50">
            <a:extLst>
              <a:ext uri="{FF2B5EF4-FFF2-40B4-BE49-F238E27FC236}">
                <a16:creationId xmlns:a16="http://schemas.microsoft.com/office/drawing/2014/main" id="{303DA0DF-F431-490F-869D-A623323175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0563" y="2986088"/>
            <a:ext cx="11572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rgbClr val="4A3582"/>
                </a:solidFill>
                <a:latin typeface="Twinkl SemiBold" charset="0"/>
              </a:rPr>
              <a:t>7</a:t>
            </a:r>
          </a:p>
        </p:txBody>
      </p:sp>
      <p:sp>
        <p:nvSpPr>
          <p:cNvPr id="16387" name="Title 20">
            <a:extLst>
              <a:ext uri="{FF2B5EF4-FFF2-40B4-BE49-F238E27FC236}">
                <a16:creationId xmlns:a16="http://schemas.microsoft.com/office/drawing/2014/main" id="{D498708D-4B82-401F-B9BF-572A5D5D40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1963" y="628650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b="0">
                <a:latin typeface="Twinkl SemiBold" charset="0"/>
              </a:rPr>
              <a:t>How many ice creams</a:t>
            </a:r>
            <a:br>
              <a:rPr lang="en-GB" altLang="en-US" sz="3600" b="0">
                <a:latin typeface="Twinkl SemiBold" charset="0"/>
              </a:rPr>
            </a:br>
            <a:r>
              <a:rPr lang="en-GB" altLang="en-US" sz="3600" b="0">
                <a:latin typeface="Twinkl SemiBold" charset="0"/>
              </a:rPr>
              <a:t>have you </a:t>
            </a:r>
            <a:r>
              <a:rPr lang="en-GB" altLang="en-US" sz="3600" b="0">
                <a:solidFill>
                  <a:schemeClr val="tx1"/>
                </a:solidFill>
                <a:latin typeface="Twinkl SemiBold" charset="0"/>
              </a:rPr>
              <a:t>bought?</a:t>
            </a:r>
            <a:endParaRPr lang="en-GB" altLang="en-US" sz="3600" b="0">
              <a:latin typeface="Twinkl SemiBold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7D48419-71D1-4723-A193-DFADA02EE4EC}"/>
              </a:ext>
            </a:extLst>
          </p:cNvPr>
          <p:cNvCxnSpPr/>
          <p:nvPr/>
        </p:nvCxnSpPr>
        <p:spPr>
          <a:xfrm>
            <a:off x="755650" y="6075363"/>
            <a:ext cx="7632700" cy="0"/>
          </a:xfrm>
          <a:prstGeom prst="line">
            <a:avLst/>
          </a:prstGeom>
          <a:ln w="28575">
            <a:solidFill>
              <a:srgbClr val="C8075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389" name="Group 17">
            <a:extLst>
              <a:ext uri="{FF2B5EF4-FFF2-40B4-BE49-F238E27FC236}">
                <a16:creationId xmlns:a16="http://schemas.microsoft.com/office/drawing/2014/main" id="{0AF47A88-9CC9-45A6-9830-00B03D1A0F11}"/>
              </a:ext>
            </a:extLst>
          </p:cNvPr>
          <p:cNvGrpSpPr>
            <a:grpSpLocks/>
          </p:cNvGrpSpPr>
          <p:nvPr/>
        </p:nvGrpSpPr>
        <p:grpSpPr bwMode="auto">
          <a:xfrm>
            <a:off x="763588" y="5849938"/>
            <a:ext cx="7624762" cy="206375"/>
            <a:chOff x="764196" y="5766822"/>
            <a:chExt cx="7624154" cy="290231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5FCD0B79-C46D-4820-ADE1-1F65F29F2DE5}"/>
                </a:ext>
              </a:extLst>
            </p:cNvPr>
            <p:cNvCxnSpPr/>
            <p:nvPr/>
          </p:nvCxnSpPr>
          <p:spPr>
            <a:xfrm>
              <a:off x="764196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A5D7872C-9D57-4F7A-AF79-D701610BE649}"/>
                </a:ext>
              </a:extLst>
            </p:cNvPr>
            <p:cNvCxnSpPr/>
            <p:nvPr/>
          </p:nvCxnSpPr>
          <p:spPr>
            <a:xfrm>
              <a:off x="8388350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D657843-B614-4DB9-8714-E88AFEDED57A}"/>
                </a:ext>
              </a:extLst>
            </p:cNvPr>
            <p:cNvCxnSpPr/>
            <p:nvPr/>
          </p:nvCxnSpPr>
          <p:spPr>
            <a:xfrm>
              <a:off x="152613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485B2D03-446F-4578-9A0E-4EA34B82B282}"/>
                </a:ext>
              </a:extLst>
            </p:cNvPr>
            <p:cNvCxnSpPr/>
            <p:nvPr/>
          </p:nvCxnSpPr>
          <p:spPr>
            <a:xfrm>
              <a:off x="228966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18CCD17-E889-435C-B7EA-B22D4F476F85}"/>
                </a:ext>
              </a:extLst>
            </p:cNvPr>
            <p:cNvCxnSpPr/>
            <p:nvPr/>
          </p:nvCxnSpPr>
          <p:spPr>
            <a:xfrm>
              <a:off x="305160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EA9F81E0-EA3C-4E18-9695-A88B0072D0ED}"/>
                </a:ext>
              </a:extLst>
            </p:cNvPr>
            <p:cNvCxnSpPr/>
            <p:nvPr/>
          </p:nvCxnSpPr>
          <p:spPr>
            <a:xfrm>
              <a:off x="3813540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D5A8F372-3A43-4818-9DAA-4A320CEF6CF5}"/>
                </a:ext>
              </a:extLst>
            </p:cNvPr>
            <p:cNvCxnSpPr/>
            <p:nvPr/>
          </p:nvCxnSpPr>
          <p:spPr>
            <a:xfrm>
              <a:off x="4575479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91B267B5-2245-4299-9075-B706BC2B9C8B}"/>
                </a:ext>
              </a:extLst>
            </p:cNvPr>
            <p:cNvCxnSpPr/>
            <p:nvPr/>
          </p:nvCxnSpPr>
          <p:spPr>
            <a:xfrm>
              <a:off x="5339006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290FD2B4-B85C-4D28-8953-6F3404A5C0F0}"/>
                </a:ext>
              </a:extLst>
            </p:cNvPr>
            <p:cNvCxnSpPr/>
            <p:nvPr/>
          </p:nvCxnSpPr>
          <p:spPr>
            <a:xfrm>
              <a:off x="610094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0BA09B8E-47B6-4A97-B85C-9B345C18F48F}"/>
                </a:ext>
              </a:extLst>
            </p:cNvPr>
            <p:cNvCxnSpPr/>
            <p:nvPr/>
          </p:nvCxnSpPr>
          <p:spPr>
            <a:xfrm>
              <a:off x="6862885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D8A808F-5FE8-4E48-A715-6B49EE2B74AD}"/>
                </a:ext>
              </a:extLst>
            </p:cNvPr>
            <p:cNvCxnSpPr/>
            <p:nvPr/>
          </p:nvCxnSpPr>
          <p:spPr>
            <a:xfrm>
              <a:off x="7626411" y="5766822"/>
              <a:ext cx="0" cy="290231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390" name="TextBox 16">
            <a:extLst>
              <a:ext uri="{FF2B5EF4-FFF2-40B4-BE49-F238E27FC236}">
                <a16:creationId xmlns:a16="http://schemas.microsoft.com/office/drawing/2014/main" id="{D2AEB2E7-E4F3-4F7B-A250-C97414950B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675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0</a:t>
            </a:r>
          </a:p>
        </p:txBody>
      </p:sp>
      <p:sp>
        <p:nvSpPr>
          <p:cNvPr id="16391" name="TextBox 37">
            <a:extLst>
              <a:ext uri="{FF2B5EF4-FFF2-40B4-BE49-F238E27FC236}">
                <a16:creationId xmlns:a16="http://schemas.microsoft.com/office/drawing/2014/main" id="{BF310901-7D3A-4367-BD0C-6AABC7C5A6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7950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1</a:t>
            </a:r>
          </a:p>
        </p:txBody>
      </p:sp>
      <p:sp>
        <p:nvSpPr>
          <p:cNvPr id="16392" name="TextBox 38">
            <a:extLst>
              <a:ext uri="{FF2B5EF4-FFF2-40B4-BE49-F238E27FC236}">
                <a16:creationId xmlns:a16="http://schemas.microsoft.com/office/drawing/2014/main" id="{8AB073AA-B371-4BCE-8F6A-4DBC13D75D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2013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2</a:t>
            </a:r>
          </a:p>
        </p:txBody>
      </p:sp>
      <p:sp>
        <p:nvSpPr>
          <p:cNvPr id="16393" name="TextBox 39">
            <a:extLst>
              <a:ext uri="{FF2B5EF4-FFF2-40B4-BE49-F238E27FC236}">
                <a16:creationId xmlns:a16="http://schemas.microsoft.com/office/drawing/2014/main" id="{EF267519-FDBB-4942-8729-67D6137374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2900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3</a:t>
            </a:r>
          </a:p>
        </p:txBody>
      </p:sp>
      <p:sp>
        <p:nvSpPr>
          <p:cNvPr id="16394" name="TextBox 40">
            <a:extLst>
              <a:ext uri="{FF2B5EF4-FFF2-40B4-BE49-F238E27FC236}">
                <a16:creationId xmlns:a16="http://schemas.microsoft.com/office/drawing/2014/main" id="{0007F368-3694-4EB2-BF56-99538DD08A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375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4</a:t>
            </a:r>
          </a:p>
        </p:txBody>
      </p:sp>
      <p:sp>
        <p:nvSpPr>
          <p:cNvPr id="16395" name="TextBox 41">
            <a:extLst>
              <a:ext uri="{FF2B5EF4-FFF2-40B4-BE49-F238E27FC236}">
                <a16:creationId xmlns:a16="http://schemas.microsoft.com/office/drawing/2014/main" id="{1506FB66-DE7E-4899-8D3E-070E207C4D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7375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5</a:t>
            </a:r>
          </a:p>
        </p:txBody>
      </p:sp>
      <p:sp>
        <p:nvSpPr>
          <p:cNvPr id="16396" name="TextBox 42">
            <a:extLst>
              <a:ext uri="{FF2B5EF4-FFF2-40B4-BE49-F238E27FC236}">
                <a16:creationId xmlns:a16="http://schemas.microsoft.com/office/drawing/2014/main" id="{C357B7BD-185C-4C82-8CBF-39331CEE6D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8263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6</a:t>
            </a:r>
          </a:p>
        </p:txBody>
      </p:sp>
      <p:sp>
        <p:nvSpPr>
          <p:cNvPr id="16397" name="TextBox 43">
            <a:extLst>
              <a:ext uri="{FF2B5EF4-FFF2-40B4-BE49-F238E27FC236}">
                <a16:creationId xmlns:a16="http://schemas.microsoft.com/office/drawing/2014/main" id="{C55D7AF3-0ADD-4383-8C1F-C15D5B9EB9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7088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7</a:t>
            </a:r>
          </a:p>
        </p:txBody>
      </p:sp>
      <p:sp>
        <p:nvSpPr>
          <p:cNvPr id="16398" name="TextBox 44">
            <a:extLst>
              <a:ext uri="{FF2B5EF4-FFF2-40B4-BE49-F238E27FC236}">
                <a16:creationId xmlns:a16="http://schemas.microsoft.com/office/drawing/2014/main" id="{7F4A6485-B991-41EB-B431-E1415C4C36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6550" y="5402263"/>
            <a:ext cx="528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8</a:t>
            </a:r>
          </a:p>
        </p:txBody>
      </p:sp>
      <p:sp>
        <p:nvSpPr>
          <p:cNvPr id="16399" name="TextBox 45">
            <a:extLst>
              <a:ext uri="{FF2B5EF4-FFF2-40B4-BE49-F238E27FC236}">
                <a16:creationId xmlns:a16="http://schemas.microsoft.com/office/drawing/2014/main" id="{9197109C-2812-4B11-87A6-C5ADEFDF5E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37438" y="5402263"/>
            <a:ext cx="53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9</a:t>
            </a:r>
          </a:p>
        </p:txBody>
      </p:sp>
      <p:sp>
        <p:nvSpPr>
          <p:cNvPr id="16400" name="TextBox 46">
            <a:extLst>
              <a:ext uri="{FF2B5EF4-FFF2-40B4-BE49-F238E27FC236}">
                <a16:creationId xmlns:a16="http://schemas.microsoft.com/office/drawing/2014/main" id="{DE68B72E-DC8D-4FD7-81C0-98FE77F85E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9900" y="5402263"/>
            <a:ext cx="738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E4004F"/>
                </a:solidFill>
                <a:latin typeface="Twinkl SemiBold" charset="0"/>
              </a:rPr>
              <a:t>10</a:t>
            </a:r>
          </a:p>
        </p:txBody>
      </p:sp>
      <p:sp>
        <p:nvSpPr>
          <p:cNvPr id="16401" name="TextBox 48">
            <a:extLst>
              <a:ext uri="{FF2B5EF4-FFF2-40B4-BE49-F238E27FC236}">
                <a16:creationId xmlns:a16="http://schemas.microsoft.com/office/drawing/2014/main" id="{814E7CB7-38BC-4E4A-B306-8E4FE57E9F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8488" y="2625725"/>
            <a:ext cx="112077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009285"/>
                </a:solidFill>
                <a:latin typeface="Twinkl SemiBold" charset="0"/>
              </a:rPr>
              <a:t>+</a:t>
            </a:r>
          </a:p>
        </p:txBody>
      </p:sp>
      <p:sp>
        <p:nvSpPr>
          <p:cNvPr id="16402" name="TextBox 49">
            <a:extLst>
              <a:ext uri="{FF2B5EF4-FFF2-40B4-BE49-F238E27FC236}">
                <a16:creationId xmlns:a16="http://schemas.microsoft.com/office/drawing/2014/main" id="{8112FFB1-1934-4D9E-9A51-3CFA80FB19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2800" y="2625725"/>
            <a:ext cx="100806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009285"/>
                </a:solidFill>
                <a:latin typeface="Twinkl SemiBold" charset="0"/>
              </a:rPr>
              <a:t>=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525F6F40-E819-4E31-AFA6-D9EA09046E8D}"/>
              </a:ext>
            </a:extLst>
          </p:cNvPr>
          <p:cNvSpPr/>
          <p:nvPr/>
        </p:nvSpPr>
        <p:spPr>
          <a:xfrm>
            <a:off x="3492500" y="5346700"/>
            <a:ext cx="654050" cy="654050"/>
          </a:xfrm>
          <a:prstGeom prst="ellipse">
            <a:avLst/>
          </a:prstGeom>
          <a:noFill/>
          <a:ln w="38100">
            <a:solidFill>
              <a:srgbClr val="E84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404" name="Picture 3">
            <a:extLst>
              <a:ext uri="{FF2B5EF4-FFF2-40B4-BE49-F238E27FC236}">
                <a16:creationId xmlns:a16="http://schemas.microsoft.com/office/drawing/2014/main" id="{6BE1D9CC-6B77-4A9A-8230-701B8B297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2395538"/>
            <a:ext cx="2738438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5" name="Picture 6">
            <a:extLst>
              <a:ext uri="{FF2B5EF4-FFF2-40B4-BE49-F238E27FC236}">
                <a16:creationId xmlns:a16="http://schemas.microsoft.com/office/drawing/2014/main" id="{05D6E700-C466-4704-9E55-5AF532CB8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900" y="2014538"/>
            <a:ext cx="10334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6" name="Picture 47">
            <a:extLst>
              <a:ext uri="{FF2B5EF4-FFF2-40B4-BE49-F238E27FC236}">
                <a16:creationId xmlns:a16="http://schemas.microsoft.com/office/drawing/2014/main" id="{5FB920B1-6CF7-461B-B170-BE5ABE8D7F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2014538"/>
            <a:ext cx="1033462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7" name="Picture 51">
            <a:extLst>
              <a:ext uri="{FF2B5EF4-FFF2-40B4-BE49-F238E27FC236}">
                <a16:creationId xmlns:a16="http://schemas.microsoft.com/office/drawing/2014/main" id="{6830A687-95FA-4EF1-A7A3-8CA7E85F0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813" y="3409950"/>
            <a:ext cx="103187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ircle 6">
            <a:extLst>
              <a:ext uri="{FF2B5EF4-FFF2-40B4-BE49-F238E27FC236}">
                <a16:creationId xmlns:a16="http://schemas.microsoft.com/office/drawing/2014/main" id="{C73C2095-9D6C-4B37-B66F-7FA0603B6C76}"/>
              </a:ext>
            </a:extLst>
          </p:cNvPr>
          <p:cNvSpPr/>
          <p:nvPr/>
        </p:nvSpPr>
        <p:spPr>
          <a:xfrm>
            <a:off x="6819900" y="2781300"/>
            <a:ext cx="1570038" cy="1570038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3" name="Arrow: Right 52">
            <a:hlinkClick r:id="rId6" action="ppaction://hlinksldjump"/>
            <a:extLst>
              <a:ext uri="{FF2B5EF4-FFF2-40B4-BE49-F238E27FC236}">
                <a16:creationId xmlns:a16="http://schemas.microsoft.com/office/drawing/2014/main" id="{DD00E59E-EF40-487A-8DBA-45BE5777F1F2}"/>
              </a:ext>
            </a:extLst>
          </p:cNvPr>
          <p:cNvSpPr/>
          <p:nvPr/>
        </p:nvSpPr>
        <p:spPr>
          <a:xfrm flipH="1">
            <a:off x="769938" y="534988"/>
            <a:ext cx="895350" cy="717550"/>
          </a:xfrm>
          <a:prstGeom prst="rightArrow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AF8AE8DD-11D8-4AD0-8ED2-7604F53A2ADD}"/>
                  </a:ext>
                </a:extLst>
              </p14:cNvPr>
              <p14:cNvContentPartPr/>
              <p14:nvPr/>
            </p14:nvContentPartPr>
            <p14:xfrm>
              <a:off x="3864240" y="3433680"/>
              <a:ext cx="3983040" cy="231084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AF8AE8DD-11D8-4AD0-8ED2-7604F53A2ADD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854880" y="3424320"/>
                <a:ext cx="4001760" cy="232956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0852BCC-E494-42A1-AD4E-AFEE9DC54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700" y="62357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B519131-3A4E-4E7E-94DE-0F32E0F009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 advTm="210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81481E-6 L 0.24948 -4.81481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6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7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33B0BBB-05CD-47AF-94D8-4B03578D78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700" y="62357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5F3C3CC-7CE2-44FC-BDEC-DAE6F66FBB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 advTm="119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357</TotalTime>
  <Words>162</Words>
  <Application>Microsoft Office PowerPoint</Application>
  <PresentationFormat>On-screen Show (4:3)</PresentationFormat>
  <Paragraphs>107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Twinkl</vt:lpstr>
      <vt:lpstr>Twinkl SemiBold</vt:lpstr>
      <vt:lpstr>Arial</vt:lpstr>
      <vt:lpstr>Calibri</vt:lpstr>
      <vt:lpstr>Office Theme</vt:lpstr>
      <vt:lpstr>PowerPoint Presentation</vt:lpstr>
      <vt:lpstr>Off to the shops! What will you buy first?</vt:lpstr>
      <vt:lpstr>How many crayons have you bought?</vt:lpstr>
      <vt:lpstr>How many apples have you bought?</vt:lpstr>
      <vt:lpstr>How many sweets have you bought?</vt:lpstr>
      <vt:lpstr>How many shoes have you bought?</vt:lpstr>
      <vt:lpstr>How many carrots have you bought?</vt:lpstr>
      <vt:lpstr>How many ice creams have you bought?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Williamson</dc:creator>
  <cp:lastModifiedBy>nick starling</cp:lastModifiedBy>
  <cp:revision>16</cp:revision>
  <dcterms:created xsi:type="dcterms:W3CDTF">2018-06-19T09:42:00Z</dcterms:created>
  <dcterms:modified xsi:type="dcterms:W3CDTF">2021-02-07T13:05:26Z</dcterms:modified>
</cp:coreProperties>
</file>