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High Frequency Words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D0900-3F15-43A8-A2EC-D01B524A4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16617" y="2133099"/>
            <a:ext cx="6127929" cy="3829956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D594835-4572-43F6-BFF9-D8ABE7E533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2318" y="239658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3663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</a:t>
            </a:r>
          </a:p>
          <a:p>
            <a:r>
              <a:rPr lang="en-GB" sz="5400" dirty="0"/>
              <a:t>and</a:t>
            </a:r>
          </a:p>
          <a:p>
            <a:r>
              <a:rPr lang="en-GB" sz="5400" dirty="0"/>
              <a:t>a</a:t>
            </a:r>
          </a:p>
          <a:p>
            <a:r>
              <a:rPr lang="en-GB" sz="5400" dirty="0"/>
              <a:t>to</a:t>
            </a:r>
          </a:p>
          <a:p>
            <a:r>
              <a:rPr lang="en-GB" sz="5400" dirty="0"/>
              <a:t>said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89319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of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08699" y="1909562"/>
            <a:ext cx="147078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you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they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she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1448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is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for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at</a:t>
            </a:r>
          </a:p>
          <a:p>
            <a:r>
              <a:rPr lang="en-GB" sz="5400" dirty="0">
                <a:solidFill>
                  <a:srgbClr val="7030A0"/>
                </a:solidFill>
              </a:rPr>
              <a:t>his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but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56936D-DE6B-49DA-A5DF-EEA3C6B1DF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27998" y="5689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4707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that</a:t>
            </a:r>
          </a:p>
          <a:p>
            <a:r>
              <a:rPr lang="en-GB" sz="5400" dirty="0"/>
              <a:t>with</a:t>
            </a:r>
          </a:p>
          <a:p>
            <a:r>
              <a:rPr lang="en-GB" sz="5400" dirty="0"/>
              <a:t>all</a:t>
            </a:r>
          </a:p>
          <a:p>
            <a:r>
              <a:rPr lang="en-GB" sz="5400" dirty="0"/>
              <a:t>we</a:t>
            </a:r>
          </a:p>
          <a:p>
            <a:r>
              <a:rPr lang="en-GB" sz="5400" dirty="0"/>
              <a:t>can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13435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are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up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had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6290" y="1806509"/>
            <a:ext cx="17032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what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there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out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this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have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9093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went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like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some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2050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54E05E9E-91A7-4CB8-8700-108D1347E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4239E0-9CEF-4AE5-A262-7A574C27D8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02368" y="5650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not</a:t>
            </a:r>
          </a:p>
          <a:p>
            <a:r>
              <a:rPr lang="en-GB" sz="5400" dirty="0"/>
              <a:t>then</a:t>
            </a:r>
          </a:p>
          <a:p>
            <a:r>
              <a:rPr lang="en-GB" sz="5400" dirty="0"/>
              <a:t>were</a:t>
            </a:r>
          </a:p>
          <a:p>
            <a:r>
              <a:rPr lang="en-GB" sz="5400" dirty="0"/>
              <a:t>go</a:t>
            </a:r>
          </a:p>
          <a:p>
            <a:r>
              <a:rPr lang="en-GB" sz="5400" dirty="0"/>
              <a:t>little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as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mum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them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7054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do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down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dad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big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9" y="1806509"/>
            <a:ext cx="23665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when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it’s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see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looked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very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D5D73DE-4C58-43C5-9A14-DAF50F7CA3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44893" y="5689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2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3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127B4-CDC5-4AF5-9284-88EA9D000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9755"/>
            <a:ext cx="10515600" cy="1325563"/>
          </a:xfrm>
        </p:spPr>
        <p:txBody>
          <a:bodyPr/>
          <a:lstStyle/>
          <a:p>
            <a:r>
              <a:rPr lang="en-GB" dirty="0"/>
              <a:t>Let’s write…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DD666-F7DD-4709-9ADD-C0808F0AE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>
                <a:latin typeface="Sassoon Primary" pitchFamily="50" charset="0"/>
              </a:rPr>
              <a:t>Choose three words and write a sentence/s using each word.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Remember to use a capital letters.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Remember to use a full stop.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Remember to use finger spaces.</a:t>
            </a:r>
          </a:p>
        </p:txBody>
      </p:sp>
      <p:pic>
        <p:nvPicPr>
          <p:cNvPr id="4098" name="Picture 2" descr="Teaching The Writing Process Is The Best Way To Improve Children's Writing.  – Literacy For Pleasure">
            <a:extLst>
              <a:ext uri="{FF2B5EF4-FFF2-40B4-BE49-F238E27FC236}">
                <a16:creationId xmlns:a16="http://schemas.microsoft.com/office/drawing/2014/main" id="{E3D30DA4-96E8-49FE-A2B3-16B782236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6534" y="208306"/>
            <a:ext cx="2894587" cy="161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apital letters – David Didau">
            <a:extLst>
              <a:ext uri="{FF2B5EF4-FFF2-40B4-BE49-F238E27FC236}">
                <a16:creationId xmlns:a16="http://schemas.microsoft.com/office/drawing/2014/main" id="{19F2642F-98A1-4DDD-8619-8C224057B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082" y="2349338"/>
            <a:ext cx="2894587" cy="138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What is a Full Stop? - Answered - Twinkl Teaching Wiki">
            <a:extLst>
              <a:ext uri="{FF2B5EF4-FFF2-40B4-BE49-F238E27FC236}">
                <a16:creationId xmlns:a16="http://schemas.microsoft.com/office/drawing/2014/main" id="{237FA53A-2E49-46A9-8AE7-64F484874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885135"/>
            <a:ext cx="1914376" cy="138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Finger Spaces When Writing - Free Transparent PNG Download - PNGkey">
            <a:extLst>
              <a:ext uri="{FF2B5EF4-FFF2-40B4-BE49-F238E27FC236}">
                <a16:creationId xmlns:a16="http://schemas.microsoft.com/office/drawing/2014/main" id="{39CA9661-4301-4C45-8646-29F994BAA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035" y="3885135"/>
            <a:ext cx="1419625" cy="124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3CD577-4919-4C4C-A446-433D5391F5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34692" y="61885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5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114</Words>
  <Application>Microsoft Office PowerPoint</Application>
  <PresentationFormat>Widescreen</PresentationFormat>
  <Paragraphs>72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Sassoon Primary</vt:lpstr>
      <vt:lpstr>Office Theme</vt:lpstr>
      <vt:lpstr>Year 1 High Frequency Words</vt:lpstr>
      <vt:lpstr>PowerPoint Presentation</vt:lpstr>
      <vt:lpstr>PowerPoint Presentation</vt:lpstr>
      <vt:lpstr>PowerPoint Presentation</vt:lpstr>
      <vt:lpstr>Let’s write…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18</cp:revision>
  <dcterms:created xsi:type="dcterms:W3CDTF">2021-01-04T15:12:58Z</dcterms:created>
  <dcterms:modified xsi:type="dcterms:W3CDTF">2021-01-05T19:41:53Z</dcterms:modified>
</cp:coreProperties>
</file>