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434" r:id="rId2"/>
    <p:sldId id="549" r:id="rId3"/>
    <p:sldId id="550" r:id="rId4"/>
    <p:sldId id="504" r:id="rId5"/>
    <p:sldId id="532" r:id="rId6"/>
    <p:sldId id="505" r:id="rId7"/>
    <p:sldId id="548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. Kirton" initials="JK" lastIdx="2" clrIdx="0">
    <p:extLst>
      <p:ext uri="{19B8F6BF-5375-455C-9EA6-DF929625EA0E}">
        <p15:presenceInfo xmlns:p15="http://schemas.microsoft.com/office/powerpoint/2012/main" userId="8f93a96d3091ae9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2CC"/>
    <a:srgbClr val="DAE3F3"/>
    <a:srgbClr val="86BAE2"/>
    <a:srgbClr val="FF8669"/>
    <a:srgbClr val="FF99FF"/>
    <a:srgbClr val="FF33CC"/>
    <a:srgbClr val="79A9CD"/>
    <a:srgbClr val="6E99B9"/>
    <a:srgbClr val="FFCC00"/>
    <a:srgbClr val="D4E2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5268" autoAdjust="0"/>
  </p:normalViewPr>
  <p:slideViewPr>
    <p:cSldViewPr snapToGrid="0">
      <p:cViewPr varScale="1">
        <p:scale>
          <a:sx n="82" d="100"/>
          <a:sy n="82" d="100"/>
        </p:scale>
        <p:origin x="7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01264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361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7020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89003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9993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7338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13/11/2020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Select money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3928549" y="1938737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Lesson 4</a:t>
            </a:r>
          </a:p>
        </p:txBody>
      </p:sp>
    </p:spTree>
    <p:extLst>
      <p:ext uri="{BB962C8B-B14F-4D97-AF65-F5344CB8AC3E}">
        <p14:creationId xmlns:p14="http://schemas.microsoft.com/office/powerpoint/2010/main" val="9142987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F59B92-A59F-4F00-86F3-17FFAEFD63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0" name="Teardrop 129">
            <a:extLst>
              <a:ext uri="{FF2B5EF4-FFF2-40B4-BE49-F238E27FC236}">
                <a16:creationId xmlns:a16="http://schemas.microsoft.com/office/drawing/2014/main" id="{B3EBEA9B-FC09-471A-A82E-2B8B36F84FD9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id="{107DB8A6-4CBD-4881-9ADA-6CFE295884B1}"/>
              </a:ext>
            </a:extLst>
          </p:cNvPr>
          <p:cNvSpPr txBox="1"/>
          <p:nvPr/>
        </p:nvSpPr>
        <p:spPr>
          <a:xfrm>
            <a:off x="264334" y="1612507"/>
            <a:ext cx="1413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73p</a:t>
            </a:r>
          </a:p>
        </p:txBody>
      </p:sp>
      <p:sp>
        <p:nvSpPr>
          <p:cNvPr id="133" name="Oval 132">
            <a:extLst>
              <a:ext uri="{FF2B5EF4-FFF2-40B4-BE49-F238E27FC236}">
                <a16:creationId xmlns:a16="http://schemas.microsoft.com/office/drawing/2014/main" id="{18FF8BFD-0AC8-4928-BE42-51EB45DBAEC7}"/>
              </a:ext>
            </a:extLst>
          </p:cNvPr>
          <p:cNvSpPr/>
          <p:nvPr/>
        </p:nvSpPr>
        <p:spPr>
          <a:xfrm>
            <a:off x="4795041" y="1242113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>
            <a:extLst>
              <a:ext uri="{FF2B5EF4-FFF2-40B4-BE49-F238E27FC236}">
                <a16:creationId xmlns:a16="http://schemas.microsoft.com/office/drawing/2014/main" id="{FA983BB4-45C2-452D-8E34-C17A830F8857}"/>
              </a:ext>
            </a:extLst>
          </p:cNvPr>
          <p:cNvSpPr/>
          <p:nvPr/>
        </p:nvSpPr>
        <p:spPr>
          <a:xfrm>
            <a:off x="1662170" y="123907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>
            <a:extLst>
              <a:ext uri="{FF2B5EF4-FFF2-40B4-BE49-F238E27FC236}">
                <a16:creationId xmlns:a16="http://schemas.microsoft.com/office/drawing/2014/main" id="{5CE5326A-CF29-4F0F-959B-4B50C9B01EA9}"/>
              </a:ext>
            </a:extLst>
          </p:cNvPr>
          <p:cNvSpPr/>
          <p:nvPr/>
        </p:nvSpPr>
        <p:spPr>
          <a:xfrm>
            <a:off x="3189041" y="1244327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>
            <a:extLst>
              <a:ext uri="{FF2B5EF4-FFF2-40B4-BE49-F238E27FC236}">
                <a16:creationId xmlns:a16="http://schemas.microsoft.com/office/drawing/2014/main" id="{F4613A21-F1D5-4D43-A2C0-59520765A4A1}"/>
              </a:ext>
            </a:extLst>
          </p:cNvPr>
          <p:cNvSpPr/>
          <p:nvPr/>
        </p:nvSpPr>
        <p:spPr>
          <a:xfrm>
            <a:off x="9145246" y="123907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TextBox 136">
            <a:extLst>
              <a:ext uri="{FF2B5EF4-FFF2-40B4-BE49-F238E27FC236}">
                <a16:creationId xmlns:a16="http://schemas.microsoft.com/office/drawing/2014/main" id="{100DF710-6A65-40AD-8A7A-F86EED6C5BCD}"/>
              </a:ext>
            </a:extLst>
          </p:cNvPr>
          <p:cNvSpPr txBox="1"/>
          <p:nvPr/>
        </p:nvSpPr>
        <p:spPr>
          <a:xfrm>
            <a:off x="263150" y="5198505"/>
            <a:ext cx="11881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96p</a:t>
            </a:r>
          </a:p>
        </p:txBody>
      </p:sp>
      <p:sp>
        <p:nvSpPr>
          <p:cNvPr id="138" name="Oval 137">
            <a:extLst>
              <a:ext uri="{FF2B5EF4-FFF2-40B4-BE49-F238E27FC236}">
                <a16:creationId xmlns:a16="http://schemas.microsoft.com/office/drawing/2014/main" id="{0B923CA4-F4CD-4663-B2B4-EA85955FD3D3}"/>
              </a:ext>
            </a:extLst>
          </p:cNvPr>
          <p:cNvSpPr/>
          <p:nvPr/>
        </p:nvSpPr>
        <p:spPr>
          <a:xfrm>
            <a:off x="3189041" y="482674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>
            <a:extLst>
              <a:ext uri="{FF2B5EF4-FFF2-40B4-BE49-F238E27FC236}">
                <a16:creationId xmlns:a16="http://schemas.microsoft.com/office/drawing/2014/main" id="{8443B3D7-9B08-46B9-8265-FD61D945C3BA}"/>
              </a:ext>
            </a:extLst>
          </p:cNvPr>
          <p:cNvSpPr/>
          <p:nvPr/>
        </p:nvSpPr>
        <p:spPr>
          <a:xfrm>
            <a:off x="7751955" y="4828299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>
            <a:extLst>
              <a:ext uri="{FF2B5EF4-FFF2-40B4-BE49-F238E27FC236}">
                <a16:creationId xmlns:a16="http://schemas.microsoft.com/office/drawing/2014/main" id="{9F99B024-7B21-4865-B031-ABDC8F7BADE8}"/>
              </a:ext>
            </a:extLst>
          </p:cNvPr>
          <p:cNvSpPr/>
          <p:nvPr/>
        </p:nvSpPr>
        <p:spPr>
          <a:xfrm>
            <a:off x="9145246" y="482674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>
            <a:extLst>
              <a:ext uri="{FF2B5EF4-FFF2-40B4-BE49-F238E27FC236}">
                <a16:creationId xmlns:a16="http://schemas.microsoft.com/office/drawing/2014/main" id="{A817BA89-B8AC-4476-9108-3A83ECBFC151}"/>
              </a:ext>
            </a:extLst>
          </p:cNvPr>
          <p:cNvSpPr/>
          <p:nvPr/>
        </p:nvSpPr>
        <p:spPr>
          <a:xfrm>
            <a:off x="6327944" y="482674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2" name="Oval 141">
            <a:extLst>
              <a:ext uri="{FF2B5EF4-FFF2-40B4-BE49-F238E27FC236}">
                <a16:creationId xmlns:a16="http://schemas.microsoft.com/office/drawing/2014/main" id="{ED50F177-9C7F-48E3-8D18-1516CEAF5B4C}"/>
              </a:ext>
            </a:extLst>
          </p:cNvPr>
          <p:cNvSpPr/>
          <p:nvPr/>
        </p:nvSpPr>
        <p:spPr>
          <a:xfrm>
            <a:off x="4795041" y="482674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3" name="TextBox 142">
            <a:extLst>
              <a:ext uri="{FF2B5EF4-FFF2-40B4-BE49-F238E27FC236}">
                <a16:creationId xmlns:a16="http://schemas.microsoft.com/office/drawing/2014/main" id="{246AD6C7-A0D1-4BD9-8BE8-B5E368A9DA43}"/>
              </a:ext>
            </a:extLst>
          </p:cNvPr>
          <p:cNvSpPr txBox="1"/>
          <p:nvPr/>
        </p:nvSpPr>
        <p:spPr>
          <a:xfrm>
            <a:off x="263150" y="3406844"/>
            <a:ext cx="13708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82p</a:t>
            </a:r>
          </a:p>
        </p:txBody>
      </p:sp>
      <p:sp>
        <p:nvSpPr>
          <p:cNvPr id="144" name="Oval 143">
            <a:extLst>
              <a:ext uri="{FF2B5EF4-FFF2-40B4-BE49-F238E27FC236}">
                <a16:creationId xmlns:a16="http://schemas.microsoft.com/office/drawing/2014/main" id="{33E1EA70-20A7-48EC-950A-B65E17E2B8C5}"/>
              </a:ext>
            </a:extLst>
          </p:cNvPr>
          <p:cNvSpPr/>
          <p:nvPr/>
        </p:nvSpPr>
        <p:spPr>
          <a:xfrm>
            <a:off x="3170634" y="3043535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>
            <a:extLst>
              <a:ext uri="{FF2B5EF4-FFF2-40B4-BE49-F238E27FC236}">
                <a16:creationId xmlns:a16="http://schemas.microsoft.com/office/drawing/2014/main" id="{EEB8873B-EE61-453D-AB80-8E564C4D8880}"/>
              </a:ext>
            </a:extLst>
          </p:cNvPr>
          <p:cNvSpPr/>
          <p:nvPr/>
        </p:nvSpPr>
        <p:spPr>
          <a:xfrm>
            <a:off x="10493182" y="3042456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>
            <a:extLst>
              <a:ext uri="{FF2B5EF4-FFF2-40B4-BE49-F238E27FC236}">
                <a16:creationId xmlns:a16="http://schemas.microsoft.com/office/drawing/2014/main" id="{CA3F2A51-793B-4E86-8164-00CEEF4A9085}"/>
              </a:ext>
            </a:extLst>
          </p:cNvPr>
          <p:cNvSpPr/>
          <p:nvPr/>
        </p:nvSpPr>
        <p:spPr>
          <a:xfrm>
            <a:off x="1643030" y="3038453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>
            <a:extLst>
              <a:ext uri="{FF2B5EF4-FFF2-40B4-BE49-F238E27FC236}">
                <a16:creationId xmlns:a16="http://schemas.microsoft.com/office/drawing/2014/main" id="{B9370EED-7A60-4A29-98F0-7DD0BDC9D735}"/>
              </a:ext>
            </a:extLst>
          </p:cNvPr>
          <p:cNvSpPr/>
          <p:nvPr/>
        </p:nvSpPr>
        <p:spPr>
          <a:xfrm>
            <a:off x="8994398" y="3042456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A72F092-6787-4823-AC28-1FB96CA437B3}"/>
              </a:ext>
            </a:extLst>
          </p:cNvPr>
          <p:cNvSpPr txBox="1"/>
          <p:nvPr/>
        </p:nvSpPr>
        <p:spPr>
          <a:xfrm>
            <a:off x="313111" y="316121"/>
            <a:ext cx="8188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coins would make the following amounts?</a:t>
            </a:r>
          </a:p>
        </p:txBody>
      </p:sp>
    </p:spTree>
    <p:extLst>
      <p:ext uri="{BB962C8B-B14F-4D97-AF65-F5344CB8AC3E}">
        <p14:creationId xmlns:p14="http://schemas.microsoft.com/office/powerpoint/2010/main" val="76650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 animBg="1"/>
      <p:bldP spid="134" grpId="0" animBg="1"/>
      <p:bldP spid="135" grpId="0" animBg="1"/>
      <p:bldP spid="136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4" grpId="0" animBg="1"/>
      <p:bldP spid="145" grpId="0" animBg="1"/>
      <p:bldP spid="146" grpId="0" animBg="1"/>
      <p:bldP spid="14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22877C4-1291-4905-A66A-DB04838612F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6" name="Teardrop 85">
            <a:extLst>
              <a:ext uri="{FF2B5EF4-FFF2-40B4-BE49-F238E27FC236}">
                <a16:creationId xmlns:a16="http://schemas.microsoft.com/office/drawing/2014/main" id="{1E7DBB4C-70BD-4B34-8D85-CECE32563A0C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649465FA-01CB-4E9D-8079-3CFD9777EFA3}"/>
              </a:ext>
            </a:extLst>
          </p:cNvPr>
          <p:cNvSpPr txBox="1"/>
          <p:nvPr/>
        </p:nvSpPr>
        <p:spPr>
          <a:xfrm>
            <a:off x="313111" y="316121"/>
            <a:ext cx="818846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coins would make the following amounts?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A559CEC3-51EE-4F41-8608-7EBFF5B10CC4}"/>
              </a:ext>
            </a:extLst>
          </p:cNvPr>
          <p:cNvSpPr txBox="1"/>
          <p:nvPr/>
        </p:nvSpPr>
        <p:spPr>
          <a:xfrm>
            <a:off x="264334" y="1612507"/>
            <a:ext cx="1413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 18p</a:t>
            </a:r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0D8BD103-A14D-4535-8414-F150C460E065}"/>
              </a:ext>
            </a:extLst>
          </p:cNvPr>
          <p:cNvSpPr/>
          <p:nvPr/>
        </p:nvSpPr>
        <p:spPr>
          <a:xfrm>
            <a:off x="4795041" y="1242113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>
            <a:extLst>
              <a:ext uri="{FF2B5EF4-FFF2-40B4-BE49-F238E27FC236}">
                <a16:creationId xmlns:a16="http://schemas.microsoft.com/office/drawing/2014/main" id="{FD4C0267-C0BE-4BA5-88C1-5EE6E07EF369}"/>
              </a:ext>
            </a:extLst>
          </p:cNvPr>
          <p:cNvSpPr/>
          <p:nvPr/>
        </p:nvSpPr>
        <p:spPr>
          <a:xfrm>
            <a:off x="1669348" y="1250165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>
            <a:extLst>
              <a:ext uri="{FF2B5EF4-FFF2-40B4-BE49-F238E27FC236}">
                <a16:creationId xmlns:a16="http://schemas.microsoft.com/office/drawing/2014/main" id="{416F3997-9DBB-4814-9644-ADE3A349A7D7}"/>
              </a:ext>
            </a:extLst>
          </p:cNvPr>
          <p:cNvSpPr/>
          <p:nvPr/>
        </p:nvSpPr>
        <p:spPr>
          <a:xfrm>
            <a:off x="6327944" y="1242113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Oval 91">
            <a:extLst>
              <a:ext uri="{FF2B5EF4-FFF2-40B4-BE49-F238E27FC236}">
                <a16:creationId xmlns:a16="http://schemas.microsoft.com/office/drawing/2014/main" id="{C91324EE-0F67-4430-8E56-CEC2508CD24F}"/>
              </a:ext>
            </a:extLst>
          </p:cNvPr>
          <p:cNvSpPr/>
          <p:nvPr/>
        </p:nvSpPr>
        <p:spPr>
          <a:xfrm>
            <a:off x="7760968" y="1234142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007E5CC8-687B-43A1-8058-6D77AC00D390}"/>
              </a:ext>
            </a:extLst>
          </p:cNvPr>
          <p:cNvSpPr txBox="1"/>
          <p:nvPr/>
        </p:nvSpPr>
        <p:spPr>
          <a:xfrm>
            <a:off x="263151" y="3406844"/>
            <a:ext cx="12346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 26p</a:t>
            </a:r>
          </a:p>
        </p:txBody>
      </p:sp>
      <p:sp>
        <p:nvSpPr>
          <p:cNvPr id="94" name="Oval 93">
            <a:extLst>
              <a:ext uri="{FF2B5EF4-FFF2-40B4-BE49-F238E27FC236}">
                <a16:creationId xmlns:a16="http://schemas.microsoft.com/office/drawing/2014/main" id="{952351A0-8075-4E7A-9202-6B91A8FFBDE1}"/>
              </a:ext>
            </a:extLst>
          </p:cNvPr>
          <p:cNvSpPr/>
          <p:nvPr/>
        </p:nvSpPr>
        <p:spPr>
          <a:xfrm>
            <a:off x="6337951" y="3030529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>
            <a:extLst>
              <a:ext uri="{FF2B5EF4-FFF2-40B4-BE49-F238E27FC236}">
                <a16:creationId xmlns:a16="http://schemas.microsoft.com/office/drawing/2014/main" id="{F01F5024-1C6F-44DE-AE9C-29209B5EAA2C}"/>
              </a:ext>
            </a:extLst>
          </p:cNvPr>
          <p:cNvSpPr/>
          <p:nvPr/>
        </p:nvSpPr>
        <p:spPr>
          <a:xfrm>
            <a:off x="4776429" y="3038453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>
            <a:extLst>
              <a:ext uri="{FF2B5EF4-FFF2-40B4-BE49-F238E27FC236}">
                <a16:creationId xmlns:a16="http://schemas.microsoft.com/office/drawing/2014/main" id="{A23997BF-1363-489E-82DD-21051667BB89}"/>
              </a:ext>
            </a:extLst>
          </p:cNvPr>
          <p:cNvSpPr/>
          <p:nvPr/>
        </p:nvSpPr>
        <p:spPr>
          <a:xfrm>
            <a:off x="1675055" y="3038453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5AD155C0-069D-4972-AB04-BEA0A3E49FCD}"/>
              </a:ext>
            </a:extLst>
          </p:cNvPr>
          <p:cNvSpPr txBox="1"/>
          <p:nvPr/>
        </p:nvSpPr>
        <p:spPr>
          <a:xfrm>
            <a:off x="263150" y="5198505"/>
            <a:ext cx="11785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 37p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D68128E2-A269-4A0B-A312-8980AB1E1FDE}"/>
              </a:ext>
            </a:extLst>
          </p:cNvPr>
          <p:cNvSpPr/>
          <p:nvPr/>
        </p:nvSpPr>
        <p:spPr>
          <a:xfrm>
            <a:off x="1669348" y="482674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>
            <a:extLst>
              <a:ext uri="{FF2B5EF4-FFF2-40B4-BE49-F238E27FC236}">
                <a16:creationId xmlns:a16="http://schemas.microsoft.com/office/drawing/2014/main" id="{2BF80DE3-2380-44F6-A320-8D8FADEE2E39}"/>
              </a:ext>
            </a:extLst>
          </p:cNvPr>
          <p:cNvSpPr/>
          <p:nvPr/>
        </p:nvSpPr>
        <p:spPr>
          <a:xfrm>
            <a:off x="4680076" y="482674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FACC3913-3519-485F-A5BC-54664176352B}"/>
              </a:ext>
            </a:extLst>
          </p:cNvPr>
          <p:cNvSpPr/>
          <p:nvPr/>
        </p:nvSpPr>
        <p:spPr>
          <a:xfrm>
            <a:off x="10459182" y="482674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>
            <a:extLst>
              <a:ext uri="{FF2B5EF4-FFF2-40B4-BE49-F238E27FC236}">
                <a16:creationId xmlns:a16="http://schemas.microsoft.com/office/drawing/2014/main" id="{3AE2CD3F-4E39-44EF-B420-6BD23658D274}"/>
              </a:ext>
            </a:extLst>
          </p:cNvPr>
          <p:cNvSpPr/>
          <p:nvPr/>
        </p:nvSpPr>
        <p:spPr>
          <a:xfrm>
            <a:off x="6176902" y="482674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Oval 101">
            <a:extLst>
              <a:ext uri="{FF2B5EF4-FFF2-40B4-BE49-F238E27FC236}">
                <a16:creationId xmlns:a16="http://schemas.microsoft.com/office/drawing/2014/main" id="{B60ABA19-9800-4E9D-B2A5-F309619AB4BC}"/>
              </a:ext>
            </a:extLst>
          </p:cNvPr>
          <p:cNvSpPr/>
          <p:nvPr/>
        </p:nvSpPr>
        <p:spPr>
          <a:xfrm>
            <a:off x="7605339" y="4826741"/>
            <a:ext cx="1260000" cy="1260000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282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animBg="1"/>
      <p:bldP spid="90" grpId="0" animBg="1"/>
      <p:bldP spid="91" grpId="0" animBg="1"/>
      <p:bldP spid="92" grpId="0" animBg="1"/>
      <p:bldP spid="94" grpId="0" animBg="1"/>
      <p:bldP spid="95" grpId="0" animBg="1"/>
      <p:bldP spid="96" grpId="0" animBg="1"/>
      <p:bldP spid="98" grpId="0" animBg="1"/>
      <p:bldP spid="99" grpId="0" animBg="1"/>
      <p:bldP spid="100" grpId="0" animBg="1"/>
      <p:bldP spid="101" grpId="0" animBg="1"/>
      <p:bldP spid="10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2AFF2FAB-E950-4258-B278-B02336A103A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77745A-382C-4004-84DA-53E4C578C533}"/>
              </a:ext>
            </a:extLst>
          </p:cNvPr>
          <p:cNvSpPr txBox="1"/>
          <p:nvPr/>
        </p:nvSpPr>
        <p:spPr>
          <a:xfrm>
            <a:off x="282607" y="307178"/>
            <a:ext cx="59314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amount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does not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show 25p?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F3ADE4E-FAE5-40BA-95CE-EAC1F3CF66F6}"/>
              </a:ext>
            </a:extLst>
          </p:cNvPr>
          <p:cNvSpPr/>
          <p:nvPr/>
        </p:nvSpPr>
        <p:spPr>
          <a:xfrm>
            <a:off x="1444225" y="910333"/>
            <a:ext cx="4651775" cy="2778430"/>
          </a:xfrm>
          <a:prstGeom prst="rect">
            <a:avLst/>
          </a:prstGeom>
          <a:solidFill>
            <a:srgbClr val="FF0000">
              <a:alpha val="13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4456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Picture 48">
            <a:extLst>
              <a:ext uri="{FF2B5EF4-FFF2-40B4-BE49-F238E27FC236}">
                <a16:creationId xmlns:a16="http://schemas.microsoft.com/office/drawing/2014/main" id="{48D9A5E4-D39A-4AC8-B5FC-EB3F708A8E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ardrop 6">
            <a:extLst>
              <a:ext uri="{FF2B5EF4-FFF2-40B4-BE49-F238E27FC236}">
                <a16:creationId xmlns:a16="http://schemas.microsoft.com/office/drawing/2014/main" id="{11AFEE79-1670-470C-AC9F-881BAC707161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77745A-382C-4004-84DA-53E4C578C533}"/>
              </a:ext>
            </a:extLst>
          </p:cNvPr>
          <p:cNvSpPr txBox="1"/>
          <p:nvPr/>
        </p:nvSpPr>
        <p:spPr>
          <a:xfrm>
            <a:off x="321517" y="287723"/>
            <a:ext cx="59394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Which amount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does not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show 48p?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BB7F5DA2-1A78-4CFF-8295-B6F852E00D32}"/>
              </a:ext>
            </a:extLst>
          </p:cNvPr>
          <p:cNvSpPr/>
          <p:nvPr/>
        </p:nvSpPr>
        <p:spPr>
          <a:xfrm>
            <a:off x="6095999" y="3683987"/>
            <a:ext cx="4651773" cy="2763356"/>
          </a:xfrm>
          <a:prstGeom prst="rect">
            <a:avLst/>
          </a:prstGeom>
          <a:solidFill>
            <a:srgbClr val="FF0000">
              <a:alpha val="13000"/>
            </a:srgb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1332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349DE79-CE69-4B53-A7DB-2737E0A2D1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6ECD27D-7C20-489B-9C93-A42EB7534D81}"/>
              </a:ext>
            </a:extLst>
          </p:cNvPr>
          <p:cNvSpPr txBox="1"/>
          <p:nvPr/>
        </p:nvSpPr>
        <p:spPr>
          <a:xfrm>
            <a:off x="374589" y="341020"/>
            <a:ext cx="5827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The piggy bank shows £5 and 26p.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57FC20-B130-46B3-B478-AA79FDE73E69}"/>
              </a:ext>
            </a:extLst>
          </p:cNvPr>
          <p:cNvSpPr txBox="1"/>
          <p:nvPr/>
        </p:nvSpPr>
        <p:spPr>
          <a:xfrm>
            <a:off x="374589" y="1072188"/>
            <a:ext cx="6312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True or false? Explain how you know.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561D83D-337B-415C-B02C-80707A54FC2A}"/>
              </a:ext>
            </a:extLst>
          </p:cNvPr>
          <p:cNvSpPr txBox="1"/>
          <p:nvPr/>
        </p:nvSpPr>
        <p:spPr>
          <a:xfrm>
            <a:off x="7194866" y="2806766"/>
            <a:ext cx="449471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False.</a:t>
            </a:r>
          </a:p>
          <a:p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The piggy bank shows</a:t>
            </a:r>
            <a:b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</a:br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£4 and 26p.</a:t>
            </a:r>
          </a:p>
          <a:p>
            <a:endParaRPr lang="en-GB" sz="28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17711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542BEBB-7EB0-4F61-95BD-E72D72417E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4" name="Teardrop 83">
            <a:extLst>
              <a:ext uri="{FF2B5EF4-FFF2-40B4-BE49-F238E27FC236}">
                <a16:creationId xmlns:a16="http://schemas.microsoft.com/office/drawing/2014/main" id="{27A5E20A-4059-458E-AC94-D8BC75A5732A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Problem solving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44728991-40FE-4117-842C-CEE5FB2A9659}"/>
              </a:ext>
            </a:extLst>
          </p:cNvPr>
          <p:cNvSpPr txBox="1"/>
          <p:nvPr/>
        </p:nvSpPr>
        <p:spPr>
          <a:xfrm>
            <a:off x="253423" y="316599"/>
            <a:ext cx="100222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Put a tick (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) 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next to the amounts that show </a:t>
            </a:r>
            <a:r>
              <a:rPr lang="en-GB" sz="2800" b="1" u="sng" dirty="0">
                <a:latin typeface="Yu Gothic UI" panose="020B0500000000000000" pitchFamily="34" charset="-128"/>
                <a:ea typeface="Yu Gothic UI" panose="020B0500000000000000" pitchFamily="34" charset="-128"/>
              </a:rPr>
              <a:t>more</a:t>
            </a:r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 than 50p.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7D60E9FE-C73C-4E4C-A23C-CAD9796C5F84}"/>
              </a:ext>
            </a:extLst>
          </p:cNvPr>
          <p:cNvSpPr/>
          <p:nvPr/>
        </p:nvSpPr>
        <p:spPr>
          <a:xfrm>
            <a:off x="10383342" y="1230086"/>
            <a:ext cx="123952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3C8C8980-F030-4808-AE3E-8B50976779FD}"/>
              </a:ext>
            </a:extLst>
          </p:cNvPr>
          <p:cNvSpPr/>
          <p:nvPr/>
        </p:nvSpPr>
        <p:spPr>
          <a:xfrm>
            <a:off x="10383342" y="2597052"/>
            <a:ext cx="123952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829A9131-C095-41E6-84AF-D7B6E3E4B0FD}"/>
              </a:ext>
            </a:extLst>
          </p:cNvPr>
          <p:cNvSpPr/>
          <p:nvPr/>
        </p:nvSpPr>
        <p:spPr>
          <a:xfrm>
            <a:off x="10383342" y="3958811"/>
            <a:ext cx="123952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Rectangle 88">
            <a:extLst>
              <a:ext uri="{FF2B5EF4-FFF2-40B4-BE49-F238E27FC236}">
                <a16:creationId xmlns:a16="http://schemas.microsoft.com/office/drawing/2014/main" id="{97CCAA1C-93C1-4F55-A823-60F734733A2E}"/>
              </a:ext>
            </a:extLst>
          </p:cNvPr>
          <p:cNvSpPr/>
          <p:nvPr/>
        </p:nvSpPr>
        <p:spPr>
          <a:xfrm>
            <a:off x="10383694" y="5330983"/>
            <a:ext cx="1239520" cy="1008000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TextBox 89">
            <a:extLst>
              <a:ext uri="{FF2B5EF4-FFF2-40B4-BE49-F238E27FC236}">
                <a16:creationId xmlns:a16="http://schemas.microsoft.com/office/drawing/2014/main" id="{34DE1F7F-2BE6-4553-A0C6-78AEFB864B57}"/>
              </a:ext>
            </a:extLst>
          </p:cNvPr>
          <p:cNvSpPr txBox="1"/>
          <p:nvPr/>
        </p:nvSpPr>
        <p:spPr>
          <a:xfrm>
            <a:off x="10382587" y="2747996"/>
            <a:ext cx="12395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1" name="TextBox 90">
            <a:extLst>
              <a:ext uri="{FF2B5EF4-FFF2-40B4-BE49-F238E27FC236}">
                <a16:creationId xmlns:a16="http://schemas.microsoft.com/office/drawing/2014/main" id="{633133AF-1FDF-42F4-A8D9-21624882A6B8}"/>
              </a:ext>
            </a:extLst>
          </p:cNvPr>
          <p:cNvSpPr txBox="1"/>
          <p:nvPr/>
        </p:nvSpPr>
        <p:spPr>
          <a:xfrm>
            <a:off x="10381079" y="5462002"/>
            <a:ext cx="123952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  <a:sym typeface="Wingdings" panose="05000000000000000000" pitchFamily="2" charset="2"/>
              </a:rPr>
              <a:t></a:t>
            </a:r>
            <a:endParaRPr lang="en-GB" sz="4000" b="1" dirty="0">
              <a:solidFill>
                <a:srgbClr val="FF0000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2" name="TextBox 91">
            <a:extLst>
              <a:ext uri="{FF2B5EF4-FFF2-40B4-BE49-F238E27FC236}">
                <a16:creationId xmlns:a16="http://schemas.microsoft.com/office/drawing/2014/main" id="{C38B0C67-7CED-45E6-8A45-7CB015BC86F2}"/>
              </a:ext>
            </a:extLst>
          </p:cNvPr>
          <p:cNvSpPr txBox="1"/>
          <p:nvPr/>
        </p:nvSpPr>
        <p:spPr>
          <a:xfrm>
            <a:off x="264336" y="1387629"/>
            <a:ext cx="538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a)</a:t>
            </a:r>
          </a:p>
        </p:txBody>
      </p:sp>
      <p:sp>
        <p:nvSpPr>
          <p:cNvPr id="93" name="TextBox 92">
            <a:extLst>
              <a:ext uri="{FF2B5EF4-FFF2-40B4-BE49-F238E27FC236}">
                <a16:creationId xmlns:a16="http://schemas.microsoft.com/office/drawing/2014/main" id="{B6A67FDC-D0CC-4FD5-89B4-DAA5F1565939}"/>
              </a:ext>
            </a:extLst>
          </p:cNvPr>
          <p:cNvSpPr txBox="1"/>
          <p:nvPr/>
        </p:nvSpPr>
        <p:spPr>
          <a:xfrm>
            <a:off x="264336" y="2754595"/>
            <a:ext cx="538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b)</a:t>
            </a:r>
          </a:p>
        </p:txBody>
      </p:sp>
      <p:sp>
        <p:nvSpPr>
          <p:cNvPr id="94" name="TextBox 93">
            <a:extLst>
              <a:ext uri="{FF2B5EF4-FFF2-40B4-BE49-F238E27FC236}">
                <a16:creationId xmlns:a16="http://schemas.microsoft.com/office/drawing/2014/main" id="{6C7CAC86-67ED-4479-9F6F-37170BEEC9FA}"/>
              </a:ext>
            </a:extLst>
          </p:cNvPr>
          <p:cNvSpPr txBox="1"/>
          <p:nvPr/>
        </p:nvSpPr>
        <p:spPr>
          <a:xfrm>
            <a:off x="264336" y="4121561"/>
            <a:ext cx="538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c)</a:t>
            </a:r>
          </a:p>
        </p:txBody>
      </p:sp>
      <p:sp>
        <p:nvSpPr>
          <p:cNvPr id="95" name="TextBox 94">
            <a:extLst>
              <a:ext uri="{FF2B5EF4-FFF2-40B4-BE49-F238E27FC236}">
                <a16:creationId xmlns:a16="http://schemas.microsoft.com/office/drawing/2014/main" id="{DFC63F0D-A98B-421D-A658-F64374D1DF9F}"/>
              </a:ext>
            </a:extLst>
          </p:cNvPr>
          <p:cNvSpPr txBox="1"/>
          <p:nvPr/>
        </p:nvSpPr>
        <p:spPr>
          <a:xfrm>
            <a:off x="264336" y="5488527"/>
            <a:ext cx="5383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d)</a:t>
            </a:r>
          </a:p>
        </p:txBody>
      </p:sp>
    </p:spTree>
    <p:extLst>
      <p:ext uri="{BB962C8B-B14F-4D97-AF65-F5344CB8AC3E}">
        <p14:creationId xmlns:p14="http://schemas.microsoft.com/office/powerpoint/2010/main" val="1557054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" grpId="0"/>
      <p:bldP spid="91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8671</TotalTime>
  <Words>122</Words>
  <Application>Microsoft Office PowerPoint</Application>
  <PresentationFormat>Widescreen</PresentationFormat>
  <Paragraphs>35</Paragraphs>
  <Slides>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Yu Gothic UI</vt:lpstr>
      <vt:lpstr>Arial</vt:lpstr>
      <vt:lpstr>Calibri</vt:lpstr>
      <vt:lpstr>Calibri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Measurement- Money - Week 9</dc:title>
  <dc:creator>Primary Stars Education</dc:creator>
  <cp:lastModifiedBy>M. Edwards</cp:lastModifiedBy>
  <cp:revision>318</cp:revision>
  <dcterms:created xsi:type="dcterms:W3CDTF">2018-08-10T10:44:35Z</dcterms:created>
  <dcterms:modified xsi:type="dcterms:W3CDTF">2020-11-13T21:27:27Z</dcterms:modified>
</cp:coreProperties>
</file>