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EFA56-F0C2-4E18-B210-1CDA90EAA2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17614B-2D8A-4A17-95FE-9FBA9E6549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5BF18-E7DF-4EF8-B502-646708441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A14FA-1935-483C-9698-CAF115FBB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3E740C-A86F-4CBB-B9A6-16BA06A64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862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C85DA-3AF5-4E1D-AE7C-68FE382F4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4C7188-B58E-43FA-A6AA-717A11EC53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537148-964C-4438-9301-79551E299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349C1-4679-4E97-8D62-6649125BD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A89B01-1CE8-4034-A277-96E073A8B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44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F3C1D-2BAD-4ADD-A3FA-23F1903E4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06DF69-331C-458A-9322-7467E19034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2EA0DC-671F-4600-AFBD-3845B4F43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835DA-9E85-4E7C-A01B-7E1D424BD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53371-735A-415F-B741-D6584BEC8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01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42AD3-A97C-44F2-BDEE-8060D2A90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D8A189-F471-4D04-8733-797D38DAF2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2E0A00-EE3A-4FE6-B7E3-C582080D9D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B5CB64-C974-4DE2-8F40-10C695F0D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0E17D2-E46F-4277-BBF6-FCEC009B2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B189B3-0612-4F13-8D54-75F924037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103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AAC17-3D1B-4058-8E52-C1088FA55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52AB64-C3AB-4A31-A3B6-70FCC1FD1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A2BE76-9B6F-4D4D-B45B-893E97D284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BB4682-0EA8-47C8-8159-635BB8BC8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81AE68-AD57-47E1-895A-2950BB817C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A20F82-225D-4648-9BEF-846A40C28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CC49B7-EE29-430F-B678-483622A60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5B11CB-70E7-4886-8E9C-3C0D25A44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565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BB0B3-4F70-42D9-A425-47C08321F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809F9D-9E37-4485-B780-A45859300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56F438-AC1D-4A37-83D9-60A736C20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FA1F63-43FD-4274-B367-FD716736A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61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61569-FAF1-4B53-95C4-A9AB4E919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C840FF-31BB-4012-BBA2-AC95B2F89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CAFB92-E2FA-4554-BC8B-83C7D97C5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88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85382-219B-4081-9D18-E7F90F3BD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2B9D2-916C-4198-A7A5-F5BE40B76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6C7FBF-0A30-407F-A0D0-CFC3DA8BA0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1D9133-48D4-4CB4-844D-42986C256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33A955-F12C-4F70-B6D1-BD61CCCD9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04F784-8368-41E5-A317-2E04E7A32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067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7E6D2-D236-4BBE-91C4-4896CC2F2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941696-9783-4693-8E1D-2892CFF1FE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4A3BCB-E81D-418A-B2A6-97452ED8A0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1722EA-22A2-4AC9-BCC0-477E2E895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057BC4-C088-4708-BEB8-BEE508CC3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CEFD56-1ECB-43CF-8B7A-41DECEE1F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779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EA1F9-020C-4D82-AF98-337524F3E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704E8E-7B5F-4878-A020-30B10E7C1F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64780-76F1-4560-BFDD-4EB4322F3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433702-822A-46F6-85A6-195177C25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75251-2D64-4833-B25A-5340AE96C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808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3EFCE0-7D89-4257-BFA4-11AEEBA624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A0650-DFD5-4C2E-8356-BDF21A5F7D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DAC5CC-E559-434A-8A64-DA6DC70B7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0CB11-E6F3-4114-8787-CACEB0567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96570D-5E8E-486E-A08B-947A0D091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842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5281E4-1866-45E4-88B9-E02010793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D7E89D-8E7C-44C8-B523-2BD30C02D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0B8AFE-C537-4715-8187-9F94D67824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FEDE4-E8AC-4A0C-87FD-7B464B98FD11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1B742E-8259-40DA-99FC-0F29D10B3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389AFF-F76B-49CD-8793-E3F03A23C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74177-DEED-41B0-8FF7-10BEEB172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75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03BBD-C288-43FF-90B9-F6EC6D923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8583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Friday comprehension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42C18D-621A-4202-B003-371E1F5189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2237" y="2911507"/>
            <a:ext cx="6867525" cy="32766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B54B4EC-D45E-41EE-ABD0-6D4FFC50C0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67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125"/>
    </mc:Choice>
    <mc:Fallback>
      <p:transition spd="slow" advTm="29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190A72-7ACE-46D8-9299-3DDA31617F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375" y="0"/>
            <a:ext cx="500383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4ED5943-880C-47BB-BD2C-3596AC518C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3819" y="0"/>
            <a:ext cx="5050657" cy="685800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18EC157-71F1-49F2-9698-05BA3A916A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95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124"/>
    </mc:Choice>
    <mc:Fallback>
      <p:transition spd="slow" advTm="278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</Words>
  <Application>Microsoft Office PowerPoint</Application>
  <PresentationFormat>Widescreen</PresentationFormat>
  <Paragraphs>1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Friday comprehension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comprehension</dc:title>
  <dc:creator>J. Chambers</dc:creator>
  <cp:lastModifiedBy>J. Chambers</cp:lastModifiedBy>
  <cp:revision>3</cp:revision>
  <dcterms:created xsi:type="dcterms:W3CDTF">2020-12-08T13:06:21Z</dcterms:created>
  <dcterms:modified xsi:type="dcterms:W3CDTF">2020-12-08T13:36:19Z</dcterms:modified>
</cp:coreProperties>
</file>