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645" r:id="rId2"/>
    <p:sldId id="674" r:id="rId3"/>
    <p:sldId id="644" r:id="rId4"/>
    <p:sldId id="631" r:id="rId5"/>
    <p:sldId id="637" r:id="rId6"/>
    <p:sldId id="676" r:id="rId7"/>
    <p:sldId id="677" r:id="rId8"/>
    <p:sldId id="678" r:id="rId9"/>
    <p:sldId id="680" r:id="rId10"/>
    <p:sldId id="650" r:id="rId11"/>
    <p:sldId id="256" r:id="rId12"/>
    <p:sldId id="679" r:id="rId13"/>
    <p:sldId id="682" r:id="rId14"/>
    <p:sldId id="673" r:id="rId15"/>
    <p:sldId id="683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93" autoAdjust="0"/>
    <p:restoredTop sz="95261" autoAdjust="0"/>
  </p:normalViewPr>
  <p:slideViewPr>
    <p:cSldViewPr snapToGrid="0">
      <p:cViewPr varScale="1">
        <p:scale>
          <a:sx n="91" d="100"/>
          <a:sy n="91" d="100"/>
        </p:scale>
        <p:origin x="208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3CB171-5626-5B4D-8DAE-80AC5CFE77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5AA1A6-BD75-574F-9FF3-88AF41ED6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1429A3-2965-6442-BEA7-AE6C5B5BFE0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07BA3E-6451-E24C-82C4-5178C10DD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A2DAAC1-3EFF-5D4B-8696-C9E18C575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269CA-A4B8-3F4D-BDAE-E1F34DAE1E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6B43D-E7CB-8848-B756-36ED33D5E7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B61750-A793-ED46-964A-4D9B9CC0D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601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938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04473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759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5366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5522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4570-6C42-7445-B0ED-6E8CDD3F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CFDF-F49A-994E-A98A-C7F029654B71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F0AD1-2D31-0C4F-AB03-9003D2C9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66FD-F3EA-CE4E-81D5-630ABA5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3AF8A-65B0-BF4C-B066-7B2CCEE5BC5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7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1E039-3B3A-C64B-A1CB-6B09514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767E-49B9-364B-A890-1CEEFC43DC41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3D6AF-1BC1-9C45-8F5D-7D6DD533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66CE5-FDA5-C643-9794-9A79F99F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5029F-4933-684D-9FD8-84C5372F6E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4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7289C-941D-3F44-BEE7-4F6E2C47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AC6-236A-A84F-BDE6-35ED4CEB714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9BF21-3E1A-784C-A8A4-608BA923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CF3B1-42FF-4749-9DA1-E233A4B3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F10C-1767-EA4F-B1A2-061821F05F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3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625094-1B9A-F047-97D9-0F63861A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8F1D-54B1-F14D-B2D9-D16986ED9D6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AFF62C-A1F9-664C-81D0-45007FAA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F7321B-895E-D74C-895F-922301F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C5FC-C205-6041-9BA8-60E3FF4C35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6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158EC68-4221-D34E-B842-E39FEB6B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D89-5884-CD4D-9F62-68E1C9DF0000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818A1C-445C-454A-BB70-FA14A8AB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8483FC9-B44D-0B46-8F7F-CFC26481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2951-E3E5-E44E-9AC4-7A6FB944DF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49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BD54C39-1CB5-6F43-B48C-4C0D170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954-8DCB-7D42-8437-F5EA6F363487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BF217-878C-CE4F-8E2F-7E540663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1F9E64-AD15-3B4F-9B40-A02B17C4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A1A1C-4D25-4140-8D9F-CA412EB17D9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36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DAA1C1E-899A-F743-81C4-EAC7C699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6726-9A13-784C-AA76-2D48E7D1C8F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DBBAD53-56AC-9049-A4CB-61170B7AA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E121BA-B3C9-A34C-AD06-2B1F5C25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F47F-BCAE-7F49-9131-BAA6AD5D4A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88A0FC-EEC4-844F-A17E-CBB6E4D8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1659-08A9-4B4D-9347-DECB7B3E4E9C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7E47-EDF2-8D4A-8EA8-5CAAD768D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244D1-CFA0-0146-981D-18EDDE9AC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59527-EE56-F54D-8B19-741D0150AA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50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ABF664-70A7-474C-AFC8-6FB684E0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45E2-3A21-584A-8464-9DA5EC198782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34C441-AD58-B84C-A152-F29E2B69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95D850-6C19-7644-B584-9B3347D14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23A4-591E-C54F-881C-D69010EDEA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5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F212B-1C2A-9749-9C94-C10A8AB5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55BE-B895-6D48-A4AB-E65597CDFA85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92B50-A7E6-A241-A72B-21FC372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A232-40FD-6C4A-879D-28F2B1C84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7C753-020F-7941-B316-BAF41FE5B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28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DFC4A-788B-D547-BE75-DE773830B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969D-A7A3-4544-AF6C-3917173562CE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E29E-F394-BF44-815E-B302A0C2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B9DC2-9A28-4645-BCC7-291D58716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339D-1FB3-E343-A036-0A51161BDB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58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6BD158-C84C-2F4A-A859-3AF7D23D1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2BB142-2A25-5C48-9B7C-7E5102A8C8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4FB29-0BF3-4A48-B830-2433E13DE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05D519-6D9B-844C-9FFD-466731547D58}" type="datetimeFigureOut">
              <a:rPr lang="en-GB"/>
              <a:pPr>
                <a:defRPr/>
              </a:pPr>
              <a:t>25/01/2021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7EF82-8BBA-E049-A79F-6D0C87D45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C48DB-2D67-5F48-A60A-F113ACAD0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185968-4AB1-4C49-B7EE-2D629C57CB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mD1npIcl1BU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5.m4a"/><Relationship Id="rId7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7.m4a"/><Relationship Id="rId7" Type="http://schemas.openxmlformats.org/officeDocument/2006/relationships/image" Target="../media/image6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8.m4a"/><Relationship Id="rId7" Type="http://schemas.openxmlformats.org/officeDocument/2006/relationships/image" Target="../media/image6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9.m4a"/><Relationship Id="rId7" Type="http://schemas.openxmlformats.org/officeDocument/2006/relationships/image" Target="../media/image6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hyperlink" Target="https://pixabay.com/en/hand-right-point-upwards-finger-309924/" TargetMode="External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hyperlink" Target="https://pixabay.com/en/hand-right-point-upwards-finger-309924/" TargetMode="External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hyperlink" Target="https://pixabay.com/en/hand-right-point-upwards-finger-309924/" TargetMode="External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12.tiff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2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13.tiff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Tuesday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26</a:t>
            </a:r>
            <a:r>
              <a:rPr lang="en-US" alt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alt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A1A4C6-5C0D-1440-9F3D-97A9F2D6DD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29109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Comic Sans MS" panose="030F0902030302020204" pitchFamily="66" charset="0"/>
              </a:rPr>
              <a:t>L.O: </a:t>
            </a:r>
            <a:r>
              <a:rPr lang="en-GB" sz="4400" dirty="0">
                <a:latin typeface="Comic Sans MS" panose="030F0902030302020204" pitchFamily="66" charset="0"/>
              </a:rPr>
              <a:t>To subtract 10 or multiples of 10 less than.</a:t>
            </a:r>
            <a:endParaRPr lang="en-US" altLang="en-US" sz="44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AE678C-F0A8-B848-9605-EC3C973761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EB9D2-8890-A048-9B58-9C8B2D7993A3}"/>
              </a:ext>
            </a:extLst>
          </p:cNvPr>
          <p:cNvSpPr txBox="1"/>
          <p:nvPr/>
        </p:nvSpPr>
        <p:spPr>
          <a:xfrm>
            <a:off x="3593805" y="2248972"/>
            <a:ext cx="524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https://www.youtube.com/watch?v=mD1npIcl1BU</a:t>
            </a:r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98D4E8-6B7C-C145-BADB-5412A8033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CA4A08-9968-7147-BA6D-CD83D461CCC1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517037-41E1-EB44-A773-1104833B2E69}"/>
              </a:ext>
            </a:extLst>
          </p:cNvPr>
          <p:cNvSpPr/>
          <p:nvPr/>
        </p:nvSpPr>
        <p:spPr>
          <a:xfrm>
            <a:off x="6116639" y="1711326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3EAED7-66DA-7A4B-BF44-5AE25F86470A}"/>
              </a:ext>
            </a:extLst>
          </p:cNvPr>
          <p:cNvSpPr/>
          <p:nvPr/>
        </p:nvSpPr>
        <p:spPr>
          <a:xfrm>
            <a:off x="2392364" y="1711326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19">
            <a:extLst>
              <a:ext uri="{FF2B5EF4-FFF2-40B4-BE49-F238E27FC236}">
                <a16:creationId xmlns:a16="http://schemas.microsoft.com/office/drawing/2014/main" id="{7C7A9EF0-634F-3E46-B3C7-9CD2C07735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0116" y="619126"/>
            <a:ext cx="510479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 dirty="0">
                <a:solidFill>
                  <a:schemeClr val="tx1"/>
                </a:solidFill>
              </a:rPr>
              <a:t>What is the number?</a:t>
            </a: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D9AE93F3-221B-D14F-A446-CB4A47F87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0834" y="1592264"/>
            <a:ext cx="9986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329D511E-B3F1-2D4F-A82C-D07EC3480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2514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4B3FD74-A8FE-9148-B63D-C1B44C6B3122}"/>
              </a:ext>
            </a:extLst>
          </p:cNvPr>
          <p:cNvSpPr/>
          <p:nvPr/>
        </p:nvSpPr>
        <p:spPr>
          <a:xfrm>
            <a:off x="4927600" y="2776539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46</a:t>
            </a:r>
          </a:p>
        </p:txBody>
      </p:sp>
      <p:pic>
        <p:nvPicPr>
          <p:cNvPr id="12" name="Picture 46">
            <a:extLst>
              <a:ext uri="{FF2B5EF4-FFF2-40B4-BE49-F238E27FC236}">
                <a16:creationId xmlns:a16="http://schemas.microsoft.com/office/drawing/2014/main" id="{DC5B85BB-40A5-3247-8777-8833D876E80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699168" y="2882901"/>
            <a:ext cx="382002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8">
            <a:extLst>
              <a:ext uri="{FF2B5EF4-FFF2-40B4-BE49-F238E27FC236}">
                <a16:creationId xmlns:a16="http://schemas.microsoft.com/office/drawing/2014/main" id="{493327E7-3661-384B-8BF8-53E20442E88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208338" y="2882901"/>
            <a:ext cx="382002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0">
            <a:extLst>
              <a:ext uri="{FF2B5EF4-FFF2-40B4-BE49-F238E27FC236}">
                <a16:creationId xmlns:a16="http://schemas.microsoft.com/office/drawing/2014/main" id="{55E4EBFF-CF2F-384D-BB54-8EE5190ABB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189998" y="2882901"/>
            <a:ext cx="382002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7">
            <a:extLst>
              <a:ext uri="{FF2B5EF4-FFF2-40B4-BE49-F238E27FC236}">
                <a16:creationId xmlns:a16="http://schemas.microsoft.com/office/drawing/2014/main" id="{ECED5913-C02A-354F-80F8-9CAC8F9403A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3758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1">
            <a:extLst>
              <a:ext uri="{FF2B5EF4-FFF2-40B4-BE49-F238E27FC236}">
                <a16:creationId xmlns:a16="http://schemas.microsoft.com/office/drawing/2014/main" id="{BDCC2768-76AD-D548-9835-C62F54AA2D6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651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2">
            <a:extLst>
              <a:ext uri="{FF2B5EF4-FFF2-40B4-BE49-F238E27FC236}">
                <a16:creationId xmlns:a16="http://schemas.microsoft.com/office/drawing/2014/main" id="{BE36867F-26D1-B64D-BCEB-4A3B6F8C014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61865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8">
            <a:extLst>
              <a:ext uri="{FF2B5EF4-FFF2-40B4-BE49-F238E27FC236}">
                <a16:creationId xmlns:a16="http://schemas.microsoft.com/office/drawing/2014/main" id="{C1C627F6-6405-F544-AF0A-559B8116F83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71731" y="2882900"/>
            <a:ext cx="382002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2">
            <a:extLst>
              <a:ext uri="{FF2B5EF4-FFF2-40B4-BE49-F238E27FC236}">
                <a16:creationId xmlns:a16="http://schemas.microsoft.com/office/drawing/2014/main" id="{0E6EC60E-5C73-BE48-8838-31B6D5A62AB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6514" y="3494771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62">
            <a:extLst>
              <a:ext uri="{FF2B5EF4-FFF2-40B4-BE49-F238E27FC236}">
                <a16:creationId xmlns:a16="http://schemas.microsoft.com/office/drawing/2014/main" id="{9769C1A4-7D97-9148-8EA5-BCBB6D7583C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37583" y="3515673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62">
            <a:extLst>
              <a:ext uri="{FF2B5EF4-FFF2-40B4-BE49-F238E27FC236}">
                <a16:creationId xmlns:a16="http://schemas.microsoft.com/office/drawing/2014/main" id="{6E71E691-3E74-3044-9073-355FDB012B8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618654" y="3529214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DB21F3-01A5-3147-9B68-6E39698EB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529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85"/>
    </mc:Choice>
    <mc:Fallback>
      <p:transition spd="slow" advTm="21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0921FA6-815E-944B-93C9-FF7A3556B0D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31" y="2890652"/>
            <a:ext cx="427995" cy="324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1268" y="63431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number is this?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204" y="2604140"/>
            <a:ext cx="5507588" cy="377663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79AEB12-5E39-414D-96B4-751B64764A54}"/>
              </a:ext>
            </a:extLst>
          </p:cNvPr>
          <p:cNvSpPr txBox="1"/>
          <p:nvPr/>
        </p:nvSpPr>
        <p:spPr>
          <a:xfrm>
            <a:off x="291697" y="1333085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3 tens and 4 ones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42BD158-1EDB-004C-A8B1-A93A03EDEA19}"/>
              </a:ext>
            </a:extLst>
          </p:cNvPr>
          <p:cNvGrpSpPr/>
          <p:nvPr/>
        </p:nvGrpSpPr>
        <p:grpSpPr>
          <a:xfrm>
            <a:off x="4702287" y="2881322"/>
            <a:ext cx="2514001" cy="3249330"/>
            <a:chOff x="4702287" y="2881322"/>
            <a:chExt cx="2514001" cy="3249330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4BD2040-3B16-4C80-8098-F64D1FB6EA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3339" y="4684845"/>
              <a:ext cx="427996" cy="42799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FA5B1DB9-3ACA-47DC-9ED8-1168C9DC8D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2939" y="4684845"/>
              <a:ext cx="427996" cy="427996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F7FC1F57-5C67-47BD-B87D-3C9828196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40704" y="2890652"/>
              <a:ext cx="427995" cy="324000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13C2B44-EAFB-4015-BCA5-64BD829BCFD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8692" y="5305230"/>
              <a:ext cx="427996" cy="427996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71BC646-E056-424B-B4B4-A8A0E6657C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8292" y="5305230"/>
              <a:ext cx="427996" cy="42799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ACD1EC0-3C49-9646-8E44-A748A4736B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02287" y="2881322"/>
              <a:ext cx="427995" cy="3240000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248797AA-E012-5D42-A222-96B1693121C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609" y="2899982"/>
            <a:ext cx="427995" cy="32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EB39BC-726B-214B-966D-2E4A16CAF68B}"/>
              </a:ext>
            </a:extLst>
          </p:cNvPr>
          <p:cNvSpPr/>
          <p:nvPr/>
        </p:nvSpPr>
        <p:spPr>
          <a:xfrm>
            <a:off x="3563812" y="2844546"/>
            <a:ext cx="5064370" cy="3295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>
                <a:latin typeface="Comic Sans MS" panose="030F0902030302020204" pitchFamily="66" charset="0"/>
              </a:rPr>
              <a:t>34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CBC5AB-89CD-0943-A989-D509BCD601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10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75"/>
    </mc:Choice>
    <mc:Fallback>
      <p:transition spd="slow" advTm="1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CA4A08-9968-7147-BA6D-CD83D461CCC1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517037-41E1-EB44-A773-1104833B2E69}"/>
              </a:ext>
            </a:extLst>
          </p:cNvPr>
          <p:cNvSpPr/>
          <p:nvPr/>
        </p:nvSpPr>
        <p:spPr>
          <a:xfrm>
            <a:off x="6116639" y="1711326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3EAED7-66DA-7A4B-BF44-5AE25F86470A}"/>
              </a:ext>
            </a:extLst>
          </p:cNvPr>
          <p:cNvSpPr/>
          <p:nvPr/>
        </p:nvSpPr>
        <p:spPr>
          <a:xfrm>
            <a:off x="2392364" y="1711326"/>
            <a:ext cx="3660775" cy="44989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TextBox 19">
            <a:extLst>
              <a:ext uri="{FF2B5EF4-FFF2-40B4-BE49-F238E27FC236}">
                <a16:creationId xmlns:a16="http://schemas.microsoft.com/office/drawing/2014/main" id="{7C7A9EF0-634F-3E46-B3C7-9CD2C07735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45" y="619126"/>
            <a:ext cx="942334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4400" b="1" dirty="0">
                <a:solidFill>
                  <a:schemeClr val="tx1"/>
                </a:solidFill>
              </a:rPr>
              <a:t>What happens when you take 10 away?</a:t>
            </a: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D9AE93F3-221B-D14F-A446-CB4A47F87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0834" y="1592264"/>
            <a:ext cx="99867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13F7C"/>
                </a:solidFill>
              </a:rPr>
              <a:t>tens</a:t>
            </a:r>
            <a:endParaRPr lang="en-GB" altLang="en-US" sz="2000">
              <a:solidFill>
                <a:srgbClr val="013F7C"/>
              </a:solidFill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329D511E-B3F1-2D4F-A82C-D07EC3480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2514" y="1592263"/>
            <a:ext cx="11255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600" b="1">
                <a:solidFill>
                  <a:srgbClr val="023F7C"/>
                </a:solidFill>
              </a:rPr>
              <a:t>ones</a:t>
            </a:r>
            <a:endParaRPr lang="en-GB" altLang="en-US" sz="2000" b="1">
              <a:solidFill>
                <a:srgbClr val="023F7C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4B3FD74-A8FE-9148-B63D-C1B44C6B3122}"/>
              </a:ext>
            </a:extLst>
          </p:cNvPr>
          <p:cNvSpPr/>
          <p:nvPr/>
        </p:nvSpPr>
        <p:spPr>
          <a:xfrm>
            <a:off x="4927600" y="2776539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43</a:t>
            </a:r>
          </a:p>
        </p:txBody>
      </p:sp>
      <p:grpSp>
        <p:nvGrpSpPr>
          <p:cNvPr id="11" name="Group 4">
            <a:extLst>
              <a:ext uri="{FF2B5EF4-FFF2-40B4-BE49-F238E27FC236}">
                <a16:creationId xmlns:a16="http://schemas.microsoft.com/office/drawing/2014/main" id="{BE415246-5F0A-B24F-85D3-F64D7536CCA3}"/>
              </a:ext>
            </a:extLst>
          </p:cNvPr>
          <p:cNvGrpSpPr>
            <a:grpSpLocks/>
          </p:cNvGrpSpPr>
          <p:nvPr/>
        </p:nvGrpSpPr>
        <p:grpSpPr bwMode="auto">
          <a:xfrm>
            <a:off x="3208338" y="2907506"/>
            <a:ext cx="1363662" cy="1922463"/>
            <a:chOff x="1683642" y="2882803"/>
            <a:chExt cx="1365054" cy="1922655"/>
          </a:xfrm>
        </p:grpSpPr>
        <p:pic>
          <p:nvPicPr>
            <p:cNvPr id="12" name="Picture 46">
              <a:extLst>
                <a:ext uri="{FF2B5EF4-FFF2-40B4-BE49-F238E27FC236}">
                  <a16:creationId xmlns:a16="http://schemas.microsoft.com/office/drawing/2014/main" id="{DC5B85BB-40A5-3247-8777-8833D876E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74973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8">
              <a:extLst>
                <a:ext uri="{FF2B5EF4-FFF2-40B4-BE49-F238E27FC236}">
                  <a16:creationId xmlns:a16="http://schemas.microsoft.com/office/drawing/2014/main" id="{493327E7-3661-384B-8BF8-53E20442E88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3642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0">
              <a:extLst>
                <a:ext uri="{FF2B5EF4-FFF2-40B4-BE49-F238E27FC236}">
                  <a16:creationId xmlns:a16="http://schemas.microsoft.com/office/drawing/2014/main" id="{55E4EBFF-CF2F-384D-BB54-8EE5190ABB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66304" y="2882803"/>
              <a:ext cx="382392" cy="192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Picture 47">
            <a:extLst>
              <a:ext uri="{FF2B5EF4-FFF2-40B4-BE49-F238E27FC236}">
                <a16:creationId xmlns:a16="http://schemas.microsoft.com/office/drawing/2014/main" id="{ECED5913-C02A-354F-80F8-9CAC8F9403A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3758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1">
            <a:extLst>
              <a:ext uri="{FF2B5EF4-FFF2-40B4-BE49-F238E27FC236}">
                <a16:creationId xmlns:a16="http://schemas.microsoft.com/office/drawing/2014/main" id="{BDCC2768-76AD-D548-9835-C62F54AA2D6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651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2">
            <a:extLst>
              <a:ext uri="{FF2B5EF4-FFF2-40B4-BE49-F238E27FC236}">
                <a16:creationId xmlns:a16="http://schemas.microsoft.com/office/drawing/2014/main" id="{BE36867F-26D1-B64D-BCEB-4A3B6F8C014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618654" y="3868739"/>
            <a:ext cx="38564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F383EDE6-673A-8B46-9EF9-8E84623AAC84}"/>
              </a:ext>
            </a:extLst>
          </p:cNvPr>
          <p:cNvSpPr/>
          <p:nvPr/>
        </p:nvSpPr>
        <p:spPr>
          <a:xfrm>
            <a:off x="4937126" y="2686845"/>
            <a:ext cx="2363788" cy="2363787"/>
          </a:xfrm>
          <a:prstGeom prst="ellipse">
            <a:avLst/>
          </a:prstGeom>
          <a:solidFill>
            <a:srgbClr val="B3EC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9600" b="1" dirty="0">
                <a:solidFill>
                  <a:schemeClr val="tx1"/>
                </a:solidFill>
                <a:latin typeface="Twinkl" pitchFamily="2" charset="0"/>
              </a:rPr>
              <a:t>33</a:t>
            </a:r>
          </a:p>
        </p:txBody>
      </p:sp>
      <p:pic>
        <p:nvPicPr>
          <p:cNvPr id="19" name="Picture 50">
            <a:extLst>
              <a:ext uri="{FF2B5EF4-FFF2-40B4-BE49-F238E27FC236}">
                <a16:creationId xmlns:a16="http://schemas.microsoft.com/office/drawing/2014/main" id="{F854D82F-5FD5-B245-8607-E160B5EDEE4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671497" y="2907506"/>
            <a:ext cx="382002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185F985-E481-BA4F-B43C-1BE0FB5AFE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904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53"/>
    </mc:Choice>
    <mc:Fallback>
      <p:transition spd="slow" advTm="27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10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1268" y="63431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happens when we take 10 away?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204" y="2604140"/>
            <a:ext cx="5507588" cy="377663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79AEB12-5E39-414D-96B4-751B64764A54}"/>
              </a:ext>
            </a:extLst>
          </p:cNvPr>
          <p:cNvSpPr txBox="1"/>
          <p:nvPr/>
        </p:nvSpPr>
        <p:spPr>
          <a:xfrm>
            <a:off x="291697" y="1333085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3 tens and 6 ones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42BD158-1EDB-004C-A8B1-A93A03EDEA19}"/>
              </a:ext>
            </a:extLst>
          </p:cNvPr>
          <p:cNvGrpSpPr/>
          <p:nvPr/>
        </p:nvGrpSpPr>
        <p:grpSpPr>
          <a:xfrm>
            <a:off x="4702287" y="2881322"/>
            <a:ext cx="2514001" cy="3249330"/>
            <a:chOff x="4702287" y="2881322"/>
            <a:chExt cx="2514001" cy="324933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C5929CB-1CFA-41B6-8DF3-316A6F259F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3339" y="4064460"/>
              <a:ext cx="427996" cy="427996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CEC652F-6C23-4CFC-AC9E-FBB7607E927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2939" y="4064460"/>
              <a:ext cx="427996" cy="427996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4BD2040-3B16-4C80-8098-F64D1FB6EA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3339" y="4684845"/>
              <a:ext cx="427996" cy="42799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FA5B1DB9-3ACA-47DC-9ED8-1168C9DC8D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2939" y="4684845"/>
              <a:ext cx="427996" cy="427996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F7FC1F57-5C67-47BD-B87D-3C9828196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40704" y="2890652"/>
              <a:ext cx="427995" cy="324000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13C2B44-EAFB-4015-BCA5-64BD829BCFD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78692" y="5305230"/>
              <a:ext cx="427996" cy="427996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71BC646-E056-424B-B4B4-A8A0E6657C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8292" y="5305230"/>
              <a:ext cx="427996" cy="42799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ACD1EC0-3C49-9646-8E44-A748A4736B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02287" y="2881322"/>
              <a:ext cx="427995" cy="3240000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AA0D7B4-1BFF-3644-80B4-0CD23674455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193" y="2890652"/>
            <a:ext cx="427995" cy="324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8A6EB5-8241-2740-AAC1-63356543B7B3}"/>
              </a:ext>
            </a:extLst>
          </p:cNvPr>
          <p:cNvSpPr txBox="1"/>
          <p:nvPr/>
        </p:nvSpPr>
        <p:spPr>
          <a:xfrm>
            <a:off x="3221664" y="1286918"/>
            <a:ext cx="637953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6000" dirty="0"/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E88875-C2C8-B14F-B000-309BD8622FC3}"/>
              </a:ext>
            </a:extLst>
          </p:cNvPr>
          <p:cNvSpPr/>
          <p:nvPr/>
        </p:nvSpPr>
        <p:spPr>
          <a:xfrm>
            <a:off x="3563812" y="2853604"/>
            <a:ext cx="5064370" cy="3295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>
                <a:latin typeface="Comic Sans MS" panose="030F0902030302020204" pitchFamily="66" charset="0"/>
              </a:rPr>
              <a:t>26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630A020-D3E0-814E-894D-3B67C4B40D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14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86"/>
    </mc:Choice>
    <mc:Fallback>
      <p:transition spd="slow" advTm="2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1268" y="63431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happens when we subtract 10?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181" y="2315878"/>
            <a:ext cx="5507588" cy="377663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79AEB12-5E39-414D-96B4-751B64764A54}"/>
              </a:ext>
            </a:extLst>
          </p:cNvPr>
          <p:cNvSpPr txBox="1"/>
          <p:nvPr/>
        </p:nvSpPr>
        <p:spPr>
          <a:xfrm>
            <a:off x="291697" y="1333085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26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1DBED5-91D9-7549-BCC6-FE0F89BE0FF4}"/>
              </a:ext>
            </a:extLst>
          </p:cNvPr>
          <p:cNvGrpSpPr/>
          <p:nvPr/>
        </p:nvGrpSpPr>
        <p:grpSpPr>
          <a:xfrm>
            <a:off x="5439062" y="2970029"/>
            <a:ext cx="3359201" cy="2468707"/>
            <a:chOff x="691473" y="5162618"/>
            <a:chExt cx="1220391" cy="1188000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749C674-F1FF-C448-B6FD-1565475EB168}"/>
                </a:ext>
              </a:extLst>
            </p:cNvPr>
            <p:cNvGrpSpPr/>
            <p:nvPr/>
          </p:nvGrpSpPr>
          <p:grpSpPr>
            <a:xfrm>
              <a:off x="691473" y="5162618"/>
              <a:ext cx="576000" cy="1188000"/>
              <a:chOff x="4781548" y="3465775"/>
              <a:chExt cx="576000" cy="1188000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125A3C60-E230-8C45-B7C4-A5AC523AA5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F2352C6D-28D5-064E-A1A2-C510D8D8405B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5DA57491-A935-514E-92C4-2EB48D6864FE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38A20152-F4E2-9144-8028-20302A457D64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D9BE302-6179-F546-8918-3D3E404ABAF9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4E2B32E0-1092-C64C-BDD7-9AFAEF5EE6A8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510D48DA-5556-8942-844A-CAB79B9121CA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400703F4-8FCE-C745-9B49-6B618B5F2347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6E27F784-3FE1-B948-AAE0-EED070D251BB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A3205E01-0838-8943-B8D2-A2943D63821E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BF44D255-6E87-784D-B608-D58A321F285B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10E7F64D-0239-E842-B443-32EE8EDF72F6}"/>
                </a:ext>
              </a:extLst>
            </p:cNvPr>
            <p:cNvGrpSpPr/>
            <p:nvPr/>
          </p:nvGrpSpPr>
          <p:grpSpPr>
            <a:xfrm>
              <a:off x="1335864" y="5162618"/>
              <a:ext cx="576000" cy="1188000"/>
              <a:chOff x="4781548" y="3465775"/>
              <a:chExt cx="576000" cy="1188000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3D892CD5-5C7F-DA4A-89FE-A99DC6D0A9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4D0D46FF-00BB-4549-907B-3396EC88C7B4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CCF32024-4D60-8B42-AC25-6CD66C88FBB1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FACB5C26-4D2B-AA43-8E15-C70DFAC104CE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E3FEE953-663F-824E-B6CB-FE299E2F9E5B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9534102B-88BA-E849-8D95-73F9E59714BC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185F43F-D878-8A4D-AC3F-DC7EF77A008A}"/>
              </a:ext>
            </a:extLst>
          </p:cNvPr>
          <p:cNvGrpSpPr/>
          <p:nvPr/>
        </p:nvGrpSpPr>
        <p:grpSpPr>
          <a:xfrm>
            <a:off x="3870489" y="2989100"/>
            <a:ext cx="1585475" cy="2468707"/>
            <a:chOff x="4781548" y="3465775"/>
            <a:chExt cx="576000" cy="1188000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7C427AC7-FF41-C042-803E-AAE8E717B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4475548" y="3771775"/>
              <a:ext cx="1188000" cy="576000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09D9AF0F-9DF4-5348-84F1-435BBDC2CB2F}"/>
                </a:ext>
              </a:extLst>
            </p:cNvPr>
            <p:cNvSpPr/>
            <p:nvPr/>
          </p:nvSpPr>
          <p:spPr>
            <a:xfrm rot="16200000">
              <a:off x="4874116" y="4394778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82E858F-7BF5-AC47-A64F-B8633D5C1B5C}"/>
                </a:ext>
              </a:extLst>
            </p:cNvPr>
            <p:cNvSpPr/>
            <p:nvPr/>
          </p:nvSpPr>
          <p:spPr>
            <a:xfrm rot="16200000">
              <a:off x="5114950" y="4394778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72DC30CC-7411-2C46-8071-8E9F3058500F}"/>
                </a:ext>
              </a:extLst>
            </p:cNvPr>
            <p:cNvSpPr/>
            <p:nvPr/>
          </p:nvSpPr>
          <p:spPr>
            <a:xfrm rot="16200000">
              <a:off x="4874116" y="4180932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FFFB8E9A-3EBE-7840-9CE6-8DB318C73458}"/>
                </a:ext>
              </a:extLst>
            </p:cNvPr>
            <p:cNvSpPr/>
            <p:nvPr/>
          </p:nvSpPr>
          <p:spPr>
            <a:xfrm rot="16200000">
              <a:off x="5114950" y="4180932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DC5B5681-54BB-1046-858B-F56396AD9028}"/>
                </a:ext>
              </a:extLst>
            </p:cNvPr>
            <p:cNvSpPr/>
            <p:nvPr/>
          </p:nvSpPr>
          <p:spPr>
            <a:xfrm rot="16200000">
              <a:off x="4874116" y="3967085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D9FFF61-6AEE-0141-8CA2-1F98E245A914}"/>
                </a:ext>
              </a:extLst>
            </p:cNvPr>
            <p:cNvSpPr/>
            <p:nvPr/>
          </p:nvSpPr>
          <p:spPr>
            <a:xfrm rot="16200000">
              <a:off x="5114950" y="3967085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302F08CE-B648-0F4E-88C9-B5E7555CC2E1}"/>
                </a:ext>
              </a:extLst>
            </p:cNvPr>
            <p:cNvSpPr/>
            <p:nvPr/>
          </p:nvSpPr>
          <p:spPr>
            <a:xfrm rot="16200000">
              <a:off x="4874116" y="3753238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34BAF614-76DD-CC4F-AE24-3ECC8BD7C4BD}"/>
                </a:ext>
              </a:extLst>
            </p:cNvPr>
            <p:cNvSpPr/>
            <p:nvPr/>
          </p:nvSpPr>
          <p:spPr>
            <a:xfrm rot="16200000">
              <a:off x="5114950" y="3753238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4F7189C1-A7C6-6941-BCCC-CBB3EA6D2087}"/>
                </a:ext>
              </a:extLst>
            </p:cNvPr>
            <p:cNvSpPr/>
            <p:nvPr/>
          </p:nvSpPr>
          <p:spPr>
            <a:xfrm rot="16200000">
              <a:off x="4872893" y="3539741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15708223-A429-E14A-9533-B7E3E4053611}"/>
                </a:ext>
              </a:extLst>
            </p:cNvPr>
            <p:cNvSpPr/>
            <p:nvPr/>
          </p:nvSpPr>
          <p:spPr>
            <a:xfrm rot="16200000">
              <a:off x="5113727" y="3539741"/>
              <a:ext cx="162522" cy="162000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9730E81-3ECF-7A40-B44B-2F52734B3D74}"/>
              </a:ext>
            </a:extLst>
          </p:cNvPr>
          <p:cNvSpPr txBox="1"/>
          <p:nvPr/>
        </p:nvSpPr>
        <p:spPr>
          <a:xfrm>
            <a:off x="5455964" y="1339585"/>
            <a:ext cx="640033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A6E473-4897-A546-8CD0-A351F22ED4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339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50"/>
    </mc:Choice>
    <mc:Fallback>
      <p:transition spd="slow" advTm="27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5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35524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881268" y="634311"/>
            <a:ext cx="1042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is 10 less?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D82B2E-8E88-4A91-AFAA-213713609B5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1814" y="2168891"/>
            <a:ext cx="5507588" cy="377663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79AEB12-5E39-414D-96B4-751B64764A54}"/>
              </a:ext>
            </a:extLst>
          </p:cNvPr>
          <p:cNvSpPr txBox="1"/>
          <p:nvPr/>
        </p:nvSpPr>
        <p:spPr>
          <a:xfrm>
            <a:off x="291696" y="1251108"/>
            <a:ext cx="11608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60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730E81-3ECF-7A40-B44B-2F52734B3D74}"/>
              </a:ext>
            </a:extLst>
          </p:cNvPr>
          <p:cNvSpPr txBox="1"/>
          <p:nvPr/>
        </p:nvSpPr>
        <p:spPr>
          <a:xfrm>
            <a:off x="5470456" y="1214133"/>
            <a:ext cx="640033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5</a:t>
            </a: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44512F32-7E77-3348-BB07-97C19699DB8D}"/>
              </a:ext>
            </a:extLst>
          </p:cNvPr>
          <p:cNvGrpSpPr/>
          <p:nvPr/>
        </p:nvGrpSpPr>
        <p:grpSpPr>
          <a:xfrm>
            <a:off x="6441500" y="3646646"/>
            <a:ext cx="1186987" cy="567733"/>
            <a:chOff x="10608903" y="2806532"/>
            <a:chExt cx="697255" cy="252278"/>
          </a:xfrm>
        </p:grpSpPr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D517A908-3A5C-034B-A57E-44824C040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95DC6C1F-A9F1-4B4C-8370-697D07514A4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F997527F-606C-A54D-B29A-76C83C0D2A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176160A5-8F67-8148-A26A-D2618B9F8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52E7D131-D381-DF40-B3FB-C78DEF067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4CC5D680-4F04-6241-9F40-F4C839323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C935C31F-8E2C-7749-A90F-F93B2BF2A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4AAA0546-DF9D-E044-9721-72BCFC4DD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76FEA4ED-6FAD-A646-A21E-F3123917C8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A1662171-634C-0F4A-8414-CA18DCC9C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5F94B4A4-97C9-3C41-97CB-5B7CC4E376E3}"/>
              </a:ext>
            </a:extLst>
          </p:cNvPr>
          <p:cNvGrpSpPr/>
          <p:nvPr/>
        </p:nvGrpSpPr>
        <p:grpSpPr>
          <a:xfrm>
            <a:off x="6432329" y="2858263"/>
            <a:ext cx="1186987" cy="567733"/>
            <a:chOff x="10608903" y="2806532"/>
            <a:chExt cx="697255" cy="252278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CC6D60F1-8FC8-304D-AACA-ACEA01B4893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DD70DE77-FE73-EB4F-9B58-7B584A686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95A683F6-B679-E44D-886B-B2C2CB5C852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38D711E4-8554-CA45-85B4-D98BBD4A118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CD4EB997-DAEF-C141-B11F-8F06A8DD3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172" name="Picture 171">
              <a:extLst>
                <a:ext uri="{FF2B5EF4-FFF2-40B4-BE49-F238E27FC236}">
                  <a16:creationId xmlns:a16="http://schemas.microsoft.com/office/drawing/2014/main" id="{86AADCD5-9700-C942-BA3E-74C0163961E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9B83E27C-CA05-D742-BBD1-EA4C68E76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00DCC5FE-08B2-9D41-8FFD-68135B6B0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E3F6C7D1-4859-8B4F-8EC0-610E2E12B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244B996D-7913-9E4B-A420-363A62161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6A3AFE25-2D8D-7446-9F28-F45D8F1D378A}"/>
              </a:ext>
            </a:extLst>
          </p:cNvPr>
          <p:cNvGrpSpPr/>
          <p:nvPr/>
        </p:nvGrpSpPr>
        <p:grpSpPr>
          <a:xfrm>
            <a:off x="6480270" y="4494186"/>
            <a:ext cx="1186987" cy="567733"/>
            <a:chOff x="10608903" y="2806532"/>
            <a:chExt cx="697255" cy="252278"/>
          </a:xfrm>
        </p:grpSpPr>
        <p:pic>
          <p:nvPicPr>
            <p:cNvPr id="178" name="Picture 177">
              <a:extLst>
                <a:ext uri="{FF2B5EF4-FFF2-40B4-BE49-F238E27FC236}">
                  <a16:creationId xmlns:a16="http://schemas.microsoft.com/office/drawing/2014/main" id="{CD631FB7-EE2E-7F4A-947D-C570B2F00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179" name="Picture 178">
              <a:extLst>
                <a:ext uri="{FF2B5EF4-FFF2-40B4-BE49-F238E27FC236}">
                  <a16:creationId xmlns:a16="http://schemas.microsoft.com/office/drawing/2014/main" id="{5F2CB98B-3E8A-E540-A33C-AFD29F941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180" name="Picture 179">
              <a:extLst>
                <a:ext uri="{FF2B5EF4-FFF2-40B4-BE49-F238E27FC236}">
                  <a16:creationId xmlns:a16="http://schemas.microsoft.com/office/drawing/2014/main" id="{AB93A6A4-8751-3D4A-8940-1674292A1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F2B3A601-356F-4D44-A740-44FCBD0A02B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B4081C0C-E5A5-B941-9769-59D499A58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183" name="Picture 182">
              <a:extLst>
                <a:ext uri="{FF2B5EF4-FFF2-40B4-BE49-F238E27FC236}">
                  <a16:creationId xmlns:a16="http://schemas.microsoft.com/office/drawing/2014/main" id="{F5E3086D-9A33-F34F-9C36-6CCB201612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29119572-E0A7-2943-9729-5BE018BEACF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642328A3-D7F1-6F47-827D-FD54252E3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186" name="Picture 185">
              <a:extLst>
                <a:ext uri="{FF2B5EF4-FFF2-40B4-BE49-F238E27FC236}">
                  <a16:creationId xmlns:a16="http://schemas.microsoft.com/office/drawing/2014/main" id="{7C6FA3DB-7865-E542-8F8E-C5A778952C8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187" name="Picture 186">
              <a:extLst>
                <a:ext uri="{FF2B5EF4-FFF2-40B4-BE49-F238E27FC236}">
                  <a16:creationId xmlns:a16="http://schemas.microsoft.com/office/drawing/2014/main" id="{8CEDBD63-6C50-8341-84B6-7A75FEAAD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84F41625-690A-BB45-8DDB-B09530B5645B}"/>
              </a:ext>
            </a:extLst>
          </p:cNvPr>
          <p:cNvGrpSpPr/>
          <p:nvPr/>
        </p:nvGrpSpPr>
        <p:grpSpPr>
          <a:xfrm>
            <a:off x="4730933" y="3473474"/>
            <a:ext cx="1186987" cy="567733"/>
            <a:chOff x="10608903" y="2806532"/>
            <a:chExt cx="697255" cy="252278"/>
          </a:xfrm>
        </p:grpSpPr>
        <p:pic>
          <p:nvPicPr>
            <p:cNvPr id="189" name="Picture 188">
              <a:extLst>
                <a:ext uri="{FF2B5EF4-FFF2-40B4-BE49-F238E27FC236}">
                  <a16:creationId xmlns:a16="http://schemas.microsoft.com/office/drawing/2014/main" id="{72DD27D7-922F-6B4B-944B-2FA061B550E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88C47B28-B05F-8A41-BDE7-2E854A559D2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C10EA521-C486-1541-8A12-61B4E62E3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192" name="Picture 191">
              <a:extLst>
                <a:ext uri="{FF2B5EF4-FFF2-40B4-BE49-F238E27FC236}">
                  <a16:creationId xmlns:a16="http://schemas.microsoft.com/office/drawing/2014/main" id="{7533F433-9838-F649-A621-A6F63C895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193" name="Picture 192">
              <a:extLst>
                <a:ext uri="{FF2B5EF4-FFF2-40B4-BE49-F238E27FC236}">
                  <a16:creationId xmlns:a16="http://schemas.microsoft.com/office/drawing/2014/main" id="{53294685-5D5D-084D-B9BC-384924A89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194" name="Picture 193">
              <a:extLst>
                <a:ext uri="{FF2B5EF4-FFF2-40B4-BE49-F238E27FC236}">
                  <a16:creationId xmlns:a16="http://schemas.microsoft.com/office/drawing/2014/main" id="{7F8EC725-DE6C-5B45-82D9-59866F08DC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195" name="Picture 194">
              <a:extLst>
                <a:ext uri="{FF2B5EF4-FFF2-40B4-BE49-F238E27FC236}">
                  <a16:creationId xmlns:a16="http://schemas.microsoft.com/office/drawing/2014/main" id="{6A501937-BA2A-F142-BC4D-474F417AB2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DE457BD1-91E4-9643-9B08-F1EDBF580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8C3F36BD-2BCE-3F45-B290-04C805F15B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198" name="Picture 197">
              <a:extLst>
                <a:ext uri="{FF2B5EF4-FFF2-40B4-BE49-F238E27FC236}">
                  <a16:creationId xmlns:a16="http://schemas.microsoft.com/office/drawing/2014/main" id="{AA2216BF-8ED2-FB40-8768-9A6FB25C3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71EAE10-D7AF-5F49-9CD2-4C02CE61ED07}"/>
              </a:ext>
            </a:extLst>
          </p:cNvPr>
          <p:cNvGrpSpPr/>
          <p:nvPr/>
        </p:nvGrpSpPr>
        <p:grpSpPr>
          <a:xfrm>
            <a:off x="4784098" y="4453337"/>
            <a:ext cx="1186987" cy="567733"/>
            <a:chOff x="10608903" y="2806532"/>
            <a:chExt cx="697255" cy="252278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3EA5B4D1-BC2A-A947-8839-D681C4F1E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63EB35FC-2802-F143-B0F2-CA18EE55AB0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F0BE1F1-13BE-1C43-8A43-76F78F07A9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E6781FD2-35B1-7846-95E0-09628D4B7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CCEC2F72-F931-8A46-AA28-4D9705351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21B9572A-2657-4D4F-8C52-3847A2D1E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58C1713D-B0A0-C540-9E1B-4FD63228E90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8118A6CA-0FB8-9F43-8565-A7571E49B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F870D04-F961-6142-9F37-73F589176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52C2F4AE-4AB4-C74F-8BF4-E593B2224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43815994-E828-6E40-975E-7E3643938082}"/>
              </a:ext>
            </a:extLst>
          </p:cNvPr>
          <p:cNvGrpSpPr/>
          <p:nvPr/>
        </p:nvGrpSpPr>
        <p:grpSpPr>
          <a:xfrm>
            <a:off x="4767089" y="2704682"/>
            <a:ext cx="1186987" cy="567733"/>
            <a:chOff x="10608903" y="2806532"/>
            <a:chExt cx="697255" cy="252278"/>
          </a:xfrm>
        </p:grpSpPr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B6EC10CE-A858-644B-AE00-FD71235B36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A8F42140-397B-8B48-929A-14D564C9D81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33EEEB7C-F00F-0E42-9D9A-9CF014557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6DBA0066-3603-CB45-8F40-E71150C73F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B08162DB-C9F8-3243-8ED5-892C12B63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956715BD-A395-754B-B72F-813778EFD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4DCD4530-6E67-2D40-BBC9-45B293D8B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1641E6C6-26CC-AB4A-AC68-439C398590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79590A4B-921D-2746-B156-52E67F091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9C88B528-E078-3E43-AB72-2CAF17E53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3933E7-B48C-2444-BDF8-36B4C001FD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5181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55"/>
    </mc:Choice>
    <mc:Fallback>
      <p:transition spd="slow" advTm="31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63006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293E503-7A20-304F-9FCC-3668ABED5EC9}"/>
              </a:ext>
            </a:extLst>
          </p:cNvPr>
          <p:cNvCxnSpPr>
            <a:cxnSpLocks/>
          </p:cNvCxnSpPr>
          <p:nvPr/>
        </p:nvCxnSpPr>
        <p:spPr>
          <a:xfrm>
            <a:off x="6107723" y="1575582"/>
            <a:ext cx="0" cy="2686929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AD0CE8-60FD-6045-A450-E6C7D1A65817}"/>
              </a:ext>
            </a:extLst>
          </p:cNvPr>
          <p:cNvGrpSpPr/>
          <p:nvPr/>
        </p:nvGrpSpPr>
        <p:grpSpPr>
          <a:xfrm>
            <a:off x="3840479" y="1575582"/>
            <a:ext cx="2844019" cy="3458290"/>
            <a:chOff x="3840479" y="1575582"/>
            <a:chExt cx="2844019" cy="345829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F711BCB-63AB-0F42-9433-59A2C66E2C0D}"/>
                </a:ext>
              </a:extLst>
            </p:cNvPr>
            <p:cNvCxnSpPr>
              <a:cxnSpLocks/>
            </p:cNvCxnSpPr>
            <p:nvPr/>
          </p:nvCxnSpPr>
          <p:spPr>
            <a:xfrm>
              <a:off x="4417255" y="1575582"/>
              <a:ext cx="0" cy="2686929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7934216-E5D5-7A47-842F-746615472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38954" y="4428979"/>
              <a:ext cx="2602523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0E1B1EC-D3EB-4344-9B27-71AA73431B11}"/>
                </a:ext>
              </a:extLst>
            </p:cNvPr>
            <p:cNvSpPr txBox="1"/>
            <p:nvPr/>
          </p:nvSpPr>
          <p:spPr>
            <a:xfrm>
              <a:off x="3840479" y="451065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Tens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AD8DDC3-D344-1C47-8D87-6744C9C02C50}"/>
                </a:ext>
              </a:extLst>
            </p:cNvPr>
            <p:cNvSpPr txBox="1"/>
            <p:nvPr/>
          </p:nvSpPr>
          <p:spPr>
            <a:xfrm>
              <a:off x="5530947" y="4510652"/>
              <a:ext cx="11535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Comic Sans MS" panose="030F0902030302020204" pitchFamily="66" charset="0"/>
                </a:rPr>
                <a:t>Ones</a:t>
              </a: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5644421D-5601-0C41-8F5D-E357459BDF5E}"/>
              </a:ext>
            </a:extLst>
          </p:cNvPr>
          <p:cNvSpPr/>
          <p:nvPr/>
        </p:nvSpPr>
        <p:spPr>
          <a:xfrm>
            <a:off x="4263834" y="3860410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4C86CF0-F52F-7A49-8EE9-AE4DD0B79A19}"/>
              </a:ext>
            </a:extLst>
          </p:cNvPr>
          <p:cNvSpPr/>
          <p:nvPr/>
        </p:nvSpPr>
        <p:spPr>
          <a:xfrm>
            <a:off x="4263834" y="3483000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873CA8E-C8FC-464E-A30F-4F49CC3B96CD}"/>
              </a:ext>
            </a:extLst>
          </p:cNvPr>
          <p:cNvSpPr/>
          <p:nvPr/>
        </p:nvSpPr>
        <p:spPr>
          <a:xfrm>
            <a:off x="4263834" y="3108888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DF2136-7502-5040-8D8C-E87E624E7293}"/>
              </a:ext>
            </a:extLst>
          </p:cNvPr>
          <p:cNvSpPr/>
          <p:nvPr/>
        </p:nvSpPr>
        <p:spPr>
          <a:xfrm>
            <a:off x="5955323" y="389557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4AF7CA9-E168-7447-9D41-0D98A9E6A562}"/>
              </a:ext>
            </a:extLst>
          </p:cNvPr>
          <p:cNvSpPr/>
          <p:nvPr/>
        </p:nvSpPr>
        <p:spPr>
          <a:xfrm>
            <a:off x="5967045" y="348299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932CDF0-2792-C240-A277-6ACB5CF86790}"/>
              </a:ext>
            </a:extLst>
          </p:cNvPr>
          <p:cNvSpPr/>
          <p:nvPr/>
        </p:nvSpPr>
        <p:spPr>
          <a:xfrm>
            <a:off x="5943601" y="3111928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7AC0E4E-596F-8A48-A716-607D24BAD240}"/>
              </a:ext>
            </a:extLst>
          </p:cNvPr>
          <p:cNvSpPr/>
          <p:nvPr/>
        </p:nvSpPr>
        <p:spPr>
          <a:xfrm>
            <a:off x="5930402" y="2717192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5184094-49B6-244B-AF45-8108D093ECB8}"/>
              </a:ext>
            </a:extLst>
          </p:cNvPr>
          <p:cNvSpPr/>
          <p:nvPr/>
        </p:nvSpPr>
        <p:spPr>
          <a:xfrm>
            <a:off x="5930402" y="2308389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FF90EE7-1F87-744B-B836-9CFA20B685D4}"/>
              </a:ext>
            </a:extLst>
          </p:cNvPr>
          <p:cNvSpPr/>
          <p:nvPr/>
        </p:nvSpPr>
        <p:spPr>
          <a:xfrm>
            <a:off x="5917203" y="1956655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A1EE472-3A4A-1F4F-9210-817095473195}"/>
              </a:ext>
            </a:extLst>
          </p:cNvPr>
          <p:cNvSpPr/>
          <p:nvPr/>
        </p:nvSpPr>
        <p:spPr>
          <a:xfrm>
            <a:off x="5917203" y="1587207"/>
            <a:ext cx="281354" cy="3235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7713ABF-191A-9D4E-B363-6AB6B2F93240}"/>
              </a:ext>
            </a:extLst>
          </p:cNvPr>
          <p:cNvSpPr txBox="1"/>
          <p:nvPr/>
        </p:nvSpPr>
        <p:spPr>
          <a:xfrm>
            <a:off x="1182791" y="710552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latin typeface="Comic Sans MS" panose="030F0902030302020204" pitchFamily="66" charset="0"/>
              </a:rPr>
              <a:t>57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4E68D1B-1CD7-9C41-A457-EE92393233AF}"/>
              </a:ext>
            </a:extLst>
          </p:cNvPr>
          <p:cNvSpPr/>
          <p:nvPr/>
        </p:nvSpPr>
        <p:spPr>
          <a:xfrm>
            <a:off x="4263526" y="271719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2D9EC1F-6B96-2E41-8DB6-085C3BE82728}"/>
              </a:ext>
            </a:extLst>
          </p:cNvPr>
          <p:cNvSpPr/>
          <p:nvPr/>
        </p:nvSpPr>
        <p:spPr>
          <a:xfrm>
            <a:off x="4268354" y="2339782"/>
            <a:ext cx="281354" cy="3235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B1EBF9F-EBB0-004C-A2A6-7454022F5F62}"/>
              </a:ext>
            </a:extLst>
          </p:cNvPr>
          <p:cNvSpPr txBox="1"/>
          <p:nvPr/>
        </p:nvSpPr>
        <p:spPr>
          <a:xfrm>
            <a:off x="1065560" y="207511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  <a:latin typeface="Comic Sans MS" panose="030F0902030302020204" pitchFamily="66" charset="0"/>
              </a:rPr>
              <a:t>47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D24C75D-01AB-2349-AF19-D009A9156BD2}"/>
              </a:ext>
            </a:extLst>
          </p:cNvPr>
          <p:cNvSpPr txBox="1"/>
          <p:nvPr/>
        </p:nvSpPr>
        <p:spPr>
          <a:xfrm>
            <a:off x="1008985" y="3399137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00B050"/>
                </a:solidFill>
                <a:latin typeface="Comic Sans MS" panose="030F0902030302020204" pitchFamily="66" charset="0"/>
              </a:rPr>
              <a:t>37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90AABFA-423C-3648-B471-28D86BECDD47}"/>
              </a:ext>
            </a:extLst>
          </p:cNvPr>
          <p:cNvSpPr txBox="1"/>
          <p:nvPr/>
        </p:nvSpPr>
        <p:spPr>
          <a:xfrm>
            <a:off x="988138" y="4763702"/>
            <a:ext cx="1979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00B0F0"/>
                </a:solidFill>
                <a:latin typeface="Comic Sans MS" panose="030F0902030302020204" pitchFamily="66" charset="0"/>
              </a:rPr>
              <a:t>27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4646E-6E4C-0048-BCF4-0B1454087E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997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754"/>
    </mc:Choice>
    <mc:Fallback>
      <p:transition spd="slow" advTm="97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9" grpId="0" animBg="1"/>
      <p:bldP spid="32" grpId="0" animBg="1"/>
      <p:bldP spid="35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3450" y="55544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10 less than 20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A6B530-6F98-0844-A299-FF62AFB6AF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519319" y="1652656"/>
            <a:ext cx="656968" cy="8024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24C8D2-B86D-4242-96DA-ECD7E12090B1}"/>
              </a:ext>
            </a:extLst>
          </p:cNvPr>
          <p:cNvSpPr txBox="1"/>
          <p:nvPr/>
        </p:nvSpPr>
        <p:spPr>
          <a:xfrm>
            <a:off x="1834666" y="2868017"/>
            <a:ext cx="16300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/>
              <a:t>10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40F08EA-A706-444E-AB46-CAD2E4CA0C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42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-0.05787 L -0.00195 -0.0810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5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82575" y="36264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3450" y="55544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10 less than 76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A6B530-6F98-0844-A299-FF62AFB6AF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626340" y="4468046"/>
            <a:ext cx="656968" cy="8024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E7243A-824D-CF43-A120-B0485DB794C6}"/>
              </a:ext>
            </a:extLst>
          </p:cNvPr>
          <p:cNvSpPr txBox="1"/>
          <p:nvPr/>
        </p:nvSpPr>
        <p:spPr>
          <a:xfrm flipH="1">
            <a:off x="2344325" y="3021496"/>
            <a:ext cx="8096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800" dirty="0">
              <a:latin typeface="Comic Sans MS" panose="030F09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C14DF2-9571-C648-B028-9917145778A6}"/>
              </a:ext>
            </a:extLst>
          </p:cNvPr>
          <p:cNvSpPr txBox="1"/>
          <p:nvPr/>
        </p:nvSpPr>
        <p:spPr>
          <a:xfrm>
            <a:off x="1493949" y="2897746"/>
            <a:ext cx="25113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902030302020204" pitchFamily="66" charset="0"/>
              </a:rPr>
              <a:t>66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0B21C7-75C1-4540-B4B2-355DFCB33D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9293069"/>
      </p:ext>
    </p:extLst>
  </p:cSld>
  <p:clrMapOvr>
    <a:masterClrMapping/>
  </p:clrMapOvr>
  <p:transition advClick="0" advTm="245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3.95833E-6 -0.076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F9F7171-25CD-1F44-998E-C5DAF301DFC9}"/>
              </a:ext>
            </a:extLst>
          </p:cNvPr>
          <p:cNvSpPr/>
          <p:nvPr/>
        </p:nvSpPr>
        <p:spPr>
          <a:xfrm>
            <a:off x="282575" y="36264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2" descr="PasteboardData.pdf">
            <a:extLst>
              <a:ext uri="{FF2B5EF4-FFF2-40B4-BE49-F238E27FC236}">
                <a16:creationId xmlns:a16="http://schemas.microsoft.com/office/drawing/2014/main" id="{AD8FB487-6CAA-5D42-A071-46979A5FC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7630" y="362640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6A86B-FD95-1B43-AD7D-23D1E495C029}"/>
              </a:ext>
            </a:extLst>
          </p:cNvPr>
          <p:cNvSpPr txBox="1"/>
          <p:nvPr/>
        </p:nvSpPr>
        <p:spPr>
          <a:xfrm>
            <a:off x="795130" y="1205948"/>
            <a:ext cx="41611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20 less than 46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A6B530-6F98-0844-A299-FF62AFB6AF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578430" y="2942367"/>
            <a:ext cx="656968" cy="8024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D02F359-6AD2-354E-A1D8-86ED921003BF}"/>
              </a:ext>
            </a:extLst>
          </p:cNvPr>
          <p:cNvSpPr txBox="1"/>
          <p:nvPr/>
        </p:nvSpPr>
        <p:spPr>
          <a:xfrm>
            <a:off x="1595645" y="3021496"/>
            <a:ext cx="16517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902030302020204" pitchFamily="66" charset="0"/>
              </a:rPr>
              <a:t>26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B74902B-A122-A647-A0F3-88018C76B7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884803"/>
      </p:ext>
    </p:extLst>
  </p:cSld>
  <p:clrMapOvr>
    <a:masterClrMapping/>
  </p:clrMapOvr>
  <p:transition advClick="0" advTm="25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-0.07407 L -0.00287 -0.151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901148" y="834887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E28BBB-4316-134B-870F-5BFC6B932E7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835" y="412572"/>
            <a:ext cx="3982279" cy="603285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8170DE-3FFD-2D45-B6A6-9F6333A555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9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E8DE6-9D06-5F4B-BF20-C80E3C112DC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165" y="657478"/>
            <a:ext cx="8235950" cy="516133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AC89DBD-76CC-6844-9DC0-1F6E75C977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356678"/>
      </p:ext>
    </p:extLst>
  </p:cSld>
  <p:clrMapOvr>
    <a:masterClrMapping/>
  </p:clrMapOvr>
  <p:transition spd="slow" advTm="40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.5|4.9|1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|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8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6.4|13.4|2.8|14.3|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13936</TotalTime>
  <Words>132</Words>
  <Application>Microsoft Macintosh PowerPoint</Application>
  <PresentationFormat>Widescreen</PresentationFormat>
  <Paragraphs>133</Paragraphs>
  <Slides>15</Slides>
  <Notes>8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Twinkl</vt:lpstr>
      <vt:lpstr>Office Theme</vt:lpstr>
      <vt:lpstr>Tuesday 26th January 2021</vt:lpstr>
      <vt:lpstr>L.O: To subtract 10 or multiples of 10 less than.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675</cp:revision>
  <dcterms:created xsi:type="dcterms:W3CDTF">2018-08-10T10:44:35Z</dcterms:created>
  <dcterms:modified xsi:type="dcterms:W3CDTF">2021-01-25T10:11:34Z</dcterms:modified>
</cp:coreProperties>
</file>