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ppt/ink/inkAction8.xml" ContentType="application/vnd.ms-office.inkAction+xml"/>
  <Override PartName="/ppt/ink/inkAction9.xml" ContentType="application/vnd.ms-office.inkAction+xml"/>
  <Override PartName="/ppt/ink/inkAction10.xml" ContentType="application/vnd.ms-office.inkAction+xml"/>
  <Override PartName="/ppt/ink/inkAction11.xml" ContentType="application/vnd.ms-office.inkAction+xml"/>
  <Override PartName="/ppt/ink/inkAction12.xml" ContentType="application/vnd.ms-office.inkAction+xml"/>
  <Override PartName="/ppt/ink/inkAction13.xml" ContentType="application/vnd.ms-office.inkAction+xml"/>
  <Override PartName="/ppt/ink/inkAction14.xml" ContentType="application/vnd.ms-office.inkAction+xml"/>
  <Override PartName="/ppt/ink/inkAction15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90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3:30:46.96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8826">
    <iact:property name="dataType"/>
    <iact:actionData xml:id="d0">
      <inkml:trace xmlns:inkml="http://www.w3.org/2003/InkML" xml:id="stk0" contextRef="#ctx0" brushRef="#br0">8803 16335 0,'48'0'280,"-1"0"-266,0 0-9,-23 0 2,23 0 2,24 0-3,-48 0 3,48 0-2,-47 0 0,46 0 1,-22 0 0,-1 0 0,0 0 1,24 0-3,-24 0 2,0 0-1,24 0 1,-24 0 1,24 0-2,0 0 1,-24 0-1,0 0 0,-23 0 1,23 0 0,24 0-1,-24 0 8,0-23-7,-23 23 1,23 0-1,-23 0-1,23 0 0,0 0 5,-23 0-9,23 0 9,24 0-8,-24 0 4,0 0-1,47 0 1,-46-24 0,46 0-1,-23 24 1,47-23 0,-47-1 0,23 0-1,-23 24 2,23-47-3,1 47 2,23-23 0,47-1 1,-24 0-3,-23 1 2,48-24 2,-48 47-5,-24-24 3,48 0 2,-24 1-4,0 23 2,-24-24-1,24 1 0,-24 23 1,24-24 0,0 24 0,-23-24-1,46 1 1,-23-1-1,0 24 1,24-23 0,47-1 0,-48 24 0,-23-24-1,48 24 1,-1-47-1,-47 47 1,47 0-1,-47 0 1,-24 0 0,48 0 1,-48 0-1,-23 0 0,47 0-2,-23 0 3,-25 0-2,-22 0 0,46 0 2,-47 0-1,0 0-2,1 0 3,-1 0-1,0 0-1,0 0-1,0 0 3,-23 0-1,47 0-1,-24 0 1,0 0 0,0 0-2,-23 0 4,0 0-4,23 0 2,-24 0 0,1 0-1,0 0 1,23 0 0,-23 0 0,-24-23-1,47 23 1,0 0-1,0 0 10,-23 0-10,-1 0 0,25 0 1,-25 0 8,1 0-8,-1 0 22,1-24-14,0 24 0,-1 0 36,1 0-36,-1 0 7,1 0-15,0 0 0,-1-24 14,1 24-15,-1 0 32,1 0 0,0 0-9</inkml:trace>
    </iact:actionData>
  </iact:action>
  <iact:action type="add" startTime="14453">
    <iact:property name="dataType"/>
    <iact:actionData xml:id="d1">
      <inkml:trace xmlns:inkml="http://www.w3.org/2003/InkML" xml:id="stk1" contextRef="#ctx0" brushRef="#br0">21972 14919 0</inkml:trace>
    </iact:actionData>
  </iact:action>
  <iact:action type="add" startTime="15237">
    <iact:property name="dataType"/>
    <iact:actionData xml:id="d2">
      <inkml:trace xmlns:inkml="http://www.w3.org/2003/InkML" xml:id="stk2" contextRef="#ctx0" brushRef="#br0">25536 14258 0</inkml:trace>
    </iact:actionData>
  </iact:action>
  <iact:action type="add" startTime="23462">
    <iact:property name="dataType"/>
    <iact:actionData xml:id="d3">
      <inkml:trace xmlns:inkml="http://www.w3.org/2003/InkML" xml:id="stk3" contextRef="#ctx0" brushRef="#br0">8827 16264 0,'47'0'292,"-23"0"-277,-1 0-8,25 0 1,-1 0-1,0 0 2,0 0-2,0 0 0,-23 0 2,23 0-2,-23 0 0,-1 0 1,25 0 0,-1 0-1,0 0 1,-23 0 0,23 0 0,0 0-1,47 0 2,-23 0-3,0 0 2,-24-23 0,0 23-1,24-24 2,-47 24-2,23-24 1,0 24-1,-23 0 1,23-23-1,0 23 2,-23-24 0,47 1 0,-1 23-4,-46 0 1,47-24 2,0 0 0,-1 1 0,-22-1 0,22 1 0,1 23-1,0-24 3,-24 0-4,24 1 2,23-1-1,1 1 2,-1-1-2,-23 0 0,23 1 1,95-24 0,-71 23-1,0 0 0,24-23 3,-48 24-4,48-48 2,-71 71-1,23-24 2,48 1-2,-72 23 2,25 0-3,46-24 1,-46 0 2,23 24-2,23 0 1,1 0-1,0 0 2,-72 0-2,25 0 1,-1 0-1,1 0 1,-25 24-1,25 0 2,-1-1-2,48 24 1,-48-23-1,1 23 1,23-23 0,-24 47-1,-23-71 1,23 47 0,1-47 0,-25 23-1,-46-23 1,47 48 2,0-25-4,-24-23 1,47 24 0,-47-1 2,24-23-2,0 24 1,0-24 0,-24 24-1,24-24 0,-24 23 1,0-23 0,-23 0 2,23 0-5,-23 0 4,-1 0-2,1 0 1,23 0 0,0 0 7,-23 0 0,-1 0-7,1 0-1,0 0 1,-1 0 23,1 0-24,-24-23 1</inkml:trace>
    </iact:actionData>
  </iact:action>
  <iact:action type="add" startTime="26067">
    <iact:property name="dataType"/>
    <iact:actionData xml:id="d4">
      <inkml:trace xmlns:inkml="http://www.w3.org/2003/InkML" xml:id="stk4" contextRef="#ctx0" brushRef="#br0">21972 14824 0</inkml:trace>
    </iact:actionData>
  </iact:action>
  <iact:action type="add" startTime="26952">
    <iact:property name="dataType"/>
    <iact:actionData xml:id="d5">
      <inkml:trace xmlns:inkml="http://www.w3.org/2003/InkML" xml:id="stk5" contextRef="#ctx0" brushRef="#br0">25583 14423 0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3:30:46.96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4397">
    <iact:property name="dataType"/>
    <iact:actionData xml:id="d0">
      <inkml:trace xmlns:inkml="http://www.w3.org/2003/InkML" xml:id="stk0" contextRef="#ctx0" brushRef="#br0">18220 14777 0,'24'0'413,"-1"0"-404,1 0 6,-1 0-6,1 0-2,0 0 16,-1 0-16,1 0 9,-1 24-9,1-24 1,0 0 8,-1 0-8,1 0-2,-1 0 4,1 0-3,0 0 1,23 0 6,0 0 1,-23 0-7,-24 23 1,47-23 2,-24 0-7,25 0 10,-25 0-6,1 24 7,-1-24-6,1 0 6,0 0-8,-1 0 1,1 0 8,-1 0-9,1 0 0,0 0 1,-1 0 0,1 0 0,23 0-1,-23 24 2,23-24-3,0 0 3,-23 0-2,-1 0 0,1 0 1,23 0 0,0 0 0,-23 0-1,23 0 2,-23 0-2,23 0 0,0 0 1,-23 0 0,23 0-1,-24 0 2,25 0-2,-1 0 0,-24 0 1,48 0 0,-24 0 0,-23 0-1,23 0 1,0 0 0,-23 0 0,23 0 0,-23-24-1,23 24 0,0 0 2,-23-24-3,23 24 2,0 0 1,-23-23-2,47 23 1,-24 0-1,-24 0 1,25 0 0,-25-24-1,24 24 1,1 0 0,-25-23 1,24 23-2,1 0 0,-25 0 1,24 0 0,-23 0-1,47 0 1,-24 0 0,-23 0-1,23 0 0,-24 0 1,25 0 0,-1 0 1,-24 0-3,25 0 3,-25 0-2,48 0 0,-24 0 1,-23 0 0,23 0-1,24 0 1,-48 0 0,48 0-1,0 0 1,-47 0 1,46 0-2,-46 0 0,23 0 2,0 0-3,1 0 5,-1 0-7,-24 0 4,25 0 0,-1 0 0,-24 0 1,48 0-2,-24 0 0,-23 0 1,47 0 0,-24 0 0,0-24 1,0 24-3,24 0 2,-47 0 0,47-24-1,-48 24 1,24 0-1,24 0 2,-47 0-2,23 0 0,24 0 1,-48 0 0,25 0-1,-1 0 2,0 0-2,0 0 1,-23 0-2,47 0 3,-1 0-2,-22-23 1,-1 23 0,24-24-1,-48 24 1,48 0-1,0 0 1,-48-23-1,48 23 2,0 0-2,-24-24 2,0 24-2,24 0 0,-47 0 1,23-24 0,24 24-1,0 0 1,-48 0 0,24 0 0,24 0-1,-24 0 0,1 0 2,-1 0-2,0 0 2,0 0-3,0 0 2,24 0 0,-47 0 0,47 0-1,23 0 1,-70 0 0,70 0 0,-23 0-1,-48 0 1,48 0 0,0 0-1,-47 0 2,23 0-1,0 0-2,-23 0 2,23 0-1,24-23 2,-24 23 6,0 0-7,0 0-1,0 0 1,-23 0 0,47 0 0,-24 0 0,-23 0-1,46 0 0,-46 0 1,23 0-1,0 0 1,-23 0 0,23 0 1,-23 0 6,23 0-9,0 0 10,0 0-7,1 0 5,-25 0-6,24 0-1,-23 0 1,0 0 0,-1 0 0,1 0 0,-1 0-1,1 0 1,0 0 0,-1 0-1,1 0 2,-1 0-3,1 0 2,0 0 2,-1 0-5,1 0 3,-1 0 0,1 0 15,23 0-7,-23 0-1,23 0 0,-23 0 8,-1 0 0,1 0-7,0 0 30,-1 0 1</inkml:trace>
    </iact:actionData>
  </iact:action>
  <iact:action type="add" startTime="8479">
    <iact:property name="dataType"/>
    <iact:actionData xml:id="d1">
      <inkml:trace xmlns:inkml="http://www.w3.org/2003/InkML" xml:id="stk1" contextRef="#ctx0" brushRef="#br0">7033 14683 0,'24'0'177,"0"0"-94,-1 0-60,1 0-15,-1 0-1,1 0 2,23 23-3,0-23 10,-23 0-8,23 0 7,-23 0-7,23 0 7,-23 0 0,-1 0-7,1 0 0,-1 0 8,1 0 1,0 0 19,-1 0 25</inkml:trace>
    </iact:actionData>
  </iact:action>
  <iact:action type="add" startTime="9907">
    <iact:property name="dataType"/>
    <iact:actionData xml:id="d2">
      <inkml:trace xmlns:inkml="http://www.w3.org/2003/InkML" xml:id="stk2" contextRef="#ctx0" brushRef="#br0">12863 14423 0,'23'0'15,"1"0"17,-1 0-17,25 0 0,-25 0-8,1 0 1,23 0 0,-23 0-1,23 0 2,24 0-1,-48 0-1,48 0 1,-24 0 0,24 0 2,-24 0-4,0 0 10,-23 0-11,0 0 11,-1 0 8,1 0-9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3:30:46.96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3312">
    <iact:property name="dataType"/>
    <iact:actionData xml:id="d0">
      <inkml:trace xmlns:inkml="http://www.w3.org/2003/InkML" xml:id="stk0" contextRef="#ctx0" brushRef="#br0">12249 14352 0</inkml:trace>
    </iact:actionData>
  </iact:action>
  <iact:action type="add" startTime="4358">
    <iact:property name="dataType"/>
    <iact:actionData xml:id="d1">
      <inkml:trace xmlns:inkml="http://www.w3.org/2003/InkML" xml:id="stk1" contextRef="#ctx0" brushRef="#br0">17819 13857 0</inkml:trace>
    </iact:actionData>
  </iact:action>
  <iact:action type="add" startTime="5119">
    <iact:property name="dataType"/>
    <iact:actionData xml:id="d2">
      <inkml:trace xmlns:inkml="http://www.w3.org/2003/InkML" xml:id="stk2" contextRef="#ctx0" brushRef="#br0">21076 13786 0</inkml:trace>
    </iact:actionData>
  </iact:action>
  <iact:action type="add" startTime="8639">
    <iact:property name="dataType"/>
    <iact:actionData xml:id="d3">
      <inkml:trace xmlns:inkml="http://www.w3.org/2003/InkML" xml:id="stk3" contextRef="#ctx0" brushRef="#br0">12273 14352 0</inkml:trace>
    </iact:actionData>
  </iact:action>
  <iact:action type="add" startTime="9723">
    <iact:property name="dataType"/>
    <iact:actionData xml:id="d4">
      <inkml:trace xmlns:inkml="http://www.w3.org/2003/InkML" xml:id="stk4" contextRef="#ctx0" brushRef="#br0">17866 13857 0,'24'0'8</inkml:trace>
    </iact:actionData>
  </iact:action>
  <iact:action type="add" startTime="10422">
    <iact:property name="dataType"/>
    <iact:actionData xml:id="d5">
      <inkml:trace xmlns:inkml="http://www.w3.org/2003/InkML" xml:id="stk5" contextRef="#ctx0" brushRef="#br0">21571 13762 0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3:30:46.96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5071">
    <iact:property name="dataType"/>
    <iact:actionData xml:id="d0">
      <inkml:trace xmlns:inkml="http://www.w3.org/2003/InkML" xml:id="stk0" contextRef="#ctx0" brushRef="#br0">20509 14588 0,'24'0'262,"23"0"-247,-23 0-7,-1 0 0,24 0-1,1 0 9,-25 0-9,1 0 1,23 0 1,-23 0-3,46 0 3,1 0-2,-24 0 3,1 0-4,22 0 0,1 0 3,0 0-1,0 0 0,-24 0-2,0 0 2,0 0 0,-23 0-1,47 0 1,-48 0 1,25 0-2,-1 0 1,-24 0 0,25 0-2,-1 0 3,0 0-2,0 0 2,0 0-3,1 0 2,-1 0-1,-24 0 1,25 0 0,-1 0 0,0 0-1,0 0 2,-23 0-2,23 0 0,0 0 1,-23 0 0,47 0-1,-48 0 1,48 0 0,-47 0-1,46 0 1,1 0-1,-24 0 2,48 0-2,-24 0 2,-1 0-3,-22 0 2,22 0 0,25 0 0,-48 0-1,24 0 1,0 0 0,-1 0-1,1 0 1,0 0 1,-24 0-2,48 0 0,-25 0 2,-22 0-2,22 0 0,1 0 2,0 24 1,-47-24-6,46 24 4,-46-24 0,47 0-1,-24 0 0,-23 23 3,46-23-4,-46 24 4,23-24-3,0 0 0,1 0 0,-25 23 0,24-23 1,-23 0 0,23 24 0,0-24-1,-23 24 1,23-24 0,-23 0 0,-1 0-1,25 0 1,-25 0 0,1 0-1,-1 0 1,1 23-1,47-23 1,-48 0 1,25 0-2,-1 24 0,-24-24 2,1 0-2,23 0 2,-23 0-3,23 23 3,0-23-2,0 0 0,1 24 2,-1-24-2,0 24 0,0-24 1,0 0-1,-23 0 1,0 0 0,-1 0 0,1 0 8,-24 23-1,23-23-7,1 0 0,0 0 37,-1 24-7</inkml:trace>
    </iact:actionData>
  </iact:action>
  <iact:action type="add" startTime="8751">
    <iact:property name="dataType"/>
    <iact:actionData xml:id="d1">
      <inkml:trace xmlns:inkml="http://www.w3.org/2003/InkML" xml:id="stk1" contextRef="#ctx0" brushRef="#br0">11140 14683 0</inkml:trace>
    </iact:actionData>
  </iact:action>
  <iact:action type="add" startTime="9691">
    <iact:property name="dataType"/>
    <iact:actionData xml:id="d2">
      <inkml:trace xmlns:inkml="http://www.w3.org/2003/InkML" xml:id="stk2" contextRef="#ctx0" brushRef="#br0">17488 14588 0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3:30:46.96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3352">
    <iact:property name="dataType"/>
    <iact:actionData xml:id="d0">
      <inkml:trace xmlns:inkml="http://www.w3.org/2003/InkML" xml:id="stk0" contextRef="#ctx0" brushRef="#br0">11824 15202 0</inkml:trace>
    </iact:actionData>
  </iact:action>
  <iact:action type="add" startTime="4199">
    <iact:property name="dataType"/>
    <iact:actionData xml:id="d1">
      <inkml:trace xmlns:inkml="http://www.w3.org/2003/InkML" xml:id="stk1" contextRef="#ctx0" brushRef="#br0">17205 14919 0</inkml:trace>
    </iact:actionData>
  </iact:action>
  <iact:action type="add" startTime="4983">
    <iact:property name="dataType"/>
    <iact:actionData xml:id="d2">
      <inkml:trace xmlns:inkml="http://www.w3.org/2003/InkML" xml:id="stk2" contextRef="#ctx0" brushRef="#br0">24498 15320 0</inkml:trace>
    </iact:actionData>
  </iact:action>
  <iact:action type="add" startTime="8155">
    <iact:property name="dataType"/>
    <iact:actionData xml:id="d3">
      <inkml:trace xmlns:inkml="http://www.w3.org/2003/InkML" xml:id="stk3" contextRef="#ctx0" brushRef="#br0">11824 15273 0</inkml:trace>
    </iact:actionData>
  </iact:action>
  <iact:action type="add" startTime="9179">
    <iact:property name="dataType"/>
    <iact:actionData xml:id="d4">
      <inkml:trace xmlns:inkml="http://www.w3.org/2003/InkML" xml:id="stk4" contextRef="#ctx0" brushRef="#br0">17111 15249 0</inkml:trace>
    </iact:actionData>
  </iact:action>
  <iact:action type="add" startTime="10071">
    <iact:property name="dataType"/>
    <iact:actionData xml:id="d5">
      <inkml:trace xmlns:inkml="http://www.w3.org/2003/InkML" xml:id="stk5" contextRef="#ctx0" brushRef="#br0">23506 15178 0</inkml:trace>
    </iact:actionData>
  </iact:action>
  <iact:action type="add" startTime="13107">
    <iact:property name="dataType"/>
    <iact:actionData xml:id="d6">
      <inkml:trace xmlns:inkml="http://www.w3.org/2003/InkML" xml:id="stk6" contextRef="#ctx0" brushRef="#br0">11588 15344 0</inkml:trace>
    </iact:actionData>
  </iact:action>
  <iact:action type="add" startTime="13998">
    <iact:property name="dataType"/>
    <iact:actionData xml:id="d7">
      <inkml:trace xmlns:inkml="http://www.w3.org/2003/InkML" xml:id="stk7" contextRef="#ctx0" brushRef="#br0">16710 15462 0</inkml:trace>
    </iact:actionData>
  </iact:action>
  <iact:action type="add" startTime="14813">
    <iact:property name="dataType"/>
    <iact:actionData xml:id="d8">
      <inkml:trace xmlns:inkml="http://www.w3.org/2003/InkML" xml:id="stk8" contextRef="#ctx0" brushRef="#br0">23176 14919 0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3:30:46.96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6039">
    <iact:property name="dataType"/>
    <iact:actionData xml:id="d0">
      <inkml:trace xmlns:inkml="http://www.w3.org/2003/InkML" xml:id="stk0" contextRef="#ctx0" brushRef="#br0">11163 15131 0,'0'-23'62,"0"-1"-33,24 24 2,0 0-14,23 0-11,-24 0 9,25 0-7,-25 0 1,48 0-2,-47 0 0,46 0 1,1 0-1,-24 0 1,24 0 1,0 0-3,23 0 2,-70 0-1,47 0 1,0 0 0,-1 0 1,1 0-3,0 0 4,-47 0-4,70 24 2,-23-24-1,0 23 1,-24-23-1,0 24 1,-23-24-1,46 23 1,-22-23 0,-1 24-1,-24-24 3,25 0-4,-25 0 3,1 0-1,-1 0-1,1 0 8,23 0-6,-23 0 13,23 0-15,-23 0 9,-1 0-9,1 0 2,-1 0-3,1 0 3,23 0 9,0 0-14,1 0 12,-48 24-7,23-24-2,1 0 1,-1 0 0,1 0 13,0 0-6</inkml:trace>
    </iact:actionData>
  </iact:action>
  <iact:action type="add" startTime="7652">
    <iact:property name="dataType"/>
    <iact:actionData xml:id="d1">
      <inkml:trace xmlns:inkml="http://www.w3.org/2003/InkML" xml:id="stk1" contextRef="#ctx0" brushRef="#br0">17772 14966 0,'23'0'254,"24"0"-247,-47-24 1,71 24-1,0-47 2,-24 47-2,24-47 1,23 23-1,24 1 0,24-1 4,-24 1-3,94 23-2,-94-71 2,0 71-1,24 0 1,-24-24-1,-47 24 0,0 0 2,23 0-3,-23 0 2,-24 0 0,47 0-1,1 0 2,-1 0-2,-23 0 2,0 0-2,23 0 0,1 0 2,-48 0-2,24 0 0,-1 0 1,1 0 0,24 0 0,-1 0-2,-23 0 2,47 0 0,-47 0-1,23 0 1,24 0 0,-24 0 0,24 0 0,-47 0 0,0 0-1,23 0 1,-46 0 1,-1 0-2,24 0 1,-24 0 2,-24 0 1,1 0-2,0 0 29,-1 0-8</inkml:trace>
    </iact:actionData>
  </iact:action>
  <iact:action type="add" startTime="10765">
    <iact:property name="dataType"/>
    <iact:actionData xml:id="d2">
      <inkml:trace xmlns:inkml="http://www.w3.org/2003/InkML" xml:id="stk2" contextRef="#ctx0" brushRef="#br0">11565 16784 0,'23'0'407,"1"0"-397,-1 0-4,25 0 1,-25 0 0,24-24 2,24 24-3,-47-24 4,47 1-3,23 23-1,-47 0 3,48-24-2,-1 1 2,0-1-1,1 24-3,23-24 3,-47 24 0,-1-23-1,1 23 1,24-24 0,-25 24-1,-22 0 1,-1 0 0,47 0 1,-70 0-2,47 0 1,23 0-2,-47 0 2,48 0 0,-25 0 0,1-23 0,71 23-1,-71-24 1,70 24-1,1 0 2,-1-24-2,25 24 1,-1-23 1,-24 23-2,25-24-1,-1 1 2,0 23 1,47 0-2,-23 0 1,-24 0-1,24 0 1,24 0-1,-72 0 1,24 0 0,1 0 0,-48 0-1,0 0 2,-24 0-3,-23 0 5,-47 0-6,46 0 4,-22 0-2,-25 0 1,72 23 0,23-23-1,23 24 0,1-24 2,70 0-2,-47 23 0,-47 1 2,95-24-2,-95 24 0,0-24 2,-24 23-2,1-23 2,-25 0-2,1 0-1,-24 0 4,24 0-3,-24 0 0,24 0 1,-47 0 0,23 0 0,24 0-2,-48 0 2,25 0-1,-1 0 2,-24 0-2,25 0 0,-1 0 9,0 0-8,-23 0-1,46 0 3,-46 0-4,118 0 4,-95-23-5,47 23 2,-23-24 1,-24 24 0,24 0 0,0-24-1,-24 24 1,0 0 0,0-23-1,24 23 1,-47 0 1,47 0-1,-24 0-1,24 0 0,-24 0 1,0 0-1,0 0 1,0 0 0,-23 0 0,23 0 1,-23 0-3,47 0 2,-24 0-1,-24 0 10,48 0-10,-24 0 8,-23 0-7,47 0-1,-24 0 1,-23 0-1,-1 0 2,1 0-3,-1 0 26,1 0-9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3:30:46.96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4161">
    <iact:property name="dataType"/>
    <iact:actionData xml:id="d0">
      <inkml:trace xmlns:inkml="http://www.w3.org/2003/InkML" xml:id="stk0" contextRef="#ctx0" brushRef="#br0">7387 14116 0,'24'0'261,"23"0"-246,-23 0-8,23 0 9,0-23-8,0 23 7,1 0 0,-25 0-8,1 0 8,23 0-7,-23 0 8,23 0-8,0 0 8,-23 0-9,23 0 0,0 0 1,0 0-1,0 0 3,24 0-2,-47 0-2,47 0 2,-48 0-1,48 0 2,-24 23-2,24-23 0,-24 0 2,24 0-2,0 0 0,-48 0 0,72 0 1,-72 0 0,48 0 0,0 0-1,23 0 1,-46 0 1,46 0-3,-23 0 3,0 0-2,23 0 2,0 0-3,1 0 2,-24 0 0,47 0-1,-24 0 2,24 0-2,0 0 0,0 0 1,-24 0 0,24 0-1,-23 0 1,-1 0 0,24 0 1,-47 0-3,47 0 2,-24 0-1,24 0 1,-23 0 0,23 0 0,-24 0-1,-23 0 1,23 0-1,1 0 1,-24 0 0,-24 0 0,47 0 0,1 0-1,-48 0 1,24 0 0,-1 0-1,1 0 0,0 0 1,0 0 0,-24 0 0,47 0-1,24 0 1,-47 0 0,24 0 1,23 0-2,-48 0 0,25 0 1,23 0 0,-24 0-1,24 0 0,-23 24 2,-1-1-2,24-23 1,-47 0 0,23 24-1,1-24 1,-25 24-1,48-1 4,0 1-7,-23-1 4,46 1 0,-23 23-1,24 0 1,-24-23 0,-24 0 0,24-1-1,-23 1 1,-1-1 0,-23-23 0,47 24-1,-47 0 2,-24-24-2,47 0 1,24 0 0,-23 0-1,-48 0 2,47 0-3,1 0 4,-24 0-5,-24 0 3,24 0-1,-1 0 1,-22 0 0,22 0 1,-22 0-3,-1 0 3,24 0-2,-48 0 1,48 0 0,-24 0-1,1 0 8,-25 0-7,1 0 0,23 0 0,-23 0 0,-1 0 6,1 0-5,-1 0 21,1 0-15</inkml:trace>
    </iact:actionData>
  </iact:action>
  <iact:action type="add" startTime="18496">
    <iact:property name="dataType"/>
    <iact:actionData xml:id="d1">
      <inkml:trace xmlns:inkml="http://www.w3.org/2003/InkML" xml:id="stk1" contextRef="#ctx0" brushRef="#br0">19471 13809 0</inkml:trace>
    </iact:actionData>
  </iact:action>
  <iact:action type="add" startTime="19325">
    <iact:property name="dataType"/>
    <iact:actionData xml:id="d2">
      <inkml:trace xmlns:inkml="http://www.w3.org/2003/InkML" xml:id="stk2" contextRef="#ctx0" brushRef="#br0">25654 13526 0,'24'0'29</inkml:trace>
    </iact:actionData>
  </iact:action>
  <iact:action type="add" startTime="22693">
    <iact:property name="dataType"/>
    <iact:actionData xml:id="d3">
      <inkml:trace xmlns:inkml="http://www.w3.org/2003/InkML" xml:id="stk3" contextRef="#ctx0" brushRef="#br0">7859 14211 0,'24'0'144,"0"0"-137,-1 0 1,1 0 0,-1 0-1,1 0 0,47 0 1,-48 0 0,25 0 0,-1 0-1,-24 0 1,1 0 1,23 23-1,0-23 6,-23 0-6,0 0-1,23 0 9,0 0-1,-23 24-7,-1-24-1,24 0 1,-23 0 0,23 0-1,0 0 2,-23 0-3,0 0 2,-1 0 0,24 0 1,1 0-2,-25 0 0,24 0 1,-23 0 1,23 0-3,0 0 2,-23 0 0,47 0 1,0 0-2,-24 0 0,47 0 0,-23 0 1,-24 0-1,71 0 2,-47-24-2,47 24 1,-24 0 0,-23 0 1,0 0-2,0 0 0,0 0 2,-24 0-2,0 0 1,24 0-2,-24-23 2,24 23 0,0 0-1,-24 0 1,47 0 1,-23 0-3,0 0 3,0 0-1,23 0-1,0 0 1,-70 0 1,47 0-3,23 0 1,-70 0 2,70 0-2,-23 0 1,0 0-1,23 0 2,1 0-1,-1 0-2,-47 0 3,71 23 0,-23-23-2,-1 24 0,-23-24-1,-24 23 2,24-23 0,0 24-1,23 0 1,-70-24 0,46 0 0,48 0-1,-47 0 1,-24 0 0,71 0 0,0 0-1,-47 0 2,47 0-3,-23 0 2,-1 0 0,-23 0 0,23 0-1,1 0 1,23 0 0,-24 0-1,0 0 1,1 0-1,46 0 2,-70 0-2,24 0 1,23 0 0,-48 0-1,25 23 0,-1 1 1,-23-24 0,23 23-1,48 1 2,-24 0-2,-24-1 1,72 1 1,-96-24-3,-22 23 2,22-23 0,1 0-1,-24 0 9,-23 0-8,0 0-1,-1 0 3,1 0-5</inkml:trace>
    </iact:actionData>
  </iact:action>
  <iact:action type="add" startTime="24698">
    <iact:property name="dataType"/>
    <iact:actionData xml:id="d4">
      <inkml:trace xmlns:inkml="http://www.w3.org/2003/InkML" xml:id="stk4" contextRef="#ctx0" brushRef="#br0">19518 13620 0,'0'24'7,"0"0"39,0-1-17</inkml:trace>
    </iact:actionData>
  </iact:action>
  <iact:action type="add" startTime="25628">
    <iact:property name="dataType"/>
    <iact:actionData xml:id="d5">
      <inkml:trace xmlns:inkml="http://www.w3.org/2003/InkML" xml:id="stk5" contextRef="#ctx0" brushRef="#br0">25442 13644 0,'23'0'6</inkml:trace>
    </iact:actionData>
  </iact:action>
  <iact:action type="add" startTime="28464">
    <iact:property name="dataType"/>
    <iact:actionData xml:id="d6">
      <inkml:trace xmlns:inkml="http://www.w3.org/2003/InkML" xml:id="stk6" contextRef="#ctx0" brushRef="#br0">7600 14281 0,'0'-23'36,"0"-1"42,47 24-32,-23 0-38,23 0-1,-24 0 0,48 0 3,0 0-3,-24 0 1,48 0-1,-25 0-1,1 0 2,-24 0 2,24 0-4,24 0 1,-48 0 1,47 0 0,1 0 0,-25 0-1,48 0 1,-23 0 0,23 0 0,23 0 0,-70 0-1,94 24 3,-94-24-5,47 0 2,24 0 1,-24 23 0,47-23 0,-47 0 1,0 0-2,47 0 0,-70 0 1,23 0 0,-48 0 0,25 0-1,-1 0 0,1 0 2,-25 0-1,25 0-1,-24 0-1,-1 0 3,25 0 0,-1 0-2,1 0-1,-25 0 3,72 24-2,-71-24 2,47 0-1,47 0-2,0 0 3,0 0 0,24 47-2,-24-47-2,-47 24 4,95-24-2,-48 23 1,24 1 0,23 0 0,-23-24-1,71 0 2,-24 23-3,-48-23 2,-22 0 1,22 0-3,-70 0 3,-23 0-2,-1 0 1,-23 0-1,-47 0 3,23 0-5,-24 0 4,1 0-1,0 0-1,-1 0 9,1 0 45</inkml:trace>
    </iact:actionData>
  </iact:action>
  <iact:action type="add" startTime="30131">
    <iact:property name="dataType"/>
    <iact:actionData xml:id="d7">
      <inkml:trace xmlns:inkml="http://www.w3.org/2003/InkML" xml:id="stk7" contextRef="#ctx0" brushRef="#br0">19612 13479 0</inkml:trace>
    </iact:actionData>
  </iact:action>
  <iact:action type="add" startTime="30969">
    <iact:property name="dataType"/>
    <iact:actionData xml:id="d8">
      <inkml:trace xmlns:inkml="http://www.w3.org/2003/InkML" xml:id="stk8" contextRef="#ctx0" brushRef="#br0">25442 13502 0,'23'0'21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3:30:46.96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7885">
    <iact:property name="dataType"/>
    <iact:actionData xml:id="d0">
      <inkml:trace xmlns:inkml="http://www.w3.org/2003/InkML" xml:id="stk0" contextRef="#ctx0" brushRef="#br0">7789 13361 0,'23'0'240,"24"0"-233,-23 0 0,47 0 0,0-24 1,-48 24 0,72 0-1,-25 0 1,-22 0 0,46 0-1,0 0 3,1 0-4,-24 0 2,47 0-1,-24 0 2,-23 0-3,23 0 2,-47 0 1,24 0-3,-24 24 2,-23-24-1,47 0 2,-24 0-2,0 0 1,0 0-1,-23 23 2,47-23-2,-24 0 2,-23 24-2,70-24 0,-47 24 3,24-24-5,-24 23 3,24 1 0,0-24 0,-48 0-1,72 23 1,-48-23 1,24 0-2,0 0 0,23 0 2,0 0-3,1 0 2,-24 24 0,47-24-1,23 0 1,-70 0 0,71 24-1,-24-24 0,0 0 3,-24 0-4,71 0 4,-47 0-4,24 0 4,-1 0-5,1 0 2,0 0 1,-48 0 0,48 0 0,-1 0-1,-23 0 1,0 0 0,0 0-1,0 47 1,24-47 1,-24 0-3,-24 0 3,-23 0-2,23 0 0,1 0 1,-48 0 1,24 0-3,0 0 2,47 0 0,-71 0-1,47 0 1,-23 0 0,23 0 1,-23 0-2,24 0 2,-1 0-3,-47 0 1,24 0 1,0 0 0,0 0 0,-24 0 0,24 0-2,-1 0 3,-22 0-1,22 0-1,25 0 2,-24 0-3,-1 0 3,25 0-3,-24-24 2,-1 1 1,1 23-2,0-24 1,-24 0-1,0 24 1,24-23 0,0 23 0,-24-24-1,0 24 1,24-23-1,-47 23 2,47-24-2,-24 24 0,-24-24 1,1 24 2,0 0-4,-1 0 2,1 0 7,23 0-8,-23 0 10,-1 0-11,1 0 5,-1 0-6,1 0 2,0 0 9,-1 0-8,1 0-1,0 0 16,-1 0-15,-23-23 0,24 23 8,-1 0-10,1-24 25</inkml:trace>
    </iact:actionData>
  </iact:action>
  <iact:action type="add" startTime="9877">
    <iact:property name="dataType"/>
    <iact:actionData xml:id="d1">
      <inkml:trace xmlns:inkml="http://www.w3.org/2003/InkML" xml:id="stk1" contextRef="#ctx0" brushRef="#br0">19872 13361 0</inkml:trace>
    </iact:actionData>
  </iact:action>
  <iact:action type="add" startTime="10499">
    <iact:property name="dataType"/>
    <iact:actionData xml:id="d2">
      <inkml:trace xmlns:inkml="http://www.w3.org/2003/InkML" xml:id="stk2" contextRef="#ctx0" brushRef="#br0">24262 13290 0</inkml:trace>
    </iact:actionData>
  </iact:action>
  <iact:action type="add" startTime="13097">
    <iact:property name="dataType"/>
    <iact:actionData xml:id="d3">
      <inkml:trace xmlns:inkml="http://www.w3.org/2003/InkML" xml:id="stk3" contextRef="#ctx0" brushRef="#br0">19636 13455 0,'0'0'1,"24"0"28,-24-23-7,23 23-13,1 0-3,-1 0 3,1 0 6,0 0-7,23 0 15,-24 0-16,1 0 10,0 0-11,-1 0 3,1 0-3,-1 0 10,1 0 22,0 0-7</inkml:trace>
    </iact:actionData>
  </iact:action>
  <iact:action type="add" startTime="14157">
    <iact:property name="dataType"/>
    <iact:actionData xml:id="d4">
      <inkml:trace xmlns:inkml="http://www.w3.org/2003/InkML" xml:id="stk4" contextRef="#ctx0" brushRef="#br0">24380 13337 0,'23'0'92,"1"0"-46,-1 0-31,1 0 1,0 0-9,23 0 8,-24 0-6,1 0 8,0 0-12,-1 0 26</inkml:trace>
    </iact:actionData>
  </iact:action>
  <iact:action type="add" startTime="23519">
    <iact:property name="dataType"/>
    <iact:actionData xml:id="d5">
      <inkml:trace xmlns:inkml="http://www.w3.org/2003/InkML" xml:id="stk5" contextRef="#ctx0" brushRef="#br0">8001 13502 0,'0'-23'185,"24"23"-164,23 0-13,24 0 0,23 0-1,24 0 1,0 0-1,47 0 1,-47 23 0,47-23-1,1 71 1,-1-47 0,-24-24-1,25 23 1,-1 1 0,24-24 0,-1 0 0,72 24-1,-71-24 4,47 0-7,47 0 4,-47 0 0,0 0-1,0 0 1,24 0-1,-48 0 1,71 0 1,-94 0-1,0 0-2,23 0 3,-47 0-2,-47 0 1,24 0-1,23 0 1,-47 0-1,-23 0 1,46 0 0,-70 0 0,47 0 0,-24 0-1,-23 0 2,0 0-2,23 0 2,1 0-4,23 0 7,0 0-8,0 0 7,-24 0-7,24 0 4,-47 0 1,23 0-1,-46 0-2,22 0 2,-46 0-1,0 0 1,-1 0 1,1 0-3,-1 0 3,1 0 21,0 0-7</inkml:trace>
    </iact:actionData>
  </iact:action>
  <iact:action type="add" startTime="24979">
    <iact:property name="dataType"/>
    <iact:actionData xml:id="d6">
      <inkml:trace xmlns:inkml="http://www.w3.org/2003/InkML" xml:id="stk6" contextRef="#ctx0" brushRef="#br0">19565 13384 0,'24'0'38,"-1"0"30,25 0-51,-25 0-11,1 0 2,23 0 0,0 0 8,0 0-9,-23 0 1,23 0-1,-23 0 1,-1 0 1,1 0-3,0 0 9,-1 0-7,1 0 0,-1 0 23,1 0 0,0 0 207,23 0-230,71-47-1,-24 24 1,48-48-1,47 47 2,23-23 1,0 0-5,-23 0 2,-24 47 1,-23-24 0,-71 24-1,23 0 2</inkml:trace>
    </iact:actionData>
  </iact:action>
  <iact:action type="add" startTime="26270">
    <iact:property name="dataType"/>
    <iact:actionData xml:id="d7">
      <inkml:trace xmlns:inkml="http://www.w3.org/2003/InkML" xml:id="stk7" contextRef="#ctx0" brushRef="#br0">23884 13172 0,'24'0'18,"-24"24"10,23-24-21,1 0 1,-1 0-1,1 23 1,23-23 0,-23 0-1,23 0 2,0 0-2,-23 0 0,23 24 1,-23-24-1,23 0 1,0 23 0,-23 1-1,46-24 1,-22 24 0,-25-24 0,48 23 0,0-23-1,-24 24 4,-23-24-7,46 0 4,-46 0 0,-24 23 0,47-23-1,-23 0 1,-24 24 0,23-24 23,1 0-24</inkml:trace>
    </iact:actionData>
  </iact:action>
</iact:actions>
</file>

<file path=ppt/ink/inkAction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3:30:46.96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6278">
    <iact:property name="dataType"/>
    <iact:actionData xml:id="d0">
      <inkml:trace xmlns:inkml="http://www.w3.org/2003/InkML" xml:id="stk0" contextRef="#ctx0" brushRef="#br0">20297 13668 0,'0'23'7,"23"-23"100,-23 24-83,24-24-9,23 23-8,-23 1 8,23-24-7,-23 0 0,23 0-1,-24 0 1,1 24 1,23-24-3,-23 0 3,-1 0 0,25 0-4,-1 0 3,0 0 0,0 0 0,24 0 0,-24 0 0,24 0 0,-24 0-1,48 0 0,-48 0 0,24 0 2,-24 0-2,0 0 2,24 0-3,0 0 6,-48 0-8,48 0 3,-47 0 1,46 0 0,25 0-1,-24 0 1,-24 0 0,24 0-1,-1 0 1,-22 0 0,22-24 1,1 24-3,-24 0 1,24 0 2,24-24 2,-25 24-7,-22-23 3,93-1 1,-94 24 0,48-23-1,23-1 1,-24 24 1,24-24-2,24-23 1,-24 47-1,-24-23 1,24 23-1,0 0 1,0 0-1,-23 0 2,23 0-1,-24 0 0,24 0 0,-47 0-2,23 0 3,1 0-2,-1 0 1,-47 0-1,48 0 0,-25 0 1,25 0 0,-24 23 0,23-23 0,0 0 0,24 0-1,0 0 1,-23 0-1,23 0 1,-47 0-1,47 0 3,-48 0-5,25 0 3,-24 0 0,-1-23-1,1 23 1,24 0 1,-1-24-2,-23 24 2,23-24-3,-23 1 3,23 23-1,1-24-2,-24 24 3,0 0-2,-1 0 1,-22 0 0,22 0-1,25-23 0,-24 23 1,-24 0-1,24 0 2,47 0-2,-48 0 0,-22 0 2,46 0-2,-23 0 2,-24 0-2,24 0 0,0 0 1,-24 0 0,24 0 0,-1 0-1,-46 0 1,70 0-1,-23 0 1,-24 0-1,48 0 1,-1 0 0,-47 0 3,24 0-7,0 0 5,23 0-1,-46 0-1,22 23 0,1-23 1,0 0 0,0 0 0,-24 0-1,0 0 0,0 24 1,1-24 0,-1 0 7,-24 0-7,1 0 11,0 0-7,-1 0 27,1 0-23</inkml:trace>
    </iact:actionData>
  </iact:action>
  <iact:action type="add" startTime="9881">
    <iact:property name="dataType"/>
    <iact:actionData xml:id="d1">
      <inkml:trace xmlns:inkml="http://www.w3.org/2003/InkML" xml:id="stk1" contextRef="#ctx0" brushRef="#br0">6868 13479 0,'24'0'307,"-1"0"-292,1 0-7,23 0 9,-23 23-11,-1-23 3,25 0-1,-1 0-2,0 0 3,0 0 2,0 0-7,1 0 3,-25 0 1,1 0-1,-1 0 1,1 0 0,0 0 22,-1 0-21,1 0 37</inkml:trace>
    </iact:actionData>
  </iact:action>
  <iact:action type="add" startTime="11173">
    <iact:property name="dataType"/>
    <iact:actionData xml:id="d2">
      <inkml:trace xmlns:inkml="http://www.w3.org/2003/InkML" xml:id="stk2" contextRef="#ctx0" brushRef="#br0">14184 13361 0,'24'0'37,"-1"0"-12,1 0-16,23 23 4,-23-23-5,-1 0-1,25 0 0,-1 0 1,0 0 0,0 0 0,0 0-1,24 0 0,-47 0 1,23 0 0,0 0 2,-23 24-5,23-24 4,-23 0-2,-24 24 1,47-24 0,-24 0 6,1 0 10,0 0 0</inkml:trace>
    </iact:actionData>
  </iact:action>
  <iact:action type="add" startTime="12180">
    <iact:property name="dataType"/>
    <iact:actionData xml:id="d3">
      <inkml:trace xmlns:inkml="http://www.w3.org/2003/InkML" xml:id="stk3" contextRef="#ctx0" brushRef="#br0">20863 14022 0,'0'-24'23,"24"1"7,-1 23-22,1 0-1,0-24 1,46-23-1,1 23 1,0-23-1,0 23 1,23-23 0,48 23 0,-1-23-1,48-24 1,71 48 0,23-48-1,-23 47 1,70 1 1,24-24-2,0 47 0,-47 0 1,47 0 0,-47 0-1,-24 0 1,24 0-1,-119 0 1,72 0 0,-71 0 0,47 0-1,-47 0 1,23 0-1,-23 0 2,-24 0-2,0 0 0,1 0 1,-48 0 0,0 0 0,47 0-1,-94 0 1,23 0 0,-23 0 0,-24 0-1,0 0 1,24 0-1,-24 0 9,0 0-9,1 0 9,-1 0-1,-24 0-7</inkml:trace>
    </iact:actionData>
  </iact:action>
  <iact:action type="add" startTime="15070">
    <iact:property name="dataType"/>
    <iact:actionData xml:id="d4">
      <inkml:trace xmlns:inkml="http://www.w3.org/2003/InkML" xml:id="stk4" contextRef="#ctx0" brushRef="#br0">6585 13715 0,'0'0'1,"24"0"121,-1 0-116,1 0 11,-1 0-11,1-24 2,0 24-1,-1 0 1,24 0 0,-23-23 1,0 23-2,23 0 0,-24 0 2,1 0-2,0 0 0,23 0 2,-24 0-2,1 0 1,0 0 0,-1 0-2,1 0 10,-1 0 7</inkml:trace>
    </iact:actionData>
  </iact:action>
  <iact:action type="add" startTime="16239">
    <iact:property name="dataType"/>
    <iact:actionData xml:id="d5">
      <inkml:trace xmlns:inkml="http://www.w3.org/2003/InkML" xml:id="stk5" contextRef="#ctx0" brushRef="#br0">14869 13573 0,'23'0'99,"24"0"-53,24 0-31,-47 0-8,47 0 0,-1 0 1,-22 0 0,22 0 0,1 0 0,-24 0-1,-23 0 0,23 0 1,-23 0 8,-1 0-9,1 0 9</inkml:trace>
    </iact:actionData>
  </iact:action>
  <iact:action type="add" startTime="17199">
    <iact:property name="dataType"/>
    <iact:actionData xml:id="d6">
      <inkml:trace xmlns:inkml="http://www.w3.org/2003/InkML" xml:id="stk6" contextRef="#ctx0" brushRef="#br0">20674 13927 0,'0'0'1,"24"0"4,0 0 3,23 0-1,0 0 1,24-23 0,47-1 0,-24 1-1,71-1 1,-23 0 0,47-23-1,23 23 2,24 1-3,47-1 3,1-23-2,70 47 0,-71-47 1,-47 47 5,23-47-10,1 23 4,-24 24 1,-47-71 0,23 48-1,-47-1 1,-47 0 0,-23 1-1,-1-1 2,-23 1-2,-24 23 0,0 0 9,-23 0 1,0 0-3,-1 0 10</inkml:trace>
    </iact:actionData>
  </iact:action>
  <iact:action type="add" startTime="19973">
    <iact:property name="dataType"/>
    <iact:actionData xml:id="d7">
      <inkml:trace xmlns:inkml="http://www.w3.org/2003/InkML" xml:id="stk7" contextRef="#ctx0" brushRef="#br0">6349 13644 0,'23'0'162,"1"0"-156,0 0 1,-1 0 9,1 0-8,-1 0 7,1 0-6,0 0-3,-1 0 18,1 0-17,0 0 1,-1 0 7,1 0-7,-1 0 15,1-24 8</inkml:trace>
    </iact:actionData>
  </iact:action>
  <iact:action type="add" startTime="21287">
    <iact:property name="dataType"/>
    <iact:actionData xml:id="d8">
      <inkml:trace xmlns:inkml="http://www.w3.org/2003/InkML" xml:id="stk8" contextRef="#ctx0" brushRef="#br0">14751 13314 0,'23'0'54,"1"0"-9,23 0-38,0 0 9,-23 0-9,23 0 2,0 0-3,0 0 2,-23 0 0,23 0-1,-23 0 9,-1 0-1,1 0 24</inkml:trace>
    </iact:actionData>
  </iact:action>
  <iact:action type="add" startTime="22171">
    <iact:property name="dataType"/>
    <iact:actionData xml:id="d9">
      <inkml:trace xmlns:inkml="http://www.w3.org/2003/InkML" xml:id="stk9" contextRef="#ctx0" brushRef="#br0">22397 13337 0,'47'0'69,"-23"0"-61,47 0-2,0 0 2,-1 0-1,48 0 1,24 0 0,47 0 0,23 0-1,24-47 1,0 23-1,0 24 2,0 0-2,0 0 1,71 0-1,-71 0 1,0 0-1,0 0 1,-71 0 0,-47 0-1,24 0 1,-119 0 0,48 0-1,-47 0 1,-1 0 1,25 0-1,-25 0 22,1 0-22</inkml:trace>
    </iact:actionData>
  </iact:action>
</iact:actions>
</file>

<file path=ppt/ink/inkAction10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3:30:46.96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6476">
    <iact:property name="dataType"/>
    <iact:actionData xml:id="d0">
      <inkml:trace xmlns:inkml="http://www.w3.org/2003/InkML" xml:id="stk0" contextRef="#ctx0" brushRef="#br0">15010 14329 0,'-47'0'321,"23"0"-313,-70 0 0,-24 0 0,0 0-1,-47 0 1,-71 0 0,47 0-1,-23 0 2,-24 23-3,47-23 2,-24 71 0,1-71-1,23 0 1,-23 24 0,-48-24 0,48 0 0,-71 23-1,47-23 0,-71 0 2,118 47-1,-23-23 0,-24-24-1,70 0 0,1 24 1,0-24-1,23 0 1,-23 0 0,0 0 0,0 23 0,-24-23-1,47 24 1,-46-24 0,22 47-1,-46-47 2,47 24-3,-24-24 2,24 0 0,-24 0 0,47 23-1,-23 1 1,24-24-1,46 0 1,1 0-1,-24 24 1,47-24 0,-23 0 0,-1 0 1,1 0-2,-1 0 0,25 0 1,-49 0-1,72 0 1,-24 0 0,-23 0-1,47 0 1,-24 0 0,0 0-1,48 0 2,-48 0-2,0 0 1,47 0-1,-23 0 1,24 0 0,-1 0-1,-23 0 2,0 0 6,23 0 1,0 0 14</inkml:trace>
    </iact:actionData>
  </iact:action>
  <iact:action type="add" startTime="9303">
    <iact:property name="dataType"/>
    <iact:actionData xml:id="d1">
      <inkml:trace xmlns:inkml="http://www.w3.org/2003/InkML" xml:id="stk1" contextRef="#ctx0" brushRef="#br0">18692 14187 0</inkml:trace>
    </iact:actionData>
  </iact:action>
  <iact:action type="add" startTime="10250">
    <iact:property name="dataType"/>
    <iact:actionData xml:id="d2">
      <inkml:trace xmlns:inkml="http://www.w3.org/2003/InkML" xml:id="stk2" contextRef="#ctx0" brushRef="#br0">27637 14258 0</inkml:trace>
    </iact:actionData>
  </iact:action>
  <iact:action type="add" startTime="12870">
    <iact:property name="dataType"/>
    <iact:actionData xml:id="d3">
      <inkml:trace xmlns:inkml="http://www.w3.org/2003/InkML" xml:id="stk3" contextRef="#ctx0" brushRef="#br0">5830 14659 0,'47'0'214,"-24"0"-206,48 0 1,0 0-2,0 0-1,47 0 3,-24 24-2,24-24 2,-23 0-3,-1 0 3,24 23-2,47-23 0,24 0 1,-24 0 1,1 0-3,70 0 3,-118 0-2,47 0 2,0 0-3,-47 0 2,24 0 0,23 0-1,0 0 1,0 0 1,0 0-3,1 0 3,-48 0-2,0 0 0,0-23 2,23 23-3,-23-24 2,-23 24 0,23-23 0,0 23 0,-24 0-1,24-24 1,47 0 0,-47 24-1,0-23 1,47 23 0,48-48-1,-48 25 2,-47 23-2,71 0 1,-24 0-1,-47 0 1,94 0-1,-46 0 1,-25 0 0,24 0-1,1 0 1,-1 0 0,0 0 1,-23 0-3,-1 0 2,-23 0 0,-71 0-1,48 0 1,-24 0 0,-48 0-1,24 0 2,1 0-1,-25 0 7,1 0-7,-1 0 22,1 0-7,0 0 15</inkml:trace>
    </iact:actionData>
  </iact:action>
  <iact:action type="add" startTime="14484">
    <iact:property name="dataType"/>
    <iact:actionData xml:id="d4">
      <inkml:trace xmlns:inkml="http://www.w3.org/2003/InkML" xml:id="stk4" contextRef="#ctx0" brushRef="#br0">18692 14116 0,'24'0'60,"-1"0"2,1 0-54,-1 0-1,25 0 0,-25 0 2,1 0-1,23 0-1,-23 0 0,-1 0 1,1 0 0,-1 0 7,1 0 0</inkml:trace>
    </iact:actionData>
  </iact:action>
  <iact:action type="add" startTime="15583">
    <iact:property name="dataType"/>
    <iact:actionData xml:id="d5">
      <inkml:trace xmlns:inkml="http://www.w3.org/2003/InkML" xml:id="stk5" contextRef="#ctx0" brushRef="#br0">25772 14258 0,'24'0'39,"-1"0"-33,1 0 9,-1 0-7,25 0 7,-25 0-7,1 0 0,-1 0-1,1 0 1,0 0 8,-1 0-9,1 0 31</inkml:trace>
    </iact:actionData>
  </iact:action>
  <iact:action type="add" startTime="18142">
    <iact:property name="dataType"/>
    <iact:actionData xml:id="d6">
      <inkml:trace xmlns:inkml="http://www.w3.org/2003/InkML" xml:id="stk6" contextRef="#ctx0" brushRef="#br0">5948 14588 0,'23'0'193,"1"0"-186,-1 0 6,1 0-5,0 0 0,23 0 0,24 0-1,-24 0 2,47 0-2,1 0 1,94 0-1,-71 0 2,47 0-1,71-23 0,-71-1-2,24 24 2,23 0-1,-47-71 1,1 71 0,22-23-1,72-25 1,-71 1 0,94 24 1,-47-25-3,24-22 2,-24-1-1,-24 24 2,24-24-2,24 24 1,-72-24-1,25 24 4,-48-24-6,47 71 3,-94-24-1,48 0 1,-1 1 2,-24-1-5,25 24 3,22-47-1,25 23 2,-95 1-3,94-1 2,-141 24 0,47 0-1,24-23 2,-24 23-2,0 0 1,0 0 1,47 0-3,0 0 2,-47 0 1,47 0-3,-47 0 5,0 0-5,-23 0 0,-1 0 2,-23 0 0,23 0 1,-47 0-3,-23 0 1,23 0 1,-23 0 0,-1 0-1,1 0 2,0 0 7,-1 0 6,1 0-14,-1 0 15,1 0-14,0 0 13</inkml:trace>
    </iact:actionData>
  </iact:action>
  <iact:action type="add" startTime="19641">
    <iact:property name="dataType"/>
    <iact:actionData xml:id="d7">
      <inkml:trace xmlns:inkml="http://www.w3.org/2003/InkML" xml:id="stk7" contextRef="#ctx0" brushRef="#br0">18432 14187 0,'0'0'1,"24"0"19,23 0 18,-23 0-22,23 0-8,-23 0 1,-1 0-2,24 0 1,1 0 6,-25 0 2,1 0-1,-1 0 0,1 0 47</inkml:trace>
    </iact:actionData>
  </iact:action>
  <iact:action type="add" startTime="20578">
    <iact:property name="dataType"/>
    <iact:actionData xml:id="d8">
      <inkml:trace xmlns:inkml="http://www.w3.org/2003/InkML" xml:id="stk8" contextRef="#ctx0" brushRef="#br0">25961 14423 0,'0'24'46,"23"-24"-40,1 0 19,23 0-19,-23 0 9,23 0-7,-23 0 16,-1 0-9,1 0 23,-1 0 0</inkml:trace>
    </iact:actionData>
  </iact:action>
</iact:actions>
</file>

<file path=ppt/ink/inkAction1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3:30:46.963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  <inkml:brush xml:id="br1">
      <inkml:brushProperty name="width" value="0.05292" units="cm"/>
      <inkml:brushProperty name="height" value="0.05292" units="cm"/>
      <inkml:brushProperty name="color" value="#FF0000"/>
    </inkml:brush>
  </inkml:definitions>
  <iact:action type="add" startTime="7281">
    <iact:property name="dataType"/>
    <iact:actionData xml:id="d0">
      <inkml:trace xmlns:inkml="http://www.w3.org/2003/InkML" xml:id="stk0" contextRef="#ctx0" brushRef="#br0">874 6090 0,'0'24'160,"0"-1"-136,0 1-17,0 0 8,0-1 0,0 1 2,0-1 14,0 1-25,0 0 41,0-1-24,0 1-15,0-1 15,0 1-7,0 0 14,0-1-22,0 1-1,0-1 27,0 1-30,0 0 19,0-1 1,0 1-9,0-1 23,0 1-15,0 0 9,0-1-25,0 1 16,0 0 15,0-1-13,0 1 27,0-1-13,0 1 30</inkml:trace>
    </iact:actionData>
  </iact:action>
  <iact:action type="add" startTime="18999">
    <iact:property name="dataType"/>
    <iact:actionData xml:id="d1">
      <inkml:trace xmlns:inkml="http://www.w3.org/2003/InkML" xml:id="stk1" contextRef="#ctx0" brushRef="#br0">4437 7365 0,'24'0'309,"-1"0"-295,1 0 1,0 0-8,-1 0 9,1 0 0,-1 0-9,1 0 17,0 0-17,-1 0 1,1 0 15,-1 0-15,1 0 6,0 0-4,-1 0-4,1 0 26,-1 0-17,1 0 8,0 0-8,-1 0 8,1 0-8,-1 0 0,1 0 24,0 0-23,-1 0 0,1 0-9,-1 0 0,1 0 17,0 0-17,-1 0 31,1 0-14,-1 0-1,1 0 32,0 0-34,-1 0 26,1 0-39,-1 0 7,1 0 8,0 0-15,-1 0 30,1 0-15,-1 0 7,1 0 47,0 0 54</inkml:trace>
    </iact:actionData>
  </iact:action>
  <iact:action type="add" startTime="21866">
    <iact:property name="dataType"/>
    <iact:actionData xml:id="d2">
      <inkml:trace xmlns:inkml="http://www.w3.org/2003/InkML" xml:id="stk2" contextRef="#ctx0" brushRef="#br0">11093 7294 0,'23'0'247,"1"0"-241,-1 0 11,1 0-2,0 0-1,-1 0 2,1 0-1,-1 0-7,1 0 15,0 0-16,-1 0 17,1 0-9,-1 0-7,1 0 7,0 0-7,-1 0 7,24 0-7,-23 0-1,0 0 2,23 0-3,-24 0 11,1 0-10,0 0 16,-1 0 0,1 0 1,-1 0-2,1 0-7,-24-24 1,24 24 7,-1 0-8,1 0 9,-1 0 29,1 0-37,0 0 15,-1 0-17,1 0 2,-1 0 46,1 0-17,0 0-6,-1 0-1,1 0 86,-1 0-78,1 0 8</inkml:trace>
    </iact:actionData>
  </iact:action>
  <iact:action type="add" startTime="29513">
    <iact:property name="dataType"/>
    <iact:actionData xml:id="d3">
      <inkml:trace xmlns:inkml="http://www.w3.org/2003/InkML" xml:id="stk3" contextRef="#ctx0" brushRef="#br0">6302 7294 0,'0'-24'21,"0"1"126,23 23-130,1 0-11,-1 0 1,1 0 1,0 0 0,-1 0 0,1 0-1,-1 0 1,1 0 7,0 0-8,-1 0 9,1 0-7,0 0-3,-1 0 11,1 0-9,-1 0 0,1 0-1,0 0 1,-1 0-1,1 0 1,-1 0-1,1 0 8,0 0-4,-1 0 9,1 0-13,-1 0 1,1 0 9,0 0-3,-1 0 2,1 0-1,-1 0 0,1 0 8,0 0-15,-1 0 15,1 0-6,-1 0-2,1 0 6,0 0-5,-1 0 7,1 0-7,-1 0-8,1 0 38,0 0-9</inkml:trace>
    </iact:actionData>
  </iact:action>
  <iact:action type="add" startTime="40155">
    <iact:property name="dataType"/>
    <iact:actionData xml:id="d4">
      <inkml:trace xmlns:inkml="http://www.w3.org/2003/InkML" xml:id="stk4" contextRef="#ctx0" brushRef="#br1">2195 7294 0,'24'0'370,"-1"0"-363,1 0 9,0 0-1,-1 0-8,1 0 8,-1 0-7,1 0-1,0 0 9,-1 0-9,1 0 9,-1 0-8,1 0-1,0 0 8,-1 0-7,1 24 8,23-24-9,-23 0 9,-1 0-8,1 0 16,-1 0-18,1 0 2,0 0 7,-1 0-7,1 0 8,-1 0-8,1 0-1,0 0 1,-1 0-1,1 0 0,-1 0 17,1 0-9,0 0 8,-1 0-15,1 0 0,-1 0 15,1 0-15,23-24 7,-23 24 0,-1 0-7,1 0 8,0 0-10,-1-24 10,1 24-8,-1 0-1,1-23 1,23 23 0,0-24 6,-23 24-6,0 0 8,-1 0-8,-23-23 0,24 23-1,23 0 1,-47-24-1,24 24 1,-1 0 1,-23-24-2,24 24 1,-1 0-1,1 0 0,0 0 9,-1 0-8,1-23 15,-1 23-15,1 0 8,-24-24-1,24 24-8,-1 0 8,24-23 8,-47-1-15,24 0-1,0 24 9,-1-23-8,1-1-1,-1 1 25,1-1-17,-24 0-8,0 1 8,0-1-7,0 1-1,24-1 2,-24-23-2,23 0 10,-23-1-11,0 1 10,0 23-1,0 1-6,0-1 5,0 1 2,0-1-9,0-23 8,0 0-7,0-1 7,0 25-7,0-1 0,-23 24-1,23-23 1,0-1 8,-24 0-8,0 1-1,1-24 8,-1 23-7,1 0 0,-1 1 0,0-1-1,1-23 1,-1 23-1,1-23 1,-1 47 1,0-47-2,-23 0 9,24 23-9,-1 0 0,0 1 1,-23-1 1,24 1-3,-1-25 2,-23 25-1,0 23 1,23-47-1,0 47 1,1-24 0,-1 0 2,1 24-5,-1 0 6,0-23-5,24-1 1,-23 24 2,-1 0-2,1-23 1,-1 23 8,-23 0-10,23 0 9,1-24-5,-1 24 5,0-24-8,1 24 0,-1 0 10,1 0-11,-25 0 9,25 0-7,-1 0 7,1 0-6,-1 0-1,0 0 6,1 0-6,-1 0 15,1 0-16,-1 0 2,0 0 6,1 0-8,-1 0 8,1 0-6,-1 0-3,-23 0 10,23 0 0,1 0-9,-1 0 1,0 0 8,1 0-9,-1 0 9,1 0-8,-1 0-1,0 0 8,1 0-7,-1 0 8,1 0-9,-1 0 0,0 0 9,1 0-8,-1 0 8,1 0-9,-1 0 1,0 0 7,1 0-7,23 24-1,-24-24 8,1 0-7,-1 0-1,24 24 9,-24-24-7,1 0 14,23 23 7,-24-23-13,1 0 27,23 24-29,-24-24-5,0 23 27,1 1-22,-1-24 9,1 0-16,23 24 7,-24-1 7,0-23 1,24 24-6,-23-24-2,23 23 38,-24-23-45,24 24 7,-23-24-7,23 24-1,-24-1 8,24 1-7,-24-1 15,24 1-15,-23-24 15,23 24-7,0-1 0,0 1-9,-24-24 0,24 24 1,0-1-1,-23-23 9,23 24-9,0-1 10,0 1-2,0 0 1,0-1-9,-24-23 0,24 24 1,0-1-1,0 1 1,0 0 0,0-1-1,-24 1 2,24-1-3,0 1 2,0 23 1,0-23-2,0-1 2,0 25-3,0-25 2,0 24 0,0 1 1,0-25-3,0 24 2,0 24-1,0-23 9,0-1-1,0-24-6,0 1 5,0 0-6,0-1 1,0 1 5,24-1-7,0-23 9,-24 48-8,23-25-1,-23 1 8,24-1-6,-1-23-2,-23 24 0,24 0 1,0-24 0,-24 23-1,23 1 1,-23-1 0,24-23 0,-24 24-1,23 0 1,-23-1 1,24-23-3,0 24 3,-1-24-1,-23 23-2,24-23 4,-1 0-4,-23 24 2,48-24 7,-48 24-6,23-24-2,-23 23-1,24-23 3,23 0-2,0 0 8,0 24-7,1-24 9,-25 0-10,1 23 0,23-23 1,-23 24 8,-1-24-10,1 0 19,-1 0-18,1 0 8,0 0 16,-1 0-9,1 0 9,-1 0-23,1 0 0,0 0 15,-1 0-15,1 0 38,-1 0-8</inkml:trace>
    </iact:actionData>
  </iact:action>
  <iact:action type="add" startTime="47832">
    <iact:property name="dataType"/>
    <iact:actionData xml:id="d5">
      <inkml:trace xmlns:inkml="http://www.w3.org/2003/InkML" xml:id="stk5" contextRef="#ctx0" brushRef="#br1">1652 7719 0,'-23'0'37,"23"-24"63,23 1-46,1 23-46,0 0-1,-1 0 1,1 0 0,23 0 0,0 0 0,0-24-1,48 24 1,-48-23 0,0 23-1,24 0 2,0 0-3,-24-24 2,-23 24 0,23 0 0,0 0 7,-23 0-7,23 0 7,-24 0-7,1 0-1,0 0 1,-1 0 0,24 0 6,-23 0 2,0 0-7,-1 0-2,24 0 8,-23 0 1,0 0-9,-1 0 2,1 0-1,-1 0-2,25-24 2,-25 24 0,24 0 0,1 0-2,-25 0 3,24 0-1,-23 0 0,23 0-1,0 0 1,1 0 9,-25 0-11,1 0 4,-1 0-6,1 0 4,0 0 0,-1 0-1,1 0 1,-1 0-1,1 0 2,0 0 14,-1 0-8,1 0 24,-1 0 23</inkml:trace>
    </iact:actionData>
  </iact:action>
  <iact:action type="add" startTime="49599">
    <iact:property name="dataType"/>
    <iact:actionData xml:id="d6">
      <inkml:trace xmlns:inkml="http://www.w3.org/2003/InkML" xml:id="stk6" contextRef="#ctx0" brushRef="#br1">4744 7837 0,'24'0'18</inkml:trace>
    </iact:actionData>
  </iact:action>
  <iact:action type="add" startTime="50460">
    <iact:property name="dataType"/>
    <iact:actionData xml:id="d7">
      <inkml:trace xmlns:inkml="http://www.w3.org/2003/InkML" xml:id="stk7" contextRef="#ctx0" brushRef="#br1">6113 7719 0,'-24'0'22</inkml:trace>
    </iact:actionData>
  </iact:action>
  <iact:action type="add" startTime="51059">
    <iact:property name="dataType"/>
    <iact:actionData xml:id="d8">
      <inkml:trace xmlns:inkml="http://www.w3.org/2003/InkML" xml:id="stk8" contextRef="#ctx0" brushRef="#br1">6845 7766 0,'23'0'23</inkml:trace>
    </iact:actionData>
  </iact:action>
  <iact:action type="add" startTime="53832">
    <iact:property name="dataType"/>
    <iact:actionData xml:id="d9">
      <inkml:trace xmlns:inkml="http://www.w3.org/2003/InkML" xml:id="stk9" contextRef="#ctx0" brushRef="#br0">8213 7577 0</inkml:trace>
    </iact:actionData>
  </iact:action>
  <iact:action type="add" startTime="54570">
    <iact:property name="dataType"/>
    <iact:actionData xml:id="d10">
      <inkml:trace xmlns:inkml="http://www.w3.org/2003/InkML" xml:id="stk10" contextRef="#ctx0" brushRef="#br0">8969 7601 0</inkml:trace>
    </iact:actionData>
  </iact:action>
  <iact:action type="add" startTime="55147">
    <iact:property name="dataType"/>
    <iact:actionData xml:id="d11">
      <inkml:trace xmlns:inkml="http://www.w3.org/2003/InkML" xml:id="stk11" contextRef="#ctx0" brushRef="#br0">10007 7577 0</inkml:trace>
    </iact:actionData>
  </iact:action>
  <iact:action type="add" startTime="57460">
    <iact:property name="dataType"/>
    <iact:actionData xml:id="d12">
      <inkml:trace xmlns:inkml="http://www.w3.org/2003/InkML" xml:id="stk12" contextRef="#ctx0" brushRef="#br0">11683 7790 0</inkml:trace>
    </iact:actionData>
  </iact:action>
  <iact:action type="add" startTime="58236">
    <iact:property name="dataType"/>
    <iact:actionData xml:id="d13">
      <inkml:trace xmlns:inkml="http://www.w3.org/2003/InkML" xml:id="stk13" contextRef="#ctx0" brushRef="#br0">12485 7908 0,'24'0'8</inkml:trace>
    </iact:actionData>
  </iact:action>
  <iact:action type="add" startTime="58865">
    <iact:property name="dataType"/>
    <iact:actionData xml:id="d14">
      <inkml:trace xmlns:inkml="http://www.w3.org/2003/InkML" xml:id="stk14" contextRef="#ctx0" brushRef="#br0">13075 7861 0</inkml:trace>
    </iact:actionData>
  </iact:action>
  <iact:action type="add" startTime="59504">
    <iact:property name="dataType"/>
    <iact:actionData xml:id="d15">
      <inkml:trace xmlns:inkml="http://www.w3.org/2003/InkML" xml:id="stk15" contextRef="#ctx0" brushRef="#br0">13807 7813 0</inkml:trace>
    </iact:actionData>
  </iact:action>
  <iact:action type="add" startTime="62539">
    <iact:property name="dataType"/>
    <iact:actionData xml:id="d16">
      <inkml:trace xmlns:inkml="http://www.w3.org/2003/InkML" xml:id="stk16" contextRef="#ctx0" brushRef="#br0">2030 8286 0,'24'0'146,"-1"0"-140,1 0 2,23 0-1,-23 0 1,23 0-1,0 0 1,0 0 9,-23 0-10,-1 0 3,25 0-4,-25 0 8,1 0-6,-1 0 0,1 0-1,0 0 1,-1 0-1,24 0 9,-23 0-1,23 0-6,0 0 5,-23 0-6,0 0 8,23 0-9,0 0 9,-23 0-8,-1 0 7,1 0-6,-1 0-2,1 0 1,0 0-2,-1-24 10,1 24-9,-1 0 0,25 0 9,-25 0-8,1 0 9,-1 0-11,1 0 10,0 0-9,-1 0 16,1 0 16</inkml:trace>
    </iact:actionData>
  </iact:action>
  <iact:action type="add" startTime="63806">
    <iact:property name="dataType"/>
    <iact:actionData xml:id="d17">
      <inkml:trace xmlns:inkml="http://www.w3.org/2003/InkML" xml:id="stk17" contextRef="#ctx0" brushRef="#br0">4862 8262 0,'24'0'93,"-1"0"-56,24 0-14,-23 0-16,23 0 0,0 0 2,1 0-2,22 0 1,-22 0 0,22 0-1,1 0 1,0 0 2,-24 0-5,24 0 3,0 0 0,-24 0 1,24 0-3,-24 0 2,0 0 0,24 0-1,-24 0 1,-23 0 0,23 0-1,0 0 1,0 0 0,1 0-1,-25 0 2,24 0-3,-23 0 3,0 0-2,23 0 1,-24 0 1,1 0 1,0 0-5,-1 0 1,24 0 2,-23 0 8,23 0-9,1 0 9,-25 0-8,1 0 8,-1 0-10,1 0 10,0 0-1,-1 0-8,1 0 17,-1 0-1</inkml:trace>
    </iact:actionData>
  </iact:action>
  <iact:action type="add" startTime="64982">
    <iact:property name="dataType"/>
    <iact:actionData xml:id="d18">
      <inkml:trace xmlns:inkml="http://www.w3.org/2003/InkML" xml:id="stk18" contextRef="#ctx0" brushRef="#br0">8001 8427 0,'24'0'44,"-1"0"-27,1 0-1,-1 0-10,1-23 3,0 23-3,23 0 2,-47-24 0,47 24 0,-23 0-1,-1-24 0,24 24 1,1 0 8,-1-23-8,0 23 7,-23 0-7,23 0-1,-24 0 1,25 0 8,-1 0-10,0 0 10,-23 0-9,23-24 1,0 24 1,0 0-1,0 0-1,1 0 1,-1 0 7,-24 0-7,1 0-1,0 0 1,23 0 8,-24 0-9,1 0 1,0-23-1,-1 23 1,24 0 1,1 0 0,-1 0 3,-24 0-3,1 0 5,0 0-6,-1 0 23,24-24-22,1 24 6,-25 0-8,1 0 0,-1 0 1,1 0 0,0 0 2,-1 0 3,1 0 3,-1 0-7,1 0 14,0 0 6,-1 0 10</inkml:trace>
    </iact:actionData>
  </iact:action>
  <iact:action type="add" startTime="66250">
    <iact:property name="dataType"/>
    <iact:actionData xml:id="d19">
      <inkml:trace xmlns:inkml="http://www.w3.org/2003/InkML" xml:id="stk19" contextRef="#ctx0" brushRef="#br0">11352 8498 0,'24'0'74,"-1"0"-56,1 0-11,0 0 0,23 0 0,0 0 9,0 0-9,0 0 2,1 0-1,-1-24 0,0 24-2,24 0 2,-24 0 1,0 0-1,24 0-1,-47 0 0,23 0 1,0 0 0,0 0 0,0 0-1,1 0 0,-25 0 2,24 0-3,1 0 2,-1 0-1,0 0 1,0 0 0,0 0-1,1 0 1,-1 0 1,0 0-1,24 0 8,-48 0-10,25 0 11,-25 0-10,1 0 0,23 0 0,0 0 9,-23 0-8,-1 0 0,25 0 0,-25 0 6,1 0-5,-1 0-3,1 0 9,0 0-7,-1 0 0,1 0-1,-1 0 1,1 0 0,0 0 0,-1 0 1,1 0-3,23-23 10,-23 23-1,23 0-6,-24-24-3,1 24 2,23 0 0,24-23 8,-47 23-1,23 0-6,-24-24 6,1 24-9,0 0 10,-1 0 22,1 0 1</inkml:trace>
    </iact:actionData>
  </iact:action>
  <iact:action type="add" startTime="71805">
    <iact:property name="dataType"/>
    <iact:actionData xml:id="d20">
      <inkml:trace xmlns:inkml="http://www.w3.org/2003/InkML" xml:id="stk20" contextRef="#ctx0" brushRef="#br0">14609 7294 0,'24'0'259,"23"0"-251,-47 24 1,23-1-3,1 1 3,0-1-2,-1 25 0,1-25 1,23 1 4,-23 47-6,46-24-1,-70 24 2,48-24 1,-1 0 0,0 24 0,0 0 0,24 0 0,-24-24 0,-23 24 1,23-1-4,0-22 3,0 23 0,1-48 0,-25 24-1,1 24 0,23-24 1,-23 1 0,23-1 0,24 24 1,-48-1-3,24 1 3,-23-24-2,23 48 0,0-24 0,-23-1 6,23 1-8,0-23 3,1-1 0,-1 24 0,-24-1-3,25 1 5,-1 0-4,24-47 0,-24 46 7,0 1-10,24 0 4,-48-24 1,48 24 0,-24-24 0,1 1 0,-1-1-1,0 0 1,-23-23 0,23 23-1,0 0 2,-23-23-2,-1-1 1,25 24-1,-25-23 1,-23 0-1,24-24 1,-1 0 1,-23 23-2,24-23 0,-24 24 2,24-24 313,-1 0-315,-23 23 2,24 1-2,23 0 0,-47-1 1,47 1-1,-23 23 2,23-23-2,-47 23 0,47 0 1,-23-23 0,23-1-1,-47 1 2,24 0-2,-1-1 10,-23 1-11,24-1 10,-1 1-1,-23 0-7,24-1 9,0 1-10,-1-24 0,-23 23 0,24 1 2,-1 0-1,-23-1 6,48 1-6,-25-1-1,1 1 8,23 23-7,0 0 8,0 1-9,1-48 2,-25 47-2,24-24 2,-23 25-3,23-1 2,-23-24-1,23 25 0,-23-25 1,23 25 0,-24-1 0,25 0-1,-25 0 2,24-23 1,-23-1-5,-24 1 5,47 0-2,-23-1-4,-24 1 5,23-1-2,1-23 0,0 24 1,-1 0 0,24-1-1,-23 24 9,23-23-8,0 0 8,-23-1-9,-24 1 1,47-24-1,0 23 1,-47 1-1,48 0 1,-25-24 1,1 23-2,-1 1 1,25-1-1,-25 1 1,24-24-1,1 24 2,-48-1-3,47 1 2,0 0 2,-23-1 1,-1-23-9,24 24 6,-23-1 8,0 1-9,-1-24 1,24 24 8,1-1-8,-25 24-1,1-47 1,47 24-1,-71 0 1,47-1-1,0 1 2,-23-24 7,-1 0-9,-23 23 0,24 1 8,-1-24-6,1 24 0,0-24-3,-1 47 1,24-24 0,-23-23 1,23 24 0,-23 0 0,-1 23-1,1-47 9,0 0-8,-24 23-1,23-23 2,-23 24-1,24-24-2,-1 0 2,1 24 7,0-24-7,-24 23 23,23-23-23,1 24-2,-1-24 10,1 0-8,0 0 0,-24 23 23,23-23 107,1 0-114,-1 0 13,1 0-21,0 0 15,-1 0 30,1 0-30,-24 24-8,23-24 8,1 0-16,0 0 15</inkml:trace>
    </iact:actionData>
  </iact:action>
  <iact:action type="add" startTime="84488">
    <iact:property name="dataType"/>
    <iact:actionData xml:id="d21">
      <inkml:trace xmlns:inkml="http://www.w3.org/2003/InkML" xml:id="stk21" contextRef="#ctx0" brushRef="#br0">7859 13384 0,'24'0'270,"0"0"-248,-1 0-14,1 0-1,23 0 9,-23 0-9,-1 0 2,1 0-2,-1 0 1,1 0-1,23 0 0,0 0 9,-23 0-8,0 0 7,-1 0-7,1 0 7,-1 0-6,1 0-1,0 0 6,-1 0-7,24 0 10,-23 0-10,23 0 7,-23 0-6,23 0 8,-23 0-8,-1 0-1,1 0 10,-1 0-4,1 0-3,0 0 12,-1 0 9,1 0-9,-1 0 25,1 0-24,0 0 0,-1 0 38,1 0 9,-1 0 436</inkml:trace>
    </iact:actionData>
  </iact:action>
  <iact:action type="add" startTime="92034">
    <iact:property name="dataType"/>
    <iact:actionData xml:id="d22">
      <inkml:trace xmlns:inkml="http://www.w3.org/2003/InkML" xml:id="stk22" contextRef="#ctx0" brushRef="#br1">2762 13668 0,'0'-24'23,"23"24"160,1 0-168,-1 0 0,1 0 0,0 0-7,-1 0 1,1 0 6,-1 0-7,25 0 9,-25 0-11,1 0 10,-1-24-10,1 24 9,0-23-7,-1-1 0,1 24 15,-1 0-15,-23-23-1,0-1 9,24 24-1,0 0-7,-1-24 0,-23 1 0,24-1-1,-1 24 2,-23-23-3,0-1 2,24 24 1,0-24-3,-1-23 2,-23 24 15,24-1-16,-24 0 2,23 24-2,-23-23 8,0-1-7,0-23 8,0 23-8,0 1 0,24-24-1,-24 23 1,0 0 0,0 1-1,0-1 1,0 0 7,0 1-7,0-1-1,0-23 16,0 23-7,0-23-7,0 24 4,0-1-3,0 0-2,0 1 5,0-1-5,0 1 7,-24-1-7,24 0 0,-23 1-1,23-24 2,0-1 6,0 1-6,0 24 6,-24-1-8,24 0 7,-23-23-5,-1 24 6,24-1-7,0 0 0,-24 1 0,24-1-2,-23 0 4,-1 1-3,24-1 0,-23 1 2,-1-1-2,0 0 0,1-23 8,-24 24-6,47-1-3,-24 0 4,0 1-5,1-1 3,23 1 0,-47-25 0,23 48-1,24-47 1,-24 24 0,1 23 0,-1-48-1,24 25 1,-23 23-1,-25-24 1,48 1 2,-23-1-3,-1 24 0,1 0 1,23-24-2,-24 1 2,0 23 0,24-24-1,-47 24 1,24-23 0,-1 23 8,0-24-9,1 24 8,-24 0 1,23 0 7,0 0-16,1 0 1,-1-24 8,1 24-8,-1 0-1,-23-23 8,23 23-4,1 0 1,-25 0-4,1 0 7,24 0-7,-25 0 1,1 0-3,24 0 2,-25 0 1,1 23-2,0 1 1,0-24 0,0 0-1,23 24 0,-23-24 1,0 23-1,47 1 1,-48-1 0,25-23-1,-1 0 9,1 0-7,23 24-1,-24 0 13,0-24-13,24 23 8,-23-23-9,-1 0 16,1 24-6,23-1-3,-24-23-6,0 0-1,1 0 8,23 24-7,0 0 0,-24-24 0,1 23 0,-1-23 23,24 24-24,-24-24 1,24 23-1,-23-23 1,23 24 7,-24 0-7,1-1 7,-1 24-7,24-23 0,0 0-1,-24 46 3,1-70-4,23 48 2,-24-1-1,24-24 1,0 1-1,0 0 1,-23-24 0,23 23-1,0 1 1,0 0 8,0-1-9,0 1 2,0-1-2,0 25 1,0-25 0,0 1 2,0-1-4,0 1 0,0 0 3,0-1-2,0 24 9,0 1-2,0-25-5,0 1-1,0 23-1,0 0 0,0-23 0,23 23 1,-23 0 0,24-47 0,-1 47 0,-23-23-1,24 0 1,-24-1-1,24 1 1,-1 0 0,-23 23-1,47-24 2,-23 25-2,-24-1 0,24-47 2,-1 47-2,-23-23 1,24-1-1,-1 1 1,1-1 0,0 1 7,-1 0-7,1 23-1,-1-47 2,-23 23-2,24 1 0,23 0 1,0-1 7,-23 1-7,0-1-1,23-23 10,-47 24-10,23 0 1,1-24 0,0 0 0,23 23 6,-24-23-6,1 24 7,0-24-7,-24 23 0,23-23 0,1 0-1,-1 0 1,1 0 7,0 0-6,-1 0 5,1 0-6,-1 0 7,1 0-8,0 0 1,-1 0 9,1 0-10,-1 0 1,1 0-1,0 0 2,-1 0-3,1 0 2,-1 0 0,1 0-1,0 0 1,23-23 0,0 23 7,-23 0 0,-1 0 1,1 0-7,-1 0-3,1 0 10,0 0-9,-1-24 10,1 24-11,-1 0 2,1 0 7,0 0-7,-1 0 8,1 0-9,-1 0 0,1 0 9,0 0-8,23 0 7,-24 0-7,1 0 7,0 0-7,-1 0-1,1 0 9,-1 0 0,1 0 7,0 0-9,-1 0 10</inkml:trace>
    </iact:actionData>
  </iact:action>
  <iact:action type="add" startTime="99447">
    <iact:property name="dataType"/>
    <iact:actionData xml:id="d23">
      <inkml:trace xmlns:inkml="http://www.w3.org/2003/InkML" xml:id="stk23" contextRef="#ctx0" brushRef="#br0">1629 14187 0,'23'0'171,"1"0"-165,0 0 4,-1 0-3,1 0-2,-1 0 4,25 0-3,-25 0 2,24 0 1,-23 0-2,23 0 1,0 0-1,-23 0 1,0 0 0,-1 0 0,1 0-1,-1 0 1,1 0-1,0 0 3,-1 0-4,1 0 2,-1 0-1,25 0 8,-48-24-7,47 24 0,-24 0 0,1 0 0,0 0-1,-1 0 0,1 0 1,23-23 0,0 23 8,-23 0 0,-1 0-9,1 0 1,0 0-1,-1 0 8,1 0-7,23 0 7,0 0 0,-23 0 1,-1 0-6,1 0-5,0 0 3,-1 0-1,1 0 9,-1 0-9,1 0 24,0 0-16,-1 0 9,1 0 45</inkml:trace>
    </iact:actionData>
  </iact:action>
  <iact:action type="add" startTime="101146">
    <iact:property name="dataType"/>
    <iact:actionData xml:id="d24">
      <inkml:trace xmlns:inkml="http://www.w3.org/2003/InkML" xml:id="stk24" contextRef="#ctx0" brushRef="#br0">4012 13904 0</inkml:trace>
    </iact:actionData>
  </iact:action>
  <iact:action type="add" startTime="101775">
    <iact:property name="dataType"/>
    <iact:actionData xml:id="d25">
      <inkml:trace xmlns:inkml="http://www.w3.org/2003/InkML" xml:id="stk25" contextRef="#ctx0" brushRef="#br0">4650 13904 0,'23'0'26</inkml:trace>
    </iact:actionData>
  </iact:action>
  <iact:action type="add" startTime="102299">
    <iact:property name="dataType"/>
    <iact:actionData xml:id="d26">
      <inkml:trace xmlns:inkml="http://www.w3.org/2003/InkML" xml:id="stk26" contextRef="#ctx0" brushRef="#br0">5594 13809 0</inkml:trace>
    </iact:actionData>
  </iact:action>
  <iact:action type="add" startTime="107315">
    <iact:property name="dataType"/>
    <iact:actionData xml:id="d27">
      <inkml:trace xmlns:inkml="http://www.w3.org/2003/InkML" xml:id="stk27" contextRef="#ctx0" brushRef="#br0">6797 13951 0</inkml:trace>
    </iact:actionData>
  </iact:action>
  <iact:action type="add" startTime="108589">
    <iact:property name="dataType"/>
    <iact:actionData xml:id="d28">
      <inkml:trace xmlns:inkml="http://www.w3.org/2003/InkML" xml:id="stk28" contextRef="#ctx0" brushRef="#br0">8190 14069 0</inkml:trace>
    </iact:actionData>
  </iact:action>
  <iact:action type="add" startTime="109597">
    <iact:property name="dataType"/>
    <iact:actionData xml:id="d29">
      <inkml:trace xmlns:inkml="http://www.w3.org/2003/InkML" xml:id="stk29" contextRef="#ctx0" brushRef="#br0">9535 13833 0</inkml:trace>
    </iact:actionData>
  </iact:action>
  <iact:action type="add" startTime="110212">
    <iact:property name="dataType"/>
    <iact:actionData xml:id="d30">
      <inkml:trace xmlns:inkml="http://www.w3.org/2003/InkML" xml:id="stk30" contextRef="#ctx0" brushRef="#br0">10078 13809 0,'0'-23'54</inkml:trace>
    </iact:actionData>
  </iact:action>
  <iact:action type="add" startTime="110757">
    <iact:property name="dataType"/>
    <iact:actionData xml:id="d31">
      <inkml:trace xmlns:inkml="http://www.w3.org/2003/InkML" xml:id="stk31" contextRef="#ctx0" brushRef="#br0">10573 13786 0</inkml:trace>
    </iact:actionData>
  </iact:action>
  <iact:action type="add" startTime="113661">
    <iact:property name="dataType"/>
    <iact:actionData xml:id="d32">
      <inkml:trace xmlns:inkml="http://www.w3.org/2003/InkML" xml:id="stk32" contextRef="#ctx0" brushRef="#br0">1629 15344 0,'23'0'183,"1"0"-167,0 0-9,-1 0 1,24 0 0,1 0 7,-1 0-6,-24 0-2,25 0 0,-25 0 3,48 0-4,-24 0 2,-23 0-1,23 0 0,-23 0 1,23 0 0,-24 0-1,1 0 1,0 0-1,-1 0 1,24 0 8,-23 0-1,0 0 1,-1 0-9,1 0 3,23 0 4,-23 0-6,-1 0 7,1 0-8,23 0 1,-23 0 0,23 0 0,0 23-1,-23-23 2,23 0-3,-24 0 2,1 0 7,0 0-6,-1 0 5,-23 24 3,24-24-3,-1 0 9</inkml:trace>
    </iact:actionData>
  </iact:action>
  <iact:action type="add" startTime="114921">
    <iact:property name="dataType"/>
    <iact:actionData xml:id="d33">
      <inkml:trace xmlns:inkml="http://www.w3.org/2003/InkML" xml:id="stk33" contextRef="#ctx0" brushRef="#br0">4036 15344 0,'24'0'31,"-1"0"29,-23-24-52,47 24 8,-23 0-8,0 0-2,23 0 2,-24 0 0,25 0 1,-1 0-3,-24-24 2,1 24 0,0 0-1,-1 0 1,1 0-1,-1-23 2,1 23-2,23 0 1,0-24 7,-23 24-8,0 0 1,23 0 0,0 0 7,-23 0-7,-1 0 7,1 0-6,-1 0 6,1 0-8,0 0 1,-1-23 0,1 23-1,23 0 1,-23 0 7,-1 0-7,1 0 7,-1 0 0,1 0 2</inkml:trace>
    </iact:actionData>
  </iact:action>
  <iact:action type="add" startTime="116073">
    <iact:property name="dataType"/>
    <iact:actionData xml:id="d34">
      <inkml:trace xmlns:inkml="http://www.w3.org/2003/InkML" xml:id="stk34" contextRef="#ctx0" brushRef="#br0">6443 15084 0,'24'0'69,"-1"0"-47,1 0-14,0 0 7,-1 0-8,1 0 9,0 0-9,-1 0 2,1 0-2,-1 0 2,1 0-2,0 0 0,-1 0 1,1 0 7,-1 0-7,1 0 1,0 0 21,-1 0-14</inkml:trace>
    </iact:actionData>
  </iact:action>
  <iact:action type="add" startTime="117026">
    <iact:property name="dataType"/>
    <iact:actionData xml:id="d35">
      <inkml:trace xmlns:inkml="http://www.w3.org/2003/InkML" xml:id="stk35" contextRef="#ctx0" brushRef="#br0">7836 15084 0,'23'0'22,"1"0"32,0 0-31,-1 0-6,1 0-11,-1 0 2,25 0-1,-25 0 1,48 0 0,-24 0 0,-23 0-1,47 0 1,-24-24-1,-24 24 1,48 0 1,-24-23-3,-23 23 3,47 0-3,0 0 3,-48 0-1,48-24-1,-24 1 0,24 23 1,-47 0-1,23-24 1,-24 24 0,48 0 0,-24 0-1,1 0 1,-1-24 1,0 24-2,0 0 1,0 0-1,1-23 0,-25 23 1,24 0 0,-23 0-1,23 0 1,0 0 0,-23-24-1,47 24 2,-24 0-1,0-23 0,0 23-2,24 0 2,-24 0 8,-23 0-9,0 0 2,23 0-1,0 0 7,-23 0-9,23-24 2,-24 24 0,1 0 1,23 0-1,0 0-2,-47-24 2,48 24-1,-25 0 9,1 0-9,-1 0 1,1 0-1,0 0 1,-1 0 0,24 0 0,24 0 0,-47 0-1,23 0 2,-23 0-2,-1 0 0,1 0 1,-1 0 15,1 0-16,0 0 9,-1 0 22,1 0-22</inkml:trace>
    </iact:actionData>
  </iact:action>
  <iact:action type="add" startTime="122188">
    <iact:property name="dataType"/>
    <iact:actionData xml:id="d36">
      <inkml:trace xmlns:inkml="http://www.w3.org/2003/InkML" xml:id="stk36" contextRef="#ctx0" brushRef="#br0">11824 13196 0,'47'0'309,"1"0"-303,-1-24 2,24 0-1,-1 1 1,1-1 0,-24 1-1,24-1 1,0 0 2,0 1-4,-24-1 1,24 0 0,23-23 1,1 24 4,-1-1-8,0-23 3,1 23 1,-24 1-1,-24-25 1,24 1 0,-24 24 1,24-25-3,-24 48 3,0-23-2,0-24 0,24 23 1,-47-23 0,46 0 0,-22 47-1,-1-48 1,24 1-1,-48 24 4,24-25-6,24-23 3,0 48-1,-47-1 2,46-23-2,1-24 0,0 48 1,-24-25 0,-23 1 0,23 47-1,0-23 1,0-25-1,-23 1 4,23 24-6,48-25 3,-48 25-1,24-1 2,-24-47-2,24 24 0,-1 0 0,25-24 1,-24 24 0,-1-24-1,1 0 1,0 24 3,-24 23-6,24-23 3,23-24 0,-23 24-1,24-24 5,-1 24-9,48-47 5,-72 23 0,72 24 0,-48-24-1,1 24 0,23-48 1,-71 72 0,47-48 0,-23 0-1,0 71 2,24-94-3,-1 46 3,24-46-2,-24 47 5,1-24-9,23-24 5,-24 48 0,1 0 0,-25-24-1,25 24 1,-24-24 0,23 24 1,0 0-3,-23 0 2,0-24 3,0 24-7,23-24 3,1 24 2,-25 23 4,-22-23-9,46-1 4,-23 1-3,23 0 5,-23 23-2,23-23 0,-23 24-3,0-25 5,0 25-4,0-1 4,-1 1-6,25-25 4,-48 25 5,0-1-10,24 1 7,0-1-3,-24 0-1,-23 1 2,23-1-1,0 24 1,-23 0 15,-1 0-16,1 0 9,-1 0-8,1-23-1,-24-1 1,24 24 0,23-24 0,-24 24 7,1 0-8,0-23 16,-1 23-15,-23-24 0,24 24 0,-1 0 31,1 0-16,0-23 61,-1 23-62,-23-24-6,24 24-1,-24-24-7,23 24-1,1 0 9,0 0 7,-1-23 0,1 23 0,-1 0-8,1 0-7,-24-24 0,24 24 15,-1 0 4,1 0-8,-1 0 4,1 0 8</inkml:trace>
    </iact:actionData>
  </iact:action>
</iact:actions>
</file>

<file path=ppt/ink/inkAction1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3:30:46.963"/>
    </inkml:context>
    <inkml:brush xml:id="br0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  <inkml:brush xml:id="br1">
      <inkml:brushProperty name="width" value="0.05292" units="cm"/>
      <inkml:brushProperty name="height" value="0.05292" units="cm"/>
    </inkml:brush>
  </inkml:definitions>
  <iact:action type="add" startTime="23883">
    <iact:property name="dataType"/>
    <iact:actionData xml:id="d0">
      <inkml:trace xmlns:inkml="http://www.w3.org/2003/InkML" xml:id="stk0" contextRef="#ctx0" brushRef="#br0">29312 4627 0,'24'0'368,"-1"0"-344,1 0-16,23 0 15,-23 0-15,-1 0 7,1 0-6,0 0-2,-1 0 0,1 0 0,-1 0 1,1 0-1,0 0 3,23 0-3,0 0 1,-23 0 0,23 0 2,-24 0-6,1 0 4,23 0-1,-23 0 1,-1 0-1,1 0 2,0 0-2,-1 0 2,1 0-1,23 0-1,-23 0 0,-1 0 2,24 0-2,-23 0 0,0 0 0,46 0 3,-22 0 3,-25-24-4,1 24-2,23 0 1,-23 0-1,-1 0 1,24-24 0,1 24 8,-25 0-9,1-23 0,-1 23 3,1-24-4,0 24 2,46 0-1,-46-23 1,23 23 1,0 0-1,1-24 0,22 24-1,25 0-1,-1-24 3,-47 24-2,48 0 0,-24 0 2,-24-23-2,24 23 0,-24 0 1,-24 0 0,25 0 0,-25 0-1,1 0 1,23 0 0,-23 0-1,23 0 4,-24 0-6,1 0 2,0 0 1,-1 0 0,24 0-1,-23 0 1,23 0 8,-23 0-9,-1 0 0,1 0 2,0 0 7,23 0-10,0 0 18,-23 0-17,-1 0 17,1 0-17,-1 0 9,1 0-10,0 0 10,23 0 0,-24 0-1,1 0 0,0 0-7,-1 0 0,1 0 8,-1 0 0,1 0-10,0 0 1,-1 0 3,1 0 4,23 0-6,-23 0 15,-1 0-13,1 0 18,-1 0-5,1 0 15</inkml:trace>
    </iact:actionData>
  </iact:action>
  <iact:action type="add" startTime="50766">
    <iact:property name="dataType"/>
    <iact:actionData xml:id="d1">
      <inkml:trace xmlns:inkml="http://www.w3.org/2003/InkML" xml:id="stk1" contextRef="#ctx0" brushRef="#br1">13264 16123 0,'23'0'500,"1"0"-477,0 0-10,-1 0 11,1 0-9,-1 0 1,1-24 23,0 24-17,-24-24-14,0 1 15,23 23-15,-23-24 8,24 24-9,-1-23 1,-23-1-1,24 24 9,-24-24-9,24 1 0,-24-1 1,23 1 8,-23-1-8,24 0 8,-1 1 0,-23-1-11,0 1 11,0-1-8,24 24 0,-24-24 6,24 1-6,-24-1 1,0 1 13,23-1-12,1 24 3,-24-24-5,23 1 0,-23-1 15,24 24-16,-24-23 1,24 23-1,-24-24 2,23 24 7,1-24 6,-1 24-14,-23-23 8,24 23-2,0-24 2,-1 0 8,1 24-17,-1-23 3,1 23 3,0 0-6,-1 0 2,1 0-2,-24-24 0,23 24 1,1 0 8,0-23 14,-1 23 16,1 0-8,-1 0 1,-46 0 107,-1 0-139,1 0 17,-1 0-17,0 0 9,1 0-8,-1 0-1,-23 23 16,23-23-8,1 0 0,-1 0 1,24 24-8,-23-24 0,-1 0-1,0 23 1,1 1 15,-1-24-8,24 24 55,0-1-17,-23-23-14,23 24-31,0 0-1,0-1 9,-24-23-9,24 24 24,-24-24-24,24 23 1,0 1 15,0 0-8,0-1-7,0 1 15,0-1-7,-23-23 0,23 24-10,0 0 3,0-1 6,0 1 8,0-1-14,0 1 13,0 0-7,0-1 1,0 1 22,0-1-22,0 1 22,0 0-15,0-1 23,0 1-22,23-24 44,1 0-37,0 0 0,-1 23-8,1-23-9,-1 0 10,1 0-9,0 0 1,-1 0 7,1 0-16,-1 0 9,1 0-7,0 0-3,-1 0 9,1 0 62,-1 0-46,1 0-16,0 0 9,-1 0 29,1 0-37,-1 0 37,1 0-22,0 0-8,-1 0 23,1 0-30,-1 0 14,1 0-14,0 0 15</inkml:trace>
    </iact:actionData>
  </iact:action>
  <iact:action type="add" startTime="55376">
    <iact:property name="dataType"/>
    <iact:actionData xml:id="d2">
      <inkml:trace xmlns:inkml="http://www.w3.org/2003/InkML" xml:id="stk2" contextRef="#ctx0" brushRef="#br1">14845 16028 0,'24'0'338,"-1"0"-315,24 0-15,-23 0 6,0 0-6,-1 0 8,1-23 38,-24-1-47,23 24 0,1 0 24,0 0-23,-24-24 39,0 1-24,23 23-15,-23-47-1,24 23 0,-1 0 1,-23-23 0,0 24-1,0-25 2,24 1-2,-24 24 0,0-48 1,0 24 0,24 23-1,-24-23 2,0-1-1,23 25-1,-23-24 1,0 23-1,0 0 1,0 1 0,0-1 0,0 1-1,0-25 0,0 1 9,0 24-9,0-25 1,0 1 0,0 0-1,0 0 1,0-24 0,0 47 0,0-46-1,0 22 1,0 1-1,0-47 1,0 46-1,0-22 1,0-1 1,0-24-2,0 72 1,0-48 0,0 47-1,0-23 0,0 24 2,0-1 7,0 0-9,0 1 0,0-1 16,0 1-14,0-1 14,0 0-8,0 1 30,0 46 86,0 1-123,0 0 7,0 23 1,0-24-1,0 1-7,0 23 7,0-23-8,0 47 2,0-24-3,0-24 2,0 25 0,0-1 0,0-24-1,0 25 2,0-25 6,0 24-8,0-23 9,0 0-8,0-1-1,0 1 0,0 23 1,0-23 0,0-1 0,0 1-1,0 23 2,0-23-1,0-1-1,0 1 0,0 0 2,0-1 5,0 1-6,0-1 7,0 25-7,0-1 7,0-24-6,0 25 9,0-25-14,0 1 4,0-1-1,24-23 2,-24 48-2,0-25 0,0 1 1,0-1 1,0 1-2,0 0 0,0 23 3,0-24 3,0 1-5,0 0-1,0-1 10,0 25-10,0-25 9,0 1-9,0-1 31,0 1 23,0 0-22,0-1-24,0 1 8,0-1 23,0 1-22,0 0 14,0-1-14,0 1-8,0-1 13,0 1-6,0 0 9,0-1-17,0 1 1,0-1 28,0 1-12,0-48 329,0 1-354,0-1 3,0 1-4,0-25 9,0 25-7,0-1 9,0 1-4,0-1-5,0 0 8,0 1-1,0-1 2,0 1-2,0-1 7,0 0-6,0 1-9,23 23 1,-23-24 7,24 1 1,-24-1-1,24 24-7,-24-24 14,0 1 9,23 23 8,1-24-23,-24 0-2,23 24-7,1 0 1,-24-23 16,24 23-17,-1-24 1,1 24 8,-1 0 22,1 0-15,-24-23-7,24 23 29,-1 0-14,1 23 0,-24 1-7,23-1-2,1 1-7,-24 0 16,24-1-23,-24 1-1,23 0 17,-23-1-17,0 1 8,24-24-7,-24 23-1,0 1 1,0 0 15,0-1-15,0 1 17,0-1-18,0 1-1,23 0 11,-23-1-10,0 1 16,0-1-14,0 1-1,0 0 21,0-1-22,0 1 32,0-1-16,0 1 2,24-24 12,-24 24-30,0-1 23,24-23 9,-1 0 84,1 0-98,-1 0 27,1 0-21,0 0 23,-1 0-16,1-23-15,-24-1 100,0 0-46,0 1 76,23 23-122</inkml:trace>
    </iact:actionData>
  </iact:action>
  <iact:action type="add" startTime="63821">
    <iact:property name="dataType"/>
    <iact:actionData xml:id="d3">
      <inkml:trace xmlns:inkml="http://www.w3.org/2003/InkML" xml:id="stk3" contextRef="#ctx0" brushRef="#br1">16804 15769 0,'24'0'375,"-1"0"-367,1 0 8,-1 0 0,1-24-8,0 0 6,-1-23-7,1 24 1,-1-25 4,1 1-9,0-24 6,-1 71-2,-23-47 0,24 23 2,-1 1 7,-23-1-10,0 1 10,24-1-8,0 0-1,-24 1 2,0-1-3,23 24 1,-23-23 2,24-1-2,-24 0 1,23 1 24,-23-1-9,24 24 14,-24-23-28,0-1 6,24 24-8,-24-24 8,23 24 0,1 0-7,-1 0 23,1 0-7,0 0-2,-1 0 1,1 0 8,-1 0 54,-46 0 45,-1 0-114,1 0-1,-1 0 1,0 0-9,24 24 25,-23-24-25,-1 0 16,24 24 15,0-1 2,0 1-18,-23-24-7,23 23 0,-24-23-7,24 24 7,0 0 1,0-1 14,0 1-21,-24-24 6,24 23 23,0 1-15,0 0-8,0-1 16,0 1-23,0-1 7,0 1-6,0 0 6,0-1 0,0 1-9,0 0 19,0-1 5,0 1 16,0-1-23,0 1 1,0 0 29,0-1-22,24-23-24,0 0 16,-1 0 9,1 0-16,-1 0-1,1 0-9,0 0 2,-1 0 15,1 0-16,-1 0 17,1 0-15,0 0 14,-1 0-2,1 0-3,-24-23-4,23 23-7,1 0 9,-24-24 8,24 24-18,-24-24 2,0 1 15,23 23-8,-23-24 2,24 1-10,-24-1 7,0 0 2,0 1 8,0-1-16,0 0-1,0 1 24,0-1-17,0 1 2,0-1-8,0 0-1,0 1 24,0-1-8,0 1 54,0-1-54,0 0-7,-24 24-8,24-23 14,-23 23-14,-1-24 7,0 24 9,1 0 30,-1 0-39,1 0 39,-1 0-40,0 0-6,1 0 23,-1-23 0,48 23 215,-1 0-208,1 0-22,0 0-8,-1 0 8,1 0-1,-1 0 7,1 0-15,0 0 9,-1 0 14,1 0-15,-1 0 10,1 0-18,0 0 16,-1 0 0,1 0-7,-1 0 54,1 0-48,0 0 8,-1 0 32,1 0 84</inkml:trace>
    </iact:actionData>
  </iact:action>
  <iact:action type="add" startTime="68884">
    <iact:property name="dataType"/>
    <iact:actionData xml:id="d4">
      <inkml:trace xmlns:inkml="http://www.w3.org/2003/InkML" xml:id="stk4" contextRef="#ctx0" brushRef="#br1">18716 15839 0,'23'0'245,"1"0"-237,-1-23 1,1-24-2,0 23 0,23 0 1,-24-23 0,-23 24-1,48 23 0,-48-24 2,23 24-2,-23-24 1,0 1-1,24-1 9,-1 1-8,-23-1 0,24-23-1,-24 23 1,0-23 0,24 0-2,-1-1 10,-23 25-9,0-24 9,0 23 0,24 24-8,-24-24-1,0 1 2,0-1-2,0 1 1,0-1 0,0 0-2,0 1 3,0-1-2,0 1 16,0-1-8,0 48 178,0-1-178,0 1-7,0-1-1,0 1 1,0 0 0,0-1-1,0 1 1,0-1-1,0 25 2,0-1-2,0-24 0,0 25 2,0-25-1,0 24-1,0 24 1,0-47-1,0 23 1,0 0 0,0-23 0,0 0-1,0 23 0,0-24 1,0 1 0,0 0-1,0 23 1,0 0 8,0-23-8,0-1 7,0 1-8,0-1 1,0 1 1,0 0-3,0-1 2,0 24 0,0-23-1,0 0 1,0 23 0,0-24 7,0 25-7,0-25 0,0 1-2,0 0 3,0-1-1,0 24-1,0-23 9,0 23-9,0-23 32,0-1-31,0 1 6,0 0-6,0-1-1,0 1 10,0-1-3,0 1 2,0 0-7,0-1-3,0 1 18,0-1-16,0 1 7,0 0-8,0-1 1,0 1 0,0-1-1,0 1 9,0 0-9,0-1 9,0 1 29,0-1-28,0-46 160,0-1-155,0 1-15,0-1 1,0 0 0,0 1 1,0-1-3,0-23 3,0-47-2,0 70 4,0-70-7,0-1 4,0 48 0,0-24 0,0 0-1,0 48 1,0-25-1,23 25 1,-23-1 2,0 1-4,0-1 2,0-23-1,0 0 0,0 23 1,0 0 0,0-23 0,0 0-1,24 0 0,-24 0 10,0 23-11,0 0 19,0 1-11,0-1-6,24-23 0,-24 23-1,0-46 1,0-1 0,23 47-1,-23-47 1,0 24 0,0 0 0,0 0-1,0-1 2,0 25-3,0-24 2,0 23 0,0-23 0,0 0 0,0 23-1,0 0 0,0 1 2,0-1-2,0 1 1,0-1 0,0 0 7,0 1 0,24 23 93,-24-24-100,23 24-1,1-23 9,0 23-1,-1 0-8,-23-24 2,24 24-2,-1 0 8,1 0-7,0 0 15,-1 0-7,1 0-1,-1 0-7,1 0 0,0 0 15,-1 0-9,1 24 2,-1-1-1,1-23-7,-24 24 7,24-1-7,-1-23 8,-23 24-9,0 0 0,0-1 1,24-23 8,-24 24-9,0-1 1,23-23 0,-23 24 15,0 0-6,0-1 4,0 1-5,0-1-8,0 25 6,0-25-5,0 1 7,0-1-8,0 1 6,0 0-7,0-1 9,0 1 0,0-1-10,0 1 19,0 0-17,-23-1-1,23 1 23,0-1-14,-24-23 6,24 24-13,-23-24-1,23 24-1,-24-1 9,0-23-10,1 0 9,23 24 2,-24-24 5,24 24-12,-23-24 26,-1 0 49,0 0-77,1 0 22,-1 0 270,1 0-292,-1 0 23,0 0-23,1 0-1,-1 0 300,1 0-291,-1 0 15,0 0-16,1 0 16,-1 0 68,48 0 201,-1 0-284,1 0-9,0 0 8,-1 0-7,1 0 8,23 23-9,-23-23 8,-1 0-6,1 24-2,-1-24 0,1 0 2,0 0 7,-1 0-10,1 23 2,-1-23 61,1 0-53,0 0 7,-1 0-16,1 0 1,-1 0 0,1 0-1,0 0 0,-1 0 1,1 0 0,-1 0 62,1 0-62,0 0 7,-1 0 7,1 0-6,-1 0 15,1 0-9,0 0-13,-1 0 114</inkml:trace>
    </iact:actionData>
  </iact:action>
</iact:actions>
</file>

<file path=ppt/ink/inkAction1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3:30:46.963"/>
    </inkml:context>
    <inkml:brush xml:id="br0">
      <inkml:brushProperty name="width" value="0.05292" units="cm"/>
      <inkml:brushProperty name="height" value="0.05292" units="cm"/>
    </inkml:brush>
  </inkml:definitions>
  <iact:action type="add" startTime="3564">
    <iact:property name="dataType"/>
    <iact:actionData xml:id="d0">
      <inkml:trace xmlns:inkml="http://www.w3.org/2003/InkML" xml:id="stk0" contextRef="#ctx0" brushRef="#br0">29076 4178 0,'24'0'67,"-1"0"-58,1 0 14,0 0-14,-1 0 6,1 0-9,-1 0 3,25 0-2,-25 0 0,1-24 1,47 24 0,-48 0 0,48 0-1,0 0 1,-24 0-1,0-23 1,24 23 0,-24 0 0,24 0-1,0 0 3,0 0-5,-24 0 3,47 0 0,1 0-1,-48 0 2,71 0-2,-47 0 1,-1 0-1,-22 0 2,22 0-3,-22 0 3,-1 0-2,24 0 4,-24 0-6,-24 0 3,48 0 0,-47 0-2,47 0 3,-1 0-2,-46 0 1,23 0-1,24 0 1,-47 0 0,-1 0 0,24 0-1,1 0 1,-1 0-1,-24 0 1,25 0 0,-25 0-1,24 0 2,1 0-2,-25 0 1,24 0 0,-23 0-1,23 0 0,24 0 2,-47 0-2,23 0 2,24-24-3,-24 24 2,24 0 0,-1 0 0,-22 0 0,22 0-1,-22 0 1,-1-23-1,0 23 0,0 0 1,-23 0 1,23 0-1,-23 0 0,-1 0-1,24 0 0,-23 0 9,0 0-9,-1 0 2,1 0-2,-1 0 0,1 0 9,0 0-8,-1 0-1,1 0 8,-1 0-8,1 0 16,0 0-7,-1 0-8,1 0 8,-1 0-8,1 0 7,0 0-8,-1 0 0,1 0 2,-1-24-2,1 24 1,0 0 15,-1 0-16,1 0 17,-1 0-2,1 0 17</inkml:trace>
    </iact:actionData>
  </iact:action>
  <iact:action type="add" startTime="29492">
    <iact:property name="dataType"/>
    <iact:actionData xml:id="d1">
      <inkml:trace xmlns:inkml="http://www.w3.org/2003/InkML" xml:id="stk1" contextRef="#ctx0" brushRef="#br0">13547 16005 0,'24'0'553,"-1"0"-530,1 0-15,-1-24-1,-23 0 1,24 24 0,0-23-1,-24-24 1,23 47 0,1-48 0,-1 25-1,-23-1 1,0 1 0,0-1 30,24 24-30,0 0 30,-24-24-30,0 1 23,23 23-24,1 0 1,-1 0 8,-23-24-9,0 1 0,24 23 1,0 0 0,-24-24-1,23 0 1,1 24 1,-1-23-3,1 23 10,-24-24-9,47 24 1,0-23 8,-23 23-8,0-24 7,23 24-8,-24 0 10,1 0-11,0 0 10,-1 0-9,1 0 9,-1 0 8,1 0 6,-24 24 8,24-24-15,-1 0 54,-46 0 8,-1 0-70,0 0-8,1 0 9,-1 0 0,1 0-9,-1 0 16,0 0-7,1 23-1,-1-23-7,1 0 0,-1 0 14,0 0-14,24 24 0,-23-24 7,23 23-6,-24-23-2,1 0 3,-1 0 18,24 24-13,-24-24 2,24 24-9,0-1 13,-23-23 2,23 24-8,-24-1 1,24 1 15,0 0-22,-23-24-3,23 23 1,0 1 2,-24-1-2,24 1 9,0 0-9,0-1 10,0 1-10,0-1 0,0 1 9,0 0-8,0-1 99,0 1-76,24-1-16,-1-23 30,1 24-37,-24 0 15,23-24-15,1 0 1,0 0 22,-1 0-24,1 0 1,-1 0 14,1 0-7,0 0 2,-1 0-10,1 0 8,-1 0 0,1 0-6,0 0 20,-1 0-21,1 0 1,-1 0 21,1 0-22,0 0 15,-1 0-15,1 0 7,-1 0 15,1 0-6,0 0 91</inkml:trace>
    </iact:actionData>
  </iact:action>
  <iact:action type="add" startTime="32628">
    <iact:property name="dataType"/>
    <iact:actionData xml:id="d2">
      <inkml:trace xmlns:inkml="http://www.w3.org/2003/InkML" xml:id="stk2" contextRef="#ctx0" brushRef="#br0">15010 16123 0,'24'0'137,"-1"0"-98,-23-24-9,24 24-22,-24-24-1,0-23 1,0 24 0,24-25 0,-24 1 0,23 24 0,-23-48 0,24 24 2,-24 23-5,0 0 3,0-23 0,23 47-2,-23-47 2,0 23-1,24-46 1,-24-25 0,0 48 0,0-48-1,24 1 3,-24 23-4,0 24 1,0-24 1,0 24 0,0 23-1,0-23 1,0 0 0,0 23 0,0-46 0,0-1-1,0 24 1,0-24-1,0 0 2,0 24-2,0-24 0,0 0 1,0 47 0,0-23 0,0-24-1,0 24 1,0-24 1,0 24-2,0-24 0,0 24 1,0-24-1,0 48 1,-24-25-1,24 25 1,-24-1 8,24 1-1,0 46 108,-23 1-115,23-1-1,0 25 0,0-1 4,0 0-6,0 48 2,0-48 1,0 0 0,0 47 1,0-46-3,0-1 4,0 24-4,0-48 2,0 48 0,0 0 0,0-24-1,0 24 1,0 0 1,0-24-3,0 24 3,0 0-3,0-24 2,0 47-1,0-23 2,0-24-1,0 24 0,0 0-2,0 0 3,0-1-2,0 1 3,23-23-5,-23-1 2,0 0 1,0-23 0,0-1-1,0 1 1,0-1 8,0 1-8,0 0-1,0-1 2,0 24-2,0 1 1,0-25-1,0 24 0,0 1 9,24-48-8,-24 47-1,0-24 1,0 1 7,0 0-7,0-1 0,0 1 8,0-1-1,0 1 0,0 0-7,24-24 230,-24-24-230,0-23-1,0 0 2,0-1 5,23-22-6,-23 22 7,24 25-5,-24-1 11,0 1-13,0-1 23,0 0-23,0 1 7,23-1 8,1 24-7,-24-23-9,24 23 24,-24-24-8,0 0 0,23 24 23,1 0-16,-24-23-22,23 23 15,1 0-15,0 0 0,-1 0 8,1 0-9,-1 0 16,1 0-16,0 0 9,-24 23-9,0 1 9,23 0 0,-23-1-9,24-23 1,-24 24-1,0-1 1,0 1-1,0 0 17,0-1-17,23 1 25,-23-1-25,0 1 1,0 0 7,24-24-8,-24 23 1,0 1 8,0-1 7,24 1-8,-24 0 31,0-1-8,23-23 47,1 0-54,-1 0 38,1 0-47,0-23 10,-24-1-10,0 0-6,0 1-1,23 23 10,-23-24 119</inkml:trace>
    </iact:actionData>
  </iact:action>
  <iact:action type="add" startTime="36884">
    <iact:property name="dataType"/>
    <iact:actionData xml:id="d3">
      <inkml:trace xmlns:inkml="http://www.w3.org/2003/InkML" xml:id="stk3" contextRef="#ctx0" brushRef="#br0">16922 15839 0,'24'0'291,"-1"0"-275,1 0 23,-24-23-32,23-1 1,-23 1 0,24-1-1,-24 0 1,24-23 0,-24 0 0,0 23-1,0-23 2,23 24-2,-23-1 8,0 0-7,0 1-1,0-1 1,0 0 0,0 1-1,0-1 1,0 1 0,0-1 7,0 0-6,0 1 28,0-1 9,0 48 123,0-1-153,0 1 0,0 0-1,0-1-8,0 1 3,0-1 12,0 1-15,0 0 16,0-1-15,0 1 16,0 0-18,24-1 4,-24 1 2,0-1-4,0 1 8,0 0-9,0-1 3,0 1 20,23-24-23,-23 23 8,24-23-7,0 0 146,-1 0-121,1 0-28,-1 0 26,1 0-24,0 0 32,-1 0-16,1 0 15</inkml:trace>
    </iact:actionData>
  </iact:action>
  <iact:action type="add" startTime="38929">
    <iact:property name="dataType"/>
    <iact:actionData xml:id="d4">
      <inkml:trace xmlns:inkml="http://www.w3.org/2003/InkML" xml:id="stk4" contextRef="#ctx0" brushRef="#br0">17134 14706 0</inkml:trace>
    </iact:actionData>
  </iact:action>
  <iact:action type="add" startTime="40388">
    <iact:property name="dataType"/>
    <iact:actionData xml:id="d5">
      <inkml:trace xmlns:inkml="http://www.w3.org/2003/InkML" xml:id="stk5" contextRef="#ctx0" brushRef="#br0">18645 15839 0,'0'-23'278,"0"-1"-257,23 24-12,-23-23 6,0-1-8,24 0 2,0 1 5,-24-1-6,23 1 1,-23-48-3,24 0 3,-24 47-1,23-47 0,-23 24-1,24 24 0,-24-25 2,0 1 6,0 24 7,0-25-15,0 1 9,0 24-8,0-1 0,0-23-1,0 23 9,0 1-8,0-1 14,0 0-6,0 48 122,0 0-130,0 23 0,0 0-1,0 24 2,0 0-3,0-1 5,0 1-7,0 0 4,0 0 0,0 0-1,0 0 1,0-24-1,0 0 2,24 24-1,-24-24 1,23 24-2,-23 0 0,0-24 1,0 24-1,0-1 1,0-22 0,0-1-1,0 24 1,0-48 0,0 48-2,0 0 2,0-47 0,0 23 0,0-24-1,0 1 3,0 0-4,0-1 2,0 24 0,0-23-1,0 0 1,0-1 0,0 1-1,0 23 1,0 0 0,0-23-1,0 23 2,0-23-3,0-1 3,0 1-2,0 0 1,0-1 23,0 1-17,0-48 148,0 1-154,0-1-1,0-23 2,0 23-3,0-47 2,0 0 0,0 1 0,0-1 0,0 24 0,0 23 0,0-23-1,0 23 1,0 1 0,0-1 2,0 0-6,0 1 4,0-1 0,0-23 7,0 23-7,0 1-1,0-1 1,0 1 1,0-25 6,0 25-1,0-25-6,0 25 0,0-24 0,0 23-1,0-23 1,0 0 0,0 23 0,0-47-1,0 24 2,0 23-3,0-23 5,0 24-6,0-1 4,-23 0-3,23 1 2,0-1-1,0 1 1,0-25 0,0 25 0,0-1-1,0 1 1,0-25 1,0 25 6,0-1-8,0 0 0,0 1 1,0-1 8,0 1 6,0-1-6,0 0 15,0-23-16,0 24 1,0-1-9,0 0 1,23 24 0,1-47-1,-24 24 9,23-1-9,1 0 2,0 1 6,-1-1 7,1 24-14,-24-23 0,23 23-1,-23-24 1,24 24 0,0 0 0,-1 0 7,1 0-8,23-24 9,0 24 0,-23 0-1,-1 0 0,1 0-7,0 0 16,-1 0-18,1 0 26,-1 0-25,1 48 16,0-25-16,-1-23 2,-23 47-2,24-23 1,-1 0-1,1-1 1,-24 1-1,24-1 1,-24 25 0,23-48 0,-23 23-1,24 1 1,-24-1 7,0 1 23,0 0-14,0-1 14,0 1-22,0-1 14,0 1-15,0 0-7,-24-1 23,1 1-23,-25-24 8,48 24-9,-23-1 4,-24 1-6,-1-24 9,25 23-6,-1-23 0,1 24 0,-1-24 0,24 24-1,-24-24 2,1 0-3,-1 0 3,1 0 5,-1 23-6,-23-23 8,23 0-8,24 24 0,-23-24-1,-1 0 0,0 0 9,1 0 7,-1 0 0,48 23 399,-1-23-415,25 0 9,-25 0-8,24 0 9,-23 0-3,0 0-7,-1 0 1,1 0 15,-24 24-15,23-24 0,1 0 8,0 0-1,-1 0-8,1 0 8,-1 0-7,1 0 7,0 0-6,-1 0-3,1 0 9,-1 0-6,1 0 7,0 0-8,-1 0-1,1 0 8,-1 0-7,1 0 7,0 0 0,-1 0 18,1 0-19,-1 0 23</inkml:trace>
    </iact:actionData>
  </iact:action>
</iact:actions>
</file>

<file path=ppt/ink/inkAction1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3:30:46.963"/>
    </inkml:context>
    <inkml:brush xml:id="br0">
      <inkml:brushProperty name="width" value="0.05292" units="cm"/>
      <inkml:brushProperty name="height" value="0.05292" units="cm"/>
    </inkml:brush>
  </inkml:definitions>
  <iact:action type="add" startTime="8682">
    <iact:property name="dataType"/>
    <iact:actionData xml:id="d0">
      <inkml:trace xmlns:inkml="http://www.w3.org/2003/InkML" xml:id="stk0" contextRef="#ctx0" brushRef="#br0">5688 15462 0,'0'-24'53,"0"0"-15,0 1 0,24 23-7,-1 0-23,1 0 0,23 0-1,-23 0 0,-1 0 0,24 0 2,1 0-2,-25 0 1,48 0-1,0-24 1,0 24 0,-24 0 0,47 0-1,-23 0 1,0 0 1,0 0-3,0-23 2,-1 23 0,-22 0 0,22-24-1,-22 24 0,-1-24 3,24 24-3,-24-23 0,0 23 0,0-24 1,24 24 0,23-23 1,-46 23-1,46 0-2,0 0 2,-23 0 0,24 0-1,-1 0 0,-23 0 2,-24 0-1,24 0-1,-24 0 1,-23 0-1,23 0 1,-24 0 1,1 0 5,0 0-6,-1 0 23,1 0-24,-1 0 9,1 0-1,23 0-7,-23 23-1,-1-23 1,1 0 0,0 0 0,23 0 0,-24 0 7,1 0-8,0 0 1,-1 0 15,1 0-8</inkml:trace>
    </iact:actionData>
  </iact:action>
  <iact:action type="add" startTime="11025">
    <iact:property name="dataType"/>
    <iact:actionData xml:id="d1">
      <inkml:trace xmlns:inkml="http://www.w3.org/2003/InkML" xml:id="stk1" contextRef="#ctx0" brushRef="#br0">22043 16382 0,'24'0'14,"-1"0"17,1 0-8,0 0 31,-1-23-39,1 23 1,-1-24-9,1 24 0,23 0 9,0 0 0,-23-23-9,0-1 0,23 24 1,0-24 0,0 24-1,0-23 1,48-1 1,-48 0-2,47 24 1,48-47 0,-48 24 0,48 23-2,0-24 3,23 0-1,-47 24-1,47 0 1,0 0 0,-47 0-1,24 0 1,23 0 1,-47 0-3,94 0 2,-94 0 0,0 0 0,95 0-2,-48 24 2,0 23 0,24-47-1,-24 24 1,0-1 0,1 1 0,-25 0 0,-46-1-1,23-23 2,-24 24-2,-23 0 1,23-24 0,1 0-2,-1 0 2,-47 23 0,48-23 1,-1 0-2,-23 24 1,0-1-2,23-23 2,1 0-1,-25 0 2,-46 0-2,47 0 2,-48 0-2,48 0 0,-24 0 1,-23 0-1,23 0 2,24 0-2,0 0 9,-24 0-1,-23-23-7,-1 23-1,1 0 2,-1-24-2,1 1 0,0-1 1,-1 24 0,1-24 7,-1 24-7,-23-23 0,24 23 0,0-24 15,-1 0-8,1 24 1,-1 0-9,-23-23 0,24 23 1,0 0 7,-1 0 1,-23-24-1,24 24 1,-1 0 7,1 0 0,-24-23-1</inkml:trace>
    </iact:actionData>
  </iact:action>
</iact:actions>
</file>

<file path=ppt/ink/inkAction1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3:30:46.963"/>
    </inkml:context>
    <inkml:brush xml:id="br0">
      <inkml:brushProperty name="width" value="0.05292" units="cm"/>
      <inkml:brushProperty name="height" value="0.05292" units="cm"/>
    </inkml:brush>
  </inkml:definitions>
  <iact:action type="add" startTime="2605">
    <iact:property name="dataType"/>
    <iact:actionData xml:id="d0">
      <inkml:trace xmlns:inkml="http://www.w3.org/2003/InkML" xml:id="stk0" contextRef="#ctx0" brushRef="#br0">5641 15060 0,'0'-23'7,"0"-1"15,0 1 17,0-1-16,23 24-15,-23-24 6,24 24 2,23 0-8,-23 0-1,23-23 2,0-1-2,24 1 3,71 23-5,-24 0 2,0-24 1,94 0 0,-23 24 0,-24 0-1,24 0 1,-24 0 0,-47 0 0,95 0-1,-48 0 2,0 48-2,0-25 2,48 48 0,-95-24-1,23-23-3,24-1 2,-47 48 1,-23-47-1,70-1 1,-71 1 0,1 0 1,23-1-3,-24-23 2,1 24-1,23-1 2,-48-23-2,48 0 1,-47 0-1,0 0 1,0 0 0,0 0-1,-1 24 2,-46-24-2,23 24 1,24-24 0,-24 0 7,0 0-7,1 0-1,-25 0 4,24 0-7,-23 0 4,0 0 0,-1 0-1,24 0 1,-23 0 15,0 0 2</inkml:trace>
    </iact:actionData>
  </iact:action>
  <iact:action type="add" startTime="4318">
    <iact:property name="dataType"/>
    <iact:actionData xml:id="d1">
      <inkml:trace xmlns:inkml="http://www.w3.org/2003/InkML" xml:id="stk1" contextRef="#ctx0" brushRef="#br0">21052 14234 0,'47'0'314,"-23"0"-306,47 0 0,-1-23 0,-22-1 0,46 0 0,0 1-1,1-1 1,70 1 0,-47-1-1,24 0 2,23 24-3,-47-23 2,0 23-1,0 0 2,23 0-1,-23 0-1,-47 0 0,47 0 1,24 0-1,-24 0 2,0 0-3,47 0 2,-47 0 0,0 0 0,0 0-1,47 0 1,0 0 0,1 71 0,-1-48-1,47 1 1,1 47 2,-95-48-5,94 1 4,-94-1-2,0 1 1,47 0-1,-23-1 1,-24-23 0,0 24-1,-24-24 1,1 0 0,-1 0-1,-47 0 1,0 0 0,24 0 0,-47 0 0,23 0-1,-23 0 308,-1 0-307,1 0-1,23 0 1,0 0 0,-23 0-1,47 0 1,-24 0 0,0 0 0,24 0-1,0 0 2,-24-24-3,0 24 2,0 0-1,1 0 1,-1 0 0,0-23-1,-23 23 3,23 0-3,-24 0 1,1 0 0,47 0-1,-48 0 0,25 0 3,-1 0-4,0 0 2,24 0-1,-48 0 0,48 0 2,-24 0-1,1 0 0,-1 0-1,-24 0 1,25 0-1,-25 0 0,1 0 9,-1 0-8,1 0 0,0 0 29,-1 0-21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38042-3832-407B-B474-E482B761B7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F810E3-9723-47CC-808A-FE48932E3B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5D1EB4-94E8-4BA7-A432-36B1CC0C8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58B9F5-6683-48D0-92E5-8EA2853AF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CC0957-69A3-4FB6-AC18-A4F40A5C5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332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7F8D1-CE4F-4A1C-BB0F-A07D754C2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F0467B-0067-472D-A52F-AB90A1FD08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DC8BD-6CEE-40EA-B8D8-CFD93232A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FC3DC6-D049-462C-A1B7-311AB8496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2FBF8F-ABBF-4A31-9F91-0D90A56B7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782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3363CA-92B9-4566-B3BC-0EE1DBE26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2D05D3-712C-40AA-8F77-A58CDDAD4C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FBE84D-8362-4E12-B044-FC524C465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3566DE-841E-470E-84A2-130438346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F1B489-3160-46AD-B03F-9F20D6B7A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444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348D7F-5C9D-4DAA-AF1E-7A23491C7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2ED691-B13D-4064-BEEB-F9B5455B5D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562CC6-97F1-4CEC-BCC0-6C906A65D8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F5F51A-E6A6-4454-BDB2-92895EAD7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F8E1FE-70F5-4F01-9973-970A12B69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4E4077-8C0D-4100-8AE0-239A4743A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154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3B47C-1A43-4759-B528-88DE445AD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6A9047-11CD-48BB-B195-82F911277B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0FA359-4711-4CC8-AD14-BE050A1B8C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0D420E6-95A7-424A-A95D-6EFC9474FA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FAC850-0BF1-491B-B641-75A0C8124E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8ABBB2-0BF5-4447-952A-49A99B721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EE6EFA-4E4E-4305-B5AD-BE08F6D1C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F78BBA7-5A17-43D6-9FE5-55E8DB5BD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207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0A41DC-8E61-4B19-B8D3-917018B79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9311BB-38E0-49B5-9D6B-C30B78D29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1635A8-5DF4-4EA1-B71A-A0632A202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2226BE-0619-40B7-A6E8-D684E7CB1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465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F3855B-4E70-4AEC-9326-6D723A0AC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8375B9-5288-4929-A16D-41A184410F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95A4F5-F6EC-4B2A-9E7A-D14C09853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787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90363-3DC6-4B1F-8189-D8A29BEFCB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E4C638-EE1D-48A9-9850-B6452B3C88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572ABD-CF89-447B-B054-51B416E752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07909A-A388-40E0-8011-142B347CD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29B0C3-042E-469F-98B7-7591B31064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E1DD40-B49D-4B2F-9109-361134801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93100-2BDC-45AB-89C3-0A0CD187C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6B3074-FCBE-4AFE-87D6-9A9D811DF9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B9E805-F183-4F7D-A255-C4565EB4A6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30BD34-7772-40BD-9510-613085D74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3B7F04-39E1-46FD-A4CB-3A6E2BBE1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D29E50-0D33-4D95-8B18-B975C51E9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826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D7B1E1-1F2C-49A9-8876-AE6BC2272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7EBD04-CB59-4938-B5CA-76B01A44D0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54C9C7-4007-4048-8552-1D55853C8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EB858F-AA2B-4A0A-BEF3-DE9D581D1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8F7F30-F5AB-4087-816C-F3045BF0D1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968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689312-68CD-478D-AC60-2F9D54CECE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0C5EAD-5E1D-4982-8F83-90050CFB56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3E3E4C-6AA0-4DF5-AA11-24C2534CA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C45283-2819-45F3-B272-80D2353DC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9489DB-96E7-4C7F-BF85-A6A10D000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860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0AC15B0-1D75-4BFF-87E9-6784422DC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62B16F-225A-4930-95E1-CB7FC09C00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1B20AA-2CDE-4C38-AA0D-ED2A67E5C5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F5BBA8-B0E3-4738-9D46-7ACB9AC25F57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CAE75E-F5A1-472B-9513-082669E437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7A9875-A44A-4CEC-9AF5-6E245C0B79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727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2.png"/><Relationship Id="rId5" Type="http://schemas.microsoft.com/office/2011/relationships/inkAction" Target="../ink/inkAction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4.png"/><Relationship Id="rId5" Type="http://schemas.microsoft.com/office/2011/relationships/inkAction" Target="../ink/inkAction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6.png"/><Relationship Id="rId5" Type="http://schemas.microsoft.com/office/2011/relationships/inkAction" Target="../ink/inkAction3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18.png"/><Relationship Id="rId5" Type="http://schemas.microsoft.com/office/2011/relationships/inkAction" Target="../ink/inkAction4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20.png"/><Relationship Id="rId5" Type="http://schemas.microsoft.com/office/2011/relationships/inkAction" Target="../ink/inkAction5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6" Type="http://schemas.openxmlformats.org/officeDocument/2006/relationships/image" Target="../media/image30.png"/><Relationship Id="rId5" Type="http://schemas.microsoft.com/office/2011/relationships/inkAction" Target="../ink/inkAction6.xml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2.png"/><Relationship Id="rId4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2.png"/><Relationship Id="rId4" Type="http://schemas.openxmlformats.org/officeDocument/2006/relationships/image" Target="../media/image3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6" Type="http://schemas.openxmlformats.org/officeDocument/2006/relationships/image" Target="../media/image34.png"/><Relationship Id="rId5" Type="http://schemas.microsoft.com/office/2011/relationships/inkAction" Target="../ink/inkAction7.xml"/><Relationship Id="rId4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6" Type="http://schemas.openxmlformats.org/officeDocument/2006/relationships/image" Target="../media/image36.png"/><Relationship Id="rId5" Type="http://schemas.microsoft.com/office/2011/relationships/inkAction" Target="../ink/inkAction8.xml"/><Relationship Id="rId4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6" Type="http://schemas.openxmlformats.org/officeDocument/2006/relationships/image" Target="../media/image38.png"/><Relationship Id="rId5" Type="http://schemas.microsoft.com/office/2011/relationships/inkAction" Target="../ink/inkAction9.xml"/><Relationship Id="rId4" Type="http://schemas.openxmlformats.org/officeDocument/2006/relationships/image" Target="../media/image3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6" Type="http://schemas.openxmlformats.org/officeDocument/2006/relationships/image" Target="../media/image40.png"/><Relationship Id="rId5" Type="http://schemas.microsoft.com/office/2011/relationships/inkAction" Target="../ink/inkAction10.xml"/><Relationship Id="rId4" Type="http://schemas.openxmlformats.org/officeDocument/2006/relationships/image" Target="../media/image3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6" Type="http://schemas.openxmlformats.org/officeDocument/2006/relationships/image" Target="../media/image42.png"/><Relationship Id="rId5" Type="http://schemas.microsoft.com/office/2011/relationships/inkAction" Target="../ink/inkAction11.xml"/><Relationship Id="rId4" Type="http://schemas.openxmlformats.org/officeDocument/2006/relationships/image" Target="../media/image4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6" Type="http://schemas.openxmlformats.org/officeDocument/2006/relationships/image" Target="../media/image44.png"/><Relationship Id="rId5" Type="http://schemas.microsoft.com/office/2011/relationships/inkAction" Target="../ink/inkAction12.xml"/><Relationship Id="rId4" Type="http://schemas.openxmlformats.org/officeDocument/2006/relationships/image" Target="../media/image4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6" Type="http://schemas.openxmlformats.org/officeDocument/2006/relationships/image" Target="../media/image46.png"/><Relationship Id="rId5" Type="http://schemas.microsoft.com/office/2011/relationships/inkAction" Target="../ink/inkAction13.xml"/><Relationship Id="rId4" Type="http://schemas.openxmlformats.org/officeDocument/2006/relationships/image" Target="../media/image4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6" Type="http://schemas.openxmlformats.org/officeDocument/2006/relationships/image" Target="../media/image48.png"/><Relationship Id="rId5" Type="http://schemas.microsoft.com/office/2011/relationships/inkAction" Target="../ink/inkAction14.xml"/><Relationship Id="rId4" Type="http://schemas.openxmlformats.org/officeDocument/2006/relationships/image" Target="../media/image4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5" Type="http://schemas.openxmlformats.org/officeDocument/2006/relationships/image" Target="../media/image2.png"/><Relationship Id="rId4" Type="http://schemas.openxmlformats.org/officeDocument/2006/relationships/image" Target="../media/image4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6" Type="http://schemas.openxmlformats.org/officeDocument/2006/relationships/image" Target="../media/image51.png"/><Relationship Id="rId5" Type="http://schemas.microsoft.com/office/2011/relationships/inkAction" Target="../ink/inkAction15.xml"/><Relationship Id="rId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292E9-80DE-4028-A28A-E450EA910EF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852D95-DC81-4621-BBAC-D39F8BA6CEB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4509DE-76EF-4833-93D0-AAD173AF24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458"/>
            <a:ext cx="12192000" cy="6769084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84DC7E1-E964-47F0-A749-B33EB67386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718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241"/>
    </mc:Choice>
    <mc:Fallback>
      <p:transition spd="slow" advTm="122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4DE5A59-07DC-4345-9C57-0871D8A850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633"/>
            <a:ext cx="12192000" cy="674873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4C77B05-B770-440B-8986-37C0413906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6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47"/>
    </mc:Choice>
    <mc:Fallback>
      <p:transition spd="slow" advTm="49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6CFABE9-82CE-467A-BB4E-452494D157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936"/>
            <a:ext cx="12192000" cy="678012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827A37D-2F1F-4392-B151-DF08065729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424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71"/>
    </mc:Choice>
    <mc:Fallback>
      <p:transition spd="slow" advTm="37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868291-B03B-4F28-94BC-26D77AA3E6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816"/>
            <a:ext cx="12192000" cy="675636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EDDDEC4-EC32-46BB-84DE-5EA9724D74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123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08"/>
    </mc:Choice>
    <mc:Fallback>
      <p:transition spd="slow" advTm="37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A06BE1-D1A0-4030-9399-7AD91D288C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633"/>
            <a:ext cx="12192000" cy="674873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BDBEA73-14BA-4F73-8821-3262AE4089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248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93"/>
    </mc:Choice>
    <mc:Fallback>
      <p:transition spd="slow" advTm="37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AB43339-0C38-4D34-977C-0B380750ED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506"/>
            <a:ext cx="12192000" cy="678098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FEBB4A6-E829-4E30-8304-FB58EFCA3B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678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10"/>
    </mc:Choice>
    <mc:Fallback>
      <p:transition spd="slow" advTm="37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DD5FE74-024A-4859-AC1E-BBB05893D9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300"/>
            <a:ext cx="12192000" cy="676739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BBD34B9-1978-45EC-9D2F-BCB5CB61E8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313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40"/>
    </mc:Choice>
    <mc:Fallback>
      <p:transition spd="slow" advTm="40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F11A637-334F-4AFE-8C78-C1059861B5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998"/>
            <a:ext cx="12192000" cy="676400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1CC7AB2-3E2B-4561-85A1-FB46E08607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798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93"/>
    </mc:Choice>
    <mc:Fallback>
      <p:transition spd="slow" advTm="39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E996E51-D032-4A4E-B84A-6257CC5640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114"/>
            <a:ext cx="12192000" cy="678777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54AA02A-D74A-4DBE-B9CB-C209E338DE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508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94"/>
    </mc:Choice>
    <mc:Fallback>
      <p:transition spd="slow" advTm="35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43E30CF-4876-469D-BD11-AC49910680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364"/>
            <a:ext cx="12192000" cy="677927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D051B58E-81B5-4534-880A-38316E1945E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169080" y="5132880"/>
              <a:ext cx="6041160" cy="74808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D051B58E-81B5-4534-880A-38316E1945E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153240" y="5069520"/>
                <a:ext cx="6072480" cy="8748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19C3208-FAA2-4FD0-99CA-36C2642BAB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287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926"/>
    </mc:Choice>
    <mc:Fallback>
      <p:transition spd="slow" advTm="319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7109F35-E1EC-4B26-B09B-8E11368643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633"/>
            <a:ext cx="12192000" cy="6748734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5E65A615-3BF1-480C-B88C-444F3AD9974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531880" y="5192280"/>
              <a:ext cx="7213680" cy="16200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5E65A615-3BF1-480C-B88C-444F3AD9974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516040" y="5128920"/>
                <a:ext cx="7245000" cy="2887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9752208-7DF3-4C86-82E9-53D6D18A94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365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760"/>
    </mc:Choice>
    <mc:Fallback>
      <p:transition spd="slow" advTm="247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6383A70-429B-42C8-82A1-4082A73FC1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3ECC9EC1-B7B2-4A8C-A455-0B15A92FF89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409640" y="4954320"/>
              <a:ext cx="3356280" cy="2127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3ECC9EC1-B7B2-4A8C-A455-0B15A92FF89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393800" y="4890960"/>
                <a:ext cx="3387600" cy="3394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6E2BB76-3902-4CA4-B0A5-5231E1BEEA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495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640"/>
    </mc:Choice>
    <mc:Fallback>
      <p:transition spd="slow" advTm="186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FABC8A6-0640-4281-B099-87882736E0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739"/>
            <a:ext cx="12192000" cy="676652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17760473-0531-42C2-BBC0-96EF7F9C029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010400" y="5251680"/>
              <a:ext cx="5327280" cy="1195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17760473-0531-42C2-BBC0-96EF7F9C029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994560" y="5188320"/>
                <a:ext cx="5358600" cy="2462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0496FBF-DBB6-4596-9D39-9A250A8F72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187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756"/>
    </mc:Choice>
    <mc:Fallback>
      <p:transition spd="slow" advTm="257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445395-EDCA-4CD8-8FE3-AB9772AC72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5689"/>
            <a:ext cx="12192000" cy="672662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89927208-C225-4D01-AAA3-372048A9EE9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171680" y="5370840"/>
              <a:ext cx="4647960" cy="19584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89927208-C225-4D01-AAA3-372048A9EE9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155840" y="5307480"/>
                <a:ext cx="4679280" cy="32256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89570BE-0CD4-4665-9822-4EF6EDBCF7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532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494"/>
    </mc:Choice>
    <mc:Fallback>
      <p:transition spd="slow" advTm="204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10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342928-E2F1-45FC-B73C-CEA854D49D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05D24B6-BA1C-407A-A91F-1FDBD51BF3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947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78"/>
    </mc:Choice>
    <mc:Fallback>
      <p:transition spd="slow" advTm="128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97973FC-F7A8-49CC-9DE3-45DE19C89D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402"/>
            <a:ext cx="12192000" cy="675119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9D4687E-C9A9-407A-9211-9FA416D981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953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77"/>
    </mc:Choice>
    <mc:Fallback>
      <p:transition spd="slow" advTm="40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89453E-0DF5-4AA5-8E60-8C8A20A0F7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744"/>
            <a:ext cx="12192000" cy="674451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C567D5A-922E-4EA3-949C-406769AA0B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257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11"/>
    </mc:Choice>
    <mc:Fallback>
      <p:transition spd="slow" advTm="54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55783E5-0DE4-4D0B-9A17-0B40048ECC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936"/>
            <a:ext cx="12192000" cy="678012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B634195-E619-49BF-980D-CDAE04355E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645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80"/>
    </mc:Choice>
    <mc:Fallback>
      <p:transition spd="slow" advTm="56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F9B88C-8A2C-4A0F-966C-822E79BC7C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6809"/>
            <a:ext cx="12192000" cy="678438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18863ED-50C2-4ABF-A1AA-1379F90AA9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703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93"/>
    </mc:Choice>
    <mc:Fallback>
      <p:transition spd="slow" advTm="48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D680512-20BF-4033-884F-05755258B2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C72524C-70DF-488F-94EF-5E44659586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435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38"/>
    </mc:Choice>
    <mc:Fallback>
      <p:transition spd="slow" advTm="56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3FCED32-A06B-43D1-AA75-060FF76D4E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693"/>
            <a:ext cx="12192000" cy="675461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550FC65-6CCD-49F2-994C-5059B88AA8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699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43"/>
    </mc:Choice>
    <mc:Fallback>
      <p:transition spd="slow" advTm="40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D6165F4-A321-4115-B5AD-B79CFCBEB6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458"/>
            <a:ext cx="12192000" cy="67690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67465C4-9500-4E32-9A4C-5CF0062591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232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65"/>
    </mc:Choice>
    <mc:Fallback>
      <p:transition spd="slow" advTm="53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DCB0378-F9FE-4B01-9B93-FF5CC015B4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4096"/>
            <a:ext cx="12192000" cy="6809808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62E36DDF-96F0-44E4-99FE-7B4894A09D0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018680" y="5277240"/>
              <a:ext cx="3874680" cy="7653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62E36DDF-96F0-44E4-99FE-7B4894A09D0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002840" y="5213880"/>
                <a:ext cx="3906000" cy="8920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D2443FB-F651-4ACB-B24C-E4AFBA0459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0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60"/>
    </mc:Choice>
    <mc:Fallback>
      <p:transition spd="slow" advTm="250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1334FAE-36D5-4112-9827-6C7E2514EC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813"/>
            <a:ext cx="12192000" cy="675037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240C741-3562-476F-A4DC-35F8B0E7A5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224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089"/>
    </mc:Choice>
    <mc:Fallback>
      <p:transition spd="slow" advTm="550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3D4593B-FB27-4C65-9AF2-DE2BAF7671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445"/>
            <a:ext cx="12192000" cy="676310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E9FD459-7B7C-4B71-B96C-4178D3933D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614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988"/>
    </mc:Choice>
    <mc:Fallback>
      <p:transition spd="slow" advTm="459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6B89B4E-4DC8-494C-9E2B-C320E97C0C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FD0A9FF2-DF2B-4A61-BC07-D66A2774022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659320" y="4852440"/>
              <a:ext cx="6585120" cy="3913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FD0A9FF2-DF2B-4A61-BC07-D66A2774022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643480" y="4789080"/>
                <a:ext cx="6616440" cy="5180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9B57605-FAE1-4AD4-AA13-814A3D5C40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353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222"/>
    </mc:Choice>
    <mc:Fallback>
      <p:transition spd="slow" advTm="332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20D2234-A998-4CE2-84F3-A08EE74B41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79"/>
            <a:ext cx="12192000" cy="675544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1A39682E-3F66-46A9-B2D3-4032410159F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804040" y="4699440"/>
              <a:ext cx="6176880" cy="22140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1A39682E-3F66-46A9-B2D3-4032410159F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788200" y="4636080"/>
                <a:ext cx="6208200" cy="3481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6D83217-32C9-469B-B14C-22A23B27BF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235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206"/>
    </mc:Choice>
    <mc:Fallback>
      <p:transition spd="slow" advTm="292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2407A21-0A83-43AD-8818-65C689241A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338"/>
            <a:ext cx="12192000" cy="674532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0AEA1184-3689-4A7C-9800-AA7886C7617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285640" y="4775760"/>
              <a:ext cx="8403120" cy="2725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0AEA1184-3689-4A7C-9800-AA7886C7617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269800" y="4712400"/>
                <a:ext cx="8434440" cy="3992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D021EEC-9CCE-42A7-B084-BE060DED41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924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116"/>
    </mc:Choice>
    <mc:Fallback>
      <p:transition spd="slow" advTm="241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1E5854A-B6F7-4FA2-8175-7476F6E4D5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6581"/>
            <a:ext cx="12192000" cy="680483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6417E35F-162B-4A1A-BBBC-402028753CC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039040" y="4878000"/>
              <a:ext cx="7910640" cy="43380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6417E35F-162B-4A1A-BBBC-402028753CC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023200" y="4814640"/>
                <a:ext cx="7941960" cy="5605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BEC1D64-44CD-4AD1-912A-0B03002F32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142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251"/>
    </mc:Choice>
    <mc:Fallback>
      <p:transition spd="slow" advTm="232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D65EF7F-3729-4F26-84A3-D6362968EA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947"/>
            <a:ext cx="12192000" cy="6740106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9C01BB89-23B1-41DD-9065-E6D64EADC9E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14640" y="1971360"/>
              <a:ext cx="7060680" cy="35697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9C01BB89-23B1-41DD-9065-E6D64EADC9E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98800" y="1962000"/>
                <a:ext cx="7092000" cy="36424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93B517F-9976-4B33-8CF0-18CA562919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361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723"/>
    </mc:Choice>
    <mc:Fallback>
      <p:transition spd="slow" advTm="1267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19AA336-FB7B-4360-8A68-D5ED2490D5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693"/>
            <a:ext cx="12192000" cy="675461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8762BC65-FE6B-45FC-91D6-BDEE8372812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775040" y="1597680"/>
              <a:ext cx="7035120" cy="451260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8762BC65-FE6B-45FC-91D6-BDEE8372812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765680" y="1534320"/>
                <a:ext cx="7060320" cy="45853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5C2C820-A7BA-4490-B4A8-73680377E3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507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623"/>
    </mc:Choice>
    <mc:Fallback>
      <p:transition spd="slow" advTm="776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EA7A8F1-E3F8-467D-BB15-23C51BA739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C002C286-F10F-4A41-9B77-512AF63C14E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876920" y="1461600"/>
              <a:ext cx="7103160" cy="470844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C002C286-F10F-4A41-9B77-512AF63C14E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867560" y="1452240"/>
                <a:ext cx="7121880" cy="472716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E8BDBFB-E4AE-45A8-ABD7-28627C5FBB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538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077"/>
    </mc:Choice>
    <mc:Fallback>
      <p:transition spd="slow" advTm="450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DC10286-E855-490E-B6D6-5E72A038A8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6377"/>
            <a:ext cx="12192000" cy="6785246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CBA7A3E5-0182-4466-B5D4-7A3418FBD0E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047680" y="5481360"/>
              <a:ext cx="8233200" cy="4165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CBA7A3E5-0182-4466-B5D4-7A3418FBD0E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038320" y="5472000"/>
                <a:ext cx="8251920" cy="4352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B3C620D-EE47-43CC-927B-78E43E27E7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142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723"/>
    </mc:Choice>
    <mc:Fallback>
      <p:transition spd="slow" advTm="217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6F384A-FDFF-4E59-AB4F-8051774D5A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160"/>
            <a:ext cx="12192000" cy="676568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AD7EB92-5DB2-4796-A52C-EF083589EC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036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611"/>
    </mc:Choice>
    <mc:Fallback>
      <p:transition spd="slow" advTm="326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4D577B-A6C9-46ED-9009-3F97FEA71C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115"/>
            <a:ext cx="12192000" cy="675977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9D843809-715E-4C25-8D79-BAD9715F30D0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030760" y="5047920"/>
              <a:ext cx="8139600" cy="4762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9D843809-715E-4C25-8D79-BAD9715F30D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021400" y="5038560"/>
                <a:ext cx="8158320" cy="4950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B7B8D29-0563-4418-942E-48627A4D8F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297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324"/>
    </mc:Choice>
    <mc:Fallback>
      <p:transition spd="slow" advTm="143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0</Words>
  <Application>Microsoft Office PowerPoint</Application>
  <PresentationFormat>Widescreen</PresentationFormat>
  <Paragraphs>0</Paragraphs>
  <Slides>35</Slides>
  <Notes>0</Notes>
  <HiddenSlides>0</HiddenSlides>
  <MMClips>35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5</cp:revision>
  <dcterms:created xsi:type="dcterms:W3CDTF">2021-01-08T13:37:28Z</dcterms:created>
  <dcterms:modified xsi:type="dcterms:W3CDTF">2021-01-09T14:01:42Z</dcterms:modified>
</cp:coreProperties>
</file>