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3" r:id="rId1"/>
  </p:sldMasterIdLst>
  <p:notesMasterIdLst>
    <p:notesMasterId r:id="rId27"/>
  </p:notesMasterIdLst>
  <p:sldIdLst>
    <p:sldId id="332" r:id="rId2"/>
    <p:sldId id="330" r:id="rId3"/>
    <p:sldId id="333" r:id="rId4"/>
    <p:sldId id="334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308" r:id="rId17"/>
    <p:sldId id="309" r:id="rId18"/>
    <p:sldId id="310" r:id="rId19"/>
    <p:sldId id="311" r:id="rId20"/>
    <p:sldId id="312" r:id="rId21"/>
    <p:sldId id="325" r:id="rId22"/>
    <p:sldId id="326" r:id="rId23"/>
    <p:sldId id="327" r:id="rId24"/>
    <p:sldId id="328" r:id="rId25"/>
    <p:sldId id="329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45" autoAdjust="0"/>
    <p:restoredTop sz="94660"/>
  </p:normalViewPr>
  <p:slideViewPr>
    <p:cSldViewPr>
      <p:cViewPr varScale="1">
        <p:scale>
          <a:sx n="93" d="100"/>
          <a:sy n="93" d="100"/>
        </p:scale>
        <p:origin x="1320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8F9F9-DFE1-4F36-AFBE-883D2E4FA3BA}" type="datetimeFigureOut">
              <a:rPr lang="en-GB" smtClean="0"/>
              <a:t>08/09/2024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79F826-6A5F-4EEF-A6C8-CDFD8047F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11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222623"/>
            <a:ext cx="5917679" cy="2554983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441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76937" y="1828799"/>
            <a:ext cx="990599" cy="228659"/>
          </a:xfrm>
        </p:spPr>
        <p:txBody>
          <a:bodyPr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AF755396-78B2-4CB2-A51E-A0B1492FD9C7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10" y="3264407"/>
            <a:ext cx="3859795" cy="228659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A58DE7C3-1F81-4907-AB10-8D84636B6B1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15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09C9BF-13CE-4EE8-B2A8-7569EC668FCE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A218C5E-31F1-48BC-A95F-6A6740057EA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728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 bwMode="gray"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257588"/>
            <a:ext cx="3101765" cy="3020343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7"/>
            <a:ext cx="3054653" cy="302034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F2CB34-F39B-4920-BA69-BCE4544EEF70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738039" y="7605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E49C7A40-E6A4-49D0-90E7-804F2947035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575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199"/>
            <a:ext cx="3636980" cy="353060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0" y="2489199"/>
            <a:ext cx="3636981" cy="35306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C5FAFD-71D2-40C7-875B-3085E8051117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E2F4F62-8DBE-47C8-9659-E3FE8AF3706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91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94298"/>
            <a:ext cx="3636980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39" y="3253588"/>
            <a:ext cx="3636981" cy="276621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7B3679-3F80-4885-9932-16998EBF3D0D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CA7101D5-9A51-406F-A64B-0EC8F354F93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373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721BFD-F2D6-4A9E-9EC1-3A4273F8729F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D453398-40E3-4D20-BAC5-26FCDCAED78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653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512239-956D-4615-B7C8-032C8BF3516C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948A496-B889-4F26-9DA4-C937C3C4405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189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89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1182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3086845"/>
            <a:ext cx="2712589" cy="2938036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07EECF-5CCD-4549-BC18-F7A9EEA6A317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956EB4F-EFA8-43C4-9BED-4C2E92F268C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305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591" y="1340000"/>
            <a:ext cx="3001938" cy="161619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51591" y="3086100"/>
            <a:ext cx="3001938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D6DADA-1329-4EC0-9992-502AE6322AC5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2428FEF-0D70-4468-B664-0638EE339C3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968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5" y="4961453"/>
            <a:ext cx="6422002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3" y="5528191"/>
            <a:ext cx="6422003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323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2004" cy="1692720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8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861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2" name="TextBox 11"/>
          <p:cNvSpPr txBox="1"/>
          <p:nvPr/>
        </p:nvSpPr>
        <p:spPr bwMode="gray">
          <a:xfrm>
            <a:off x="7033422" y="2898648"/>
            <a:ext cx="660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”</a:t>
            </a:r>
          </a:p>
        </p:txBody>
      </p:sp>
      <p:sp>
        <p:nvSpPr>
          <p:cNvPr id="11" name="TextBox 10"/>
          <p:cNvSpPr txBox="1"/>
          <p:nvPr/>
        </p:nvSpPr>
        <p:spPr bwMode="gray">
          <a:xfrm>
            <a:off x="651683" y="589767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58" y="903421"/>
            <a:ext cx="6160385" cy="2895658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9" y="3809278"/>
            <a:ext cx="5646142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5"/>
            <a:ext cx="6422005" cy="1024065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1647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057400"/>
            <a:ext cx="6422004" cy="2095500"/>
          </a:xfrm>
        </p:spPr>
        <p:txBody>
          <a:bodyPr anchor="b"/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9911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2305"/>
            <a:ext cx="6423592" cy="71466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2313433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5"/>
            <a:ext cx="2313432" cy="2877714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8472" y="2489200"/>
            <a:ext cx="232675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2" y="3147165"/>
            <a:ext cx="2326749" cy="2869878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2489201"/>
            <a:ext cx="231374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3821" y="3147164"/>
            <a:ext cx="2313740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861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3592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461" y="4180095"/>
            <a:ext cx="229904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2743" y="2486221"/>
            <a:ext cx="2021456" cy="1450321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1"/>
          </p:nvPr>
        </p:nvSpPr>
        <p:spPr>
          <a:xfrm>
            <a:off x="881461" y="4837558"/>
            <a:ext cx="2298410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4318" y="4179596"/>
            <a:ext cx="231779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16"/>
          </p:nvPr>
        </p:nvSpPr>
        <p:spPr>
          <a:xfrm>
            <a:off x="3550622" y="2509453"/>
            <a:ext cx="2025182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04318" y="4837558"/>
            <a:ext cx="2330903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1" y="4179595"/>
            <a:ext cx="229949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17"/>
          </p:nvPr>
        </p:nvSpPr>
        <p:spPr>
          <a:xfrm>
            <a:off x="6104946" y="2509453"/>
            <a:ext cx="2018839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63821" y="4837558"/>
            <a:ext cx="229949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3166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6AE4C5-1BA1-44D8-8628-668FD0BD9CB4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E11A93-6E07-4190-AFFD-47CD5BF60BA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1596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8"/>
            <p:cNvSpPr/>
            <p:nvPr/>
          </p:nvSpPr>
          <p:spPr bwMode="gray">
            <a:xfrm rot="5400000">
              <a:off x="1299309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414867" y="402165"/>
              <a:ext cx="46105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68970" y="1447799"/>
            <a:ext cx="1077347" cy="457199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440" y="1447799"/>
            <a:ext cx="4417234" cy="45720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E5645F-9E08-4DB8-A077-3EB1D317E7D7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17670C6-9E25-4FE8-8AF1-6C9D60BB431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238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8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3202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6343201" cy="353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39638" y="6365499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8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68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  <p:sldLayoutId id="2147483856" r:id="rId13"/>
    <p:sldLayoutId id="2147483857" r:id="rId14"/>
    <p:sldLayoutId id="2147483858" r:id="rId15"/>
    <p:sldLayoutId id="2147483859" r:id="rId16"/>
    <p:sldLayoutId id="214748386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74C50-C920-426A-8934-54D93C7C27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5" y="2348880"/>
            <a:ext cx="8280920" cy="367092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Overview of the different models and images that can support the teaching of different concepts: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848D41-544F-4B60-AEAF-83B0DC1AF6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129" y="3212976"/>
            <a:ext cx="3059791" cy="5023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8B651F-7D46-4B02-B964-5D8E3009B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3861048"/>
            <a:ext cx="3528393" cy="16250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B85EE0-F1A6-45C6-A023-645CED512A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561" y="5599113"/>
            <a:ext cx="1249484" cy="9870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4A64D0-074B-458C-B25C-7625BAAADF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5756" y="5599113"/>
            <a:ext cx="1019995" cy="9870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79B6B7-0E2D-4EBF-B9DC-9FC7AF0BC3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1895" y="2935624"/>
            <a:ext cx="4013181" cy="379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79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EFF485A7-1FDA-4804-B1C5-DCA83249C8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348880"/>
            <a:ext cx="2972420" cy="4697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33CBCE-8358-49B8-B1DE-D18AF87ADA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2384696"/>
            <a:ext cx="4050820" cy="43136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7892C8F-A3E7-47F5-80EF-144ABA8871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046" y="3284984"/>
            <a:ext cx="4258954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339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5590CF2-D4C4-4A73-B889-722B48CEEC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16016" y="2266115"/>
            <a:ext cx="4195906" cy="43762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FD2B42-E793-4CF4-8482-C0CB07C55B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266115"/>
            <a:ext cx="3290491" cy="4983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CED35A4-CA15-4124-880D-5D24951300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289" y="2996952"/>
            <a:ext cx="4145696" cy="20658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C90581-652B-445D-B943-FE6B1329BC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921" y="5422837"/>
            <a:ext cx="1944216" cy="129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880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D1DBAE69-BAA1-41DF-9AEF-463BE80D7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6518" y="3068960"/>
            <a:ext cx="3086390" cy="3530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C5B06E-CBE2-4C8C-A687-7B2D5FAED6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3" y="2276873"/>
            <a:ext cx="2880320" cy="5005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EB4B54F-0B0F-4D16-93C7-7D874860DF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1524" y="2204864"/>
            <a:ext cx="3985958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26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3BB9740-71E7-481E-88D7-C25C9157DF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2540" y="2708920"/>
            <a:ext cx="3775870" cy="3530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A585F3-7957-4671-B01E-9AF05E808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102686"/>
            <a:ext cx="1260140" cy="5040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957719-4079-4C0B-B516-683B86995C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056" y="2304474"/>
            <a:ext cx="3861691" cy="445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453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8EB986D-ADC2-4A09-B583-4E1F7E2B95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1945" y="3081093"/>
            <a:ext cx="3771086" cy="37769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349457-B8E1-4026-9A4A-AC6F7277C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2276873"/>
            <a:ext cx="3600400" cy="5020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CA48DA-5E4C-4C71-9D40-2A8BE271EC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0971" y="2276873"/>
            <a:ext cx="3839312" cy="4519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186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2779BDD-F2A2-47C3-A26E-146B90F295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348881"/>
            <a:ext cx="3744416" cy="4473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CD6E3D-1380-462E-A437-E7B4C8473D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072" y="2996952"/>
            <a:ext cx="3547360" cy="37093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7D1D8D-7FB8-44B2-A6BA-BDAB49788F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6324" y="2223535"/>
            <a:ext cx="3848991" cy="452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800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378B0B42-8963-4F9C-8109-DC3077B7BE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6905" y="2852936"/>
            <a:ext cx="3698153" cy="3530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4955AB-BE26-413A-88EE-41BEACD5E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132856"/>
            <a:ext cx="2160240" cy="499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F42CF93-7355-40B8-9A8D-1968F8AE8E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4629" y="2204864"/>
            <a:ext cx="3816714" cy="4504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210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EBDCF8-C517-4B24-8901-ADE091772C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276872"/>
            <a:ext cx="2592288" cy="5094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F44BC0-455B-4503-B6B6-9B18F81D65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2857504"/>
            <a:ext cx="4029728" cy="39465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650E53-CF7B-482D-ADCD-0453EC350F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348" y="2276872"/>
            <a:ext cx="3797314" cy="4473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929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F9F8A79-7E85-43D2-9DCF-6ABE360C06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276872"/>
            <a:ext cx="4104456" cy="4934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201CB88-ED86-4747-9D93-70F1606D3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975" y="2852936"/>
            <a:ext cx="3863931" cy="385771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45DB2E0-6124-4AE0-B227-D756B2E8BE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40" y="2276872"/>
            <a:ext cx="3861681" cy="437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569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09F1F32-F0F6-4B8F-88BE-229DB7F0AC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204864"/>
            <a:ext cx="3600400" cy="4596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A353DFF-4FEB-424F-B28F-D2B2B20B00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563" y="2924943"/>
            <a:ext cx="3162333" cy="37913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72724E-EC37-4B98-BB35-497E765D7E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0032" y="2236392"/>
            <a:ext cx="4032448" cy="4443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6013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4DD57D6-478E-462D-89DE-EB1AA3354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2780928"/>
            <a:ext cx="3690774" cy="38569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999693-19AF-4C39-8E69-D81593C1DD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385" y="2132856"/>
            <a:ext cx="1458161" cy="5040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6FF1C8-9501-42A5-9CD1-ED100866F2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3703" y="2276872"/>
            <a:ext cx="3796912" cy="441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795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42DBB0-3BF2-4F27-A5F3-444DA70FAA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7848" y="2276872"/>
            <a:ext cx="4032448" cy="5004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782610-5D1E-4124-89E6-225CE9A27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3068960"/>
            <a:ext cx="3752850" cy="2609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B33FD0-3462-4BBA-AB4F-9B14D2DC4E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1152" y="2276872"/>
            <a:ext cx="3683356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990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2796CCB6-2450-497A-9644-9E7C70C5AF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515" y="2996952"/>
            <a:ext cx="4323493" cy="180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A32F3A-BEFA-4E71-8985-D0187F540F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2266411"/>
            <a:ext cx="4176464" cy="44557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880BECF-8DBE-4A98-B109-86E2C65E1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5739" y="2266411"/>
            <a:ext cx="4096741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00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74C50-C920-426A-8934-54D93C7C27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5" y="2348880"/>
            <a:ext cx="8280920" cy="367092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The following slides show how the representations and models are used in Year 2.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85F807-760E-44DC-A6BA-1F43A808EC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086" y="2831029"/>
            <a:ext cx="1959957" cy="15940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8C93DE-6343-4912-B296-ABC4012B4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083" y="5265335"/>
            <a:ext cx="2543175" cy="15144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0BD4D4-528D-4726-A045-FFA74B18EB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7454" y="3653158"/>
            <a:ext cx="3384376" cy="12193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2F4A65F-5256-4BE0-8F2F-9CBC58FDCC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3417" y="3114454"/>
            <a:ext cx="4829175" cy="4381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308A435-E11D-4250-BFF1-414277B663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38041" y="5432650"/>
            <a:ext cx="2352675" cy="10858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E5EBCAE-80D9-4EC0-A1AC-298FAB4A09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26581" y="4264520"/>
            <a:ext cx="3454389" cy="9991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2868323-04B6-42CE-A3FB-6FFFD1E544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9782" y="4856882"/>
            <a:ext cx="766436" cy="184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5544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2B40BCA-E040-4B45-B9A9-6A98C8610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441" y="620688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Addition – Models &amp; Images to support teaching of concepts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036598-E021-46DF-B0CB-D08F4B5DBE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652" y="1268760"/>
            <a:ext cx="8550696" cy="548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9713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1E513-0EE7-47FF-AFDE-5766C0783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Addition – Models &amp; Images to support teaching of concepts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04C429-14AC-4B1B-9483-BEFA3A556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479039"/>
            <a:ext cx="8375629" cy="536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14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4D5A2-0500-4281-8261-B5EF05BBD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72517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Subtraction – Models &amp; Images to support teaching of concepts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EC611D-6F46-4518-BAE5-A5302518A7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412776"/>
            <a:ext cx="8170056" cy="525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4345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92907-0381-4B5B-BE86-7D4329545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20688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Subtraction – Models &amp; Images to support teaching of concepts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777598-EC0A-469C-84B0-69596D901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3" y="1590244"/>
            <a:ext cx="8236555" cy="526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3998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4FA0C7-DFED-41A5-ACCA-627E18A20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1556792"/>
            <a:ext cx="8172400" cy="579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660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BA3551-E17D-4E78-A844-4C9C63F43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960" y="1400269"/>
            <a:ext cx="8176080" cy="5746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6384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0FC1AC-DCC1-4B6F-9479-A5AAE824C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233" y="1370878"/>
            <a:ext cx="8361534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0294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D1C1B3-DDF3-4175-A853-C9453729F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128" y="1402561"/>
            <a:ext cx="8223744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209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Division – Models &amp; Images to support teaching of concepts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45414-41E1-4CE3-90E3-3379A70164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540" y="1402561"/>
            <a:ext cx="8280920" cy="523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9905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Division – Models &amp; Images to support teaching of concepts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6648B7-F9B5-4F15-88ED-A02553CCB6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51" y="1426703"/>
            <a:ext cx="8303098" cy="523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495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5762</TotalTime>
  <Words>233</Words>
  <Application>Microsoft Office PowerPoint</Application>
  <PresentationFormat>On-screen Show (4:3)</PresentationFormat>
  <Paragraphs>27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Ion Boardroom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Skills</vt:lpstr>
      <vt:lpstr>Addition – Models &amp; Images to support teaching of concepts</vt:lpstr>
      <vt:lpstr>Addition – Models &amp; Images to support teaching of concepts</vt:lpstr>
      <vt:lpstr>Subtraction – Models &amp; Images to support teaching of concepts</vt:lpstr>
      <vt:lpstr>Subtraction – Models &amp; Images to support teaching of concepts</vt:lpstr>
      <vt:lpstr>Multiplication – Models &amp; Images to support teaching of concepts</vt:lpstr>
      <vt:lpstr>Multiplication – Models &amp; Images to support teaching of concepts</vt:lpstr>
      <vt:lpstr>Multiplication – Models &amp; Images to support teaching of concepts</vt:lpstr>
      <vt:lpstr>Multiplication – Models &amp; Images to support teaching of concepts</vt:lpstr>
      <vt:lpstr>Division – Models &amp; Images to support teaching of concepts</vt:lpstr>
      <vt:lpstr>Division – Models &amp; Images to support teaching of concepts</vt:lpstr>
    </vt:vector>
  </TitlesOfParts>
  <Company>Buckinghamshire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 curriculum evening presentation for parents.</dc:title>
  <dc:creator>cappleby</dc:creator>
  <cp:lastModifiedBy>Michelle Edwards</cp:lastModifiedBy>
  <cp:revision>134</cp:revision>
  <dcterms:created xsi:type="dcterms:W3CDTF">2010-09-23T18:26:05Z</dcterms:created>
  <dcterms:modified xsi:type="dcterms:W3CDTF">2024-09-08T19:55:19Z</dcterms:modified>
</cp:coreProperties>
</file>