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Action1.xml" ContentType="application/vnd.ms-office.inkAction+xml"/>
  <Override PartName="/ppt/ink/inkAction2.xml" ContentType="application/vnd.ms-office.inkAction+xml"/>
  <Override PartName="/ppt/ink/inkAction3.xml" ContentType="application/vnd.ms-office.inkAction+xml"/>
  <Override PartName="/ppt/ink/inkAction4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96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3-02T17:03:32.181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5599">
    <iact:property name="dataType"/>
    <iact:actionData xml:id="d0">
      <inkml:trace xmlns:inkml="http://www.w3.org/2003/InkML" xml:id="stk0" contextRef="#ctx0" brushRef="#br0">24285 12228 0,'24'0'199,"-1"0"-196,1 0 6,23 0-2,-23 0 4,47 0-5,-1 0 2,48 0-1,0 0 2,0 0-4,0 0 5,71 0-2,-24 0 2,1 0-5,-1 0 6,24 0-8,-95 0 9,24 23-6,0-23 0,24 0 4,-72 0-3,25 0 0,-1 24 2,1-24-1,-25 0-2,48 0 1,-47 0 1,0 0-1,0 0 1,-24 0 4,0 0-9,-23 0 10,0 0-10,-1 0 6,1 0 0,-1 0-2,1 0 7,0 0 2,-1 0 0,1 0 3,-1 0-16,1 0 5,0 0 0,-1 0 0,1 0-1,-1 0 2,1 0 2,0 0-8,-1 0 5,1 0 6,23 0 0,-23 0-3,-1 0-3,1 0 5,-1 0 3,1 0 0,23 0-9,-23 0 7,-1 0-10,25 0 4,-1 0-1,-24 0 2,25 0-2,-25 0 5,1 0-4,-1 0 0,1 0-5,0 0 30,-1 0-27,1 0 53,-1 0-41,1 0-2,0 0 8,-1 0 0</inkml:trace>
    </iact:actionData>
  </iact:action>
  <iact:action type="add" startTime="8235">
    <iact:property name="dataType"/>
    <iact:actionData xml:id="d1">
      <inkml:trace xmlns:inkml="http://www.w3.org/2003/InkML" xml:id="stk1" contextRef="#ctx0" brushRef="#br0">4272 12747 0</inkml:trace>
    </iact:actionData>
  </iact:action>
  <iact:action type="add" startTime="8935">
    <iact:property name="dataType"/>
    <iact:actionData xml:id="d2">
      <inkml:trace xmlns:inkml="http://www.w3.org/2003/InkML" xml:id="stk2" contextRef="#ctx0" brushRef="#br0">8379 12204 0</inkml:trace>
    </iact:actionData>
  </iact:action>
  <iact:action type="add" startTime="9578">
    <iact:property name="dataType"/>
    <iact:actionData xml:id="d3">
      <inkml:trace xmlns:inkml="http://www.w3.org/2003/InkML" xml:id="stk3" contextRef="#ctx0" brushRef="#br0">12320 12180 0,'0'0'1,"23"0"17,1 0-13,0 0 2,-24-23 1,47 23 2,-24 0-4,1 0 1,23-24 5,0 24-8,24-47 3,0 47 4,47-47-5,47-24 4,-23 24-4,70 23 4,307-141 3,-165 118-4,48-24 0,22 24-1,72 23 1,259-70 2,-259 94-4,70 0-2,-94 0 3,118 23-2,-188 48 0,-48-24 1,-24 24 2,-47 0-3,0 23 3,-117-70 1,-48 23-1,-24-23 4,-47-24-5,24 23-3,-24-23 5,-23 0-3,-1 0 27</inkml:trace>
    </iact:actionData>
  </iact:action>
  <iact:action type="add" startTime="10631">
    <iact:property name="dataType"/>
    <iact:actionData xml:id="d4">
      <inkml:trace xmlns:inkml="http://www.w3.org/2003/InkML" xml:id="stk4" contextRef="#ctx0" brushRef="#br0">25442 13219 0</inkml:trace>
    </iact:actionData>
  </iact:action>
  <iact:action type="add" startTime="13210">
    <iact:property name="dataType"/>
    <iact:actionData xml:id="d5">
      <inkml:trace xmlns:inkml="http://www.w3.org/2003/InkML" xml:id="stk5" contextRef="#ctx0" brushRef="#br0">4130 12959 0</inkml:trace>
    </iact:actionData>
  </iact:action>
  <iact:action type="add" startTime="14009">
    <iact:property name="dataType"/>
    <iact:actionData xml:id="d6">
      <inkml:trace xmlns:inkml="http://www.w3.org/2003/InkML" xml:id="stk6" contextRef="#ctx0" brushRef="#br0">8048 12204 0</inkml:trace>
    </iact:actionData>
  </iact:action>
  <iact:action type="add" startTime="14564">
    <iact:property name="dataType"/>
    <iact:actionData xml:id="d7">
      <inkml:trace xmlns:inkml="http://www.w3.org/2003/InkML" xml:id="stk7" contextRef="#ctx0" brushRef="#br0">15742 12889 0,'23'0'5</inkml:trace>
    </iact:actionData>
  </iact:action>
  <iact:action type="add" startTime="15318">
    <iact:property name="dataType"/>
    <iact:actionData xml:id="d8">
      <inkml:trace xmlns:inkml="http://www.w3.org/2003/InkML" xml:id="stk8" contextRef="#ctx0" brushRef="#br0">25017 12771 0,'0'0'1,"23"0"21</inkml:trace>
    </iact:actionData>
  </iact:action>
  <iact:action type="add" startTime="17539">
    <iact:property name="dataType"/>
    <iact:actionData xml:id="d9">
      <inkml:trace xmlns:inkml="http://www.w3.org/2003/InkML" xml:id="stk9" contextRef="#ctx0" brushRef="#br0">4768 12959 0</inkml:trace>
    </iact:actionData>
  </iact:action>
  <iact:action type="add" startTime="18254">
    <iact:property name="dataType"/>
    <iact:actionData xml:id="d10">
      <inkml:trace xmlns:inkml="http://www.w3.org/2003/InkML" xml:id="stk10" contextRef="#ctx0" brushRef="#br0">8001 13007 0,'24'0'5</inkml:trace>
    </iact:actionData>
  </iact:action>
  <iact:action type="add" startTime="19140">
    <iact:property name="dataType"/>
    <iact:actionData xml:id="d11">
      <inkml:trace xmlns:inkml="http://www.w3.org/2003/InkML" xml:id="stk11" contextRef="#ctx0" brushRef="#br0">14137 12511 0</inkml:trace>
    </iact:actionData>
  </iact:action>
  <iact:action type="add" startTime="19917">
    <iact:property name="dataType"/>
    <iact:actionData xml:id="d12">
      <inkml:trace xmlns:inkml="http://www.w3.org/2003/InkML" xml:id="stk12" contextRef="#ctx0" brushRef="#br0">27566 14211 0,'23'0'49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3-02T17:03:32.181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2129">
    <iact:property name="dataType"/>
    <iact:actionData xml:id="d0">
      <inkml:trace xmlns:inkml="http://www.w3.org/2003/InkML" xml:id="stk0" contextRef="#ctx0" brushRef="#br0">12697 14777 0</inkml:trace>
    </iact:actionData>
  </iact:action>
  <iact:action type="add" startTime="2955">
    <iact:property name="dataType"/>
    <iact:actionData xml:id="d1">
      <inkml:trace xmlns:inkml="http://www.w3.org/2003/InkML" xml:id="stk1" contextRef="#ctx0" brushRef="#br0">17701 14281 0,'0'0'1,"71"0"4,-24 0 8,-24 0-5,48 0 0,0 0 1,-47 0-3,46 0 2,-22 0 3,-1 0 3,-24 0-9,25 0 3,22 0 0,1 0 1,-24 0-2,48 0 1,-72 0-1,48 0 2,0 0 3,-24 0-7,48 0 0,-25-23 3,-22 23 0,22 0 1,48-24-2,-23 1 1,-1 23 0,-23 0-1,-24 0 1,48 0 4,-25-24-8,-22 24 4,22 0-1,1-24 0,0 1 1,-47 23 0,23 0 0,-24 0 1,1 0 5,0 0-6,23 0 12,24 0-16,-48 0 3,72 0 0,-25 0 3,1 0-4,24-24 3,-1 24 2,24-23-6,-24 23 2,24 0-1,-47 0 5,94 0-4,1 0 2,-25 0-4,72 0 7,-48 0-8,-47 23 4,47 1 0,-71-1-1,1-23 3,-24 24-3,-48-24 3,24 0-5,-47 24 4,24-24-1,23 0 0,-23 0 25,-1 0 0</inkml:trace>
    </iact:actionData>
  </iact:action>
  <iact:action type="add" startTime="5533">
    <iact:property name="dataType"/>
    <iact:actionData xml:id="d2">
      <inkml:trace xmlns:inkml="http://www.w3.org/2003/InkML" xml:id="stk2" contextRef="#ctx0" brushRef="#br0">12485 14517 0</inkml:trace>
    </iact:actionData>
  </iact:action>
  <iact:action type="add" startTime="6490">
    <iact:property name="dataType"/>
    <iact:actionData xml:id="d3">
      <inkml:trace xmlns:inkml="http://www.w3.org/2003/InkML" xml:id="stk3" contextRef="#ctx0" brushRef="#br0">20368 14565 0,'23'0'41</inkml:trace>
    </iact:actionData>
  </iact:action>
  <iact:action type="add" startTime="8782">
    <iact:property name="dataType"/>
    <iact:actionData xml:id="d4">
      <inkml:trace xmlns:inkml="http://www.w3.org/2003/InkML" xml:id="stk4" contextRef="#ctx0" brushRef="#br0">12886 14565 0</inkml:trace>
    </iact:actionData>
  </iact:action>
  <iact:action type="add" startTime="9574">
    <iact:property name="dataType"/>
    <iact:actionData xml:id="d5">
      <inkml:trace xmlns:inkml="http://www.w3.org/2003/InkML" xml:id="stk5" contextRef="#ctx0" brushRef="#br0">19093 15273 0,'24'0'17,"-1"0"12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3-02T17:03:32.181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1728">
    <iact:property name="dataType"/>
    <iact:actionData xml:id="d0">
      <inkml:trace xmlns:inkml="http://www.w3.org/2003/InkML" xml:id="stk0" contextRef="#ctx0" brushRef="#br0">13335 11732 0,'47'0'201,"-24"0"-195,25 0 4,22 0-3,-22 0 0,22 0 5,25 0-9,-24-24 6,-24 24 2,47 0-6,-23 0 5,0 0-5,23 0 6,-23 0-8,23 0 7,-70 0-4,47 0 2,-48 0 0,25 0 3,-1 0-7,0 0 12,-23 0-8,23 0-1,24 0 5,-24 0-8,24 0 8,23 0-5,-47 0 1,48 0-2,23 0-1,-24 0 3,0 0 1,24 0 0,0 0-1,0 0-3,0 0 5,-23 0-2,23 0 0,-24 0 1,-23 0-2,0 0 1,23 24-1,-23-24 3,-24 0-5,24 24 5,0-1-6,0-23 3,23 24 6,-23-1-10,47 1 9,-24 0-9,48 23 6,-71-47-2,23 23 1,-23 25 0,23-48 0,-46 23 3,-25 1-7,24-24 6,-23 0 0,0 0 11,-1 0-7,1 0 17,-1 0 4,1 0 24</inkml:trace>
    </iact:actionData>
  </iact:action>
  <iact:action type="add" startTime="4588">
    <iact:property name="dataType"/>
    <iact:actionData xml:id="d1">
      <inkml:trace xmlns:inkml="http://www.w3.org/2003/InkML" xml:id="stk1" contextRef="#ctx0" brushRef="#br0">11494 12299 0</inkml:trace>
    </iact:actionData>
  </iact:action>
  <iact:action type="add" startTime="5474">
    <iact:property name="dataType"/>
    <iact:actionData xml:id="d2">
      <inkml:trace xmlns:inkml="http://www.w3.org/2003/InkML" xml:id="stk2" contextRef="#ctx0" brushRef="#br0">15883 12464 0</inkml:trace>
    </iact:actionData>
  </iact:action>
  <iact:action type="add" startTime="6222">
    <iact:property name="dataType"/>
    <iact:actionData xml:id="d3">
      <inkml:trace xmlns:inkml="http://www.w3.org/2003/InkML" xml:id="stk3" contextRef="#ctx0" brushRef="#br0">21500 11921 0,'0'0'1,"24"0"4,0 0 18</inkml:trace>
    </iact:actionData>
  </iact:action>
  <iact:action type="add" startTime="8178">
    <iact:property name="dataType"/>
    <iact:actionData xml:id="d4">
      <inkml:trace xmlns:inkml="http://www.w3.org/2003/InkML" xml:id="stk4" contextRef="#ctx0" brushRef="#br0">11871 12464 0</inkml:trace>
    </iact:actionData>
  </iact:action>
  <iact:action type="add" startTime="9048">
    <iact:property name="dataType"/>
    <iact:actionData xml:id="d5">
      <inkml:trace xmlns:inkml="http://www.w3.org/2003/InkML" xml:id="stk5" contextRef="#ctx0" brushRef="#br0">15954 12629 0</inkml:trace>
    </iact:actionData>
  </iact:action>
  <iact:action type="add" startTime="9764">
    <iact:property name="dataType"/>
    <iact:actionData xml:id="d6">
      <inkml:trace xmlns:inkml="http://www.w3.org/2003/InkML" xml:id="stk6" contextRef="#ctx0" brushRef="#br0">20415 11992 0</inkml:trace>
    </iact:actionData>
  </iact:action>
  <iact:action type="add" startTime="12110">
    <iact:property name="dataType"/>
    <iact:actionData xml:id="d7">
      <inkml:trace xmlns:inkml="http://www.w3.org/2003/InkML" xml:id="stk7" contextRef="#ctx0" brushRef="#br0">11470 12771 0</inkml:trace>
    </iact:actionData>
  </iact:action>
  <iact:action type="add" startTime="12701">
    <iact:property name="dataType"/>
    <iact:actionData xml:id="d8">
      <inkml:trace xmlns:inkml="http://www.w3.org/2003/InkML" xml:id="stk8" contextRef="#ctx0" brushRef="#br0">14751 12440 0</inkml:trace>
    </iact:actionData>
  </iact:action>
  <iact:action type="add" startTime="13454">
    <iact:property name="dataType"/>
    <iact:actionData xml:id="d9">
      <inkml:trace xmlns:inkml="http://www.w3.org/2003/InkML" xml:id="stk9" contextRef="#ctx0" brushRef="#br0">21194 12039 0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3-02T17:03:32.181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3085">
    <iact:property name="dataType"/>
    <iact:actionData xml:id="d0">
      <inkml:trace xmlns:inkml="http://www.w3.org/2003/InkML" xml:id="stk0" contextRef="#ctx0" brushRef="#br0">24616 12086 0,'23'0'134,"1"0"-131,23-24 5,-23 24 1,46 0-3,-46 0 3,47-23-2,0 23 2,-1 0-1,-22 0-1,46 0 4,48-24-6,-1 24 1,1 0 5,94 0-6,-71-23 3,47 23 0,-94 0 5,0-24-10,-23 24 4,23 0 1,-24-24 0,24 24 2,-23-23-4,23-1 4,23 1-4,-23-1 5,24 0-2,23 24 2,0-47-7,-23 47 7,23 0-7,48-23 5,-72 23-4,72 0 3,-95 0 0,0 0-3,0 0 3,-48 0-1,1 0 1,-47 0-1,-1 0 3,1 0 0,0 0 3,-1 0 1,1 0-3,-1 0 34,1 0 44</inkml:trace>
    </iact:actionData>
  </iact:action>
  <iact:action type="add" startTime="5150">
    <iact:property name="dataType"/>
    <iact:actionData xml:id="d1">
      <inkml:trace xmlns:inkml="http://www.w3.org/2003/InkML" xml:id="stk1" contextRef="#ctx0" brushRef="#br0">5664 13219 0</inkml:trace>
    </iact:actionData>
  </iact:action>
  <iact:action type="add" startTime="6014">
    <iact:property name="dataType"/>
    <iact:actionData xml:id="d2">
      <inkml:trace xmlns:inkml="http://www.w3.org/2003/InkML" xml:id="stk2" contextRef="#ctx0" brushRef="#br0">8143 12771 0</inkml:trace>
    </iact:actionData>
  </iact:action>
  <iact:action type="add" startTime="6769">
    <iact:property name="dataType"/>
    <iact:actionData xml:id="d3">
      <inkml:trace xmlns:inkml="http://www.w3.org/2003/InkML" xml:id="stk3" contextRef="#ctx0" brushRef="#br0">12745 12180 0</inkml:trace>
    </iact:actionData>
  </iact:action>
  <iact:action type="add" startTime="7484">
    <iact:property name="dataType"/>
    <iact:actionData xml:id="d4">
      <inkml:trace xmlns:inkml="http://www.w3.org/2003/InkML" xml:id="stk4" contextRef="#ctx0" brushRef="#br0">21146 12818 0,'0'23'35,"24"-23"-18</inkml:trace>
    </iact:actionData>
  </iact:action>
  <iact:action type="add" startTime="8079">
    <iact:property name="dataType"/>
    <iact:actionData xml:id="d5">
      <inkml:trace xmlns:inkml="http://www.w3.org/2003/InkML" xml:id="stk5" contextRef="#ctx0" brushRef="#br0">23506 13007 0,'24'0'3</inkml:trace>
    </iact:actionData>
  </iact:action>
  <iact:action type="add" startTime="10194">
    <iact:property name="dataType"/>
    <iact:actionData xml:id="d6">
      <inkml:trace xmlns:inkml="http://www.w3.org/2003/InkML" xml:id="stk6" contextRef="#ctx0" brushRef="#br0">5240 13550 0</inkml:trace>
    </iact:actionData>
  </iact:action>
  <iact:action type="add" startTime="10895">
    <iact:property name="dataType"/>
    <iact:actionData xml:id="d7">
      <inkml:trace xmlns:inkml="http://www.w3.org/2003/InkML" xml:id="stk7" contextRef="#ctx0" brushRef="#br0">8921 12723 0</inkml:trace>
    </iact:actionData>
  </iact:action>
  <iact:action type="add" startTime="11594">
    <iact:property name="dataType"/>
    <iact:actionData xml:id="d8">
      <inkml:trace xmlns:inkml="http://www.w3.org/2003/InkML" xml:id="stk8" contextRef="#ctx0" brushRef="#br0">12910 12275 0</inkml:trace>
    </iact:actionData>
  </iact:action>
  <iact:action type="add" startTime="12262">
    <iact:property name="dataType"/>
    <iact:actionData xml:id="d9">
      <inkml:trace xmlns:inkml="http://www.w3.org/2003/InkML" xml:id="stk9" contextRef="#ctx0" brushRef="#br0">20462 12558 0</inkml:trace>
    </iact:actionData>
  </iact:action>
  <iact:action type="add" startTime="12907">
    <iact:property name="dataType"/>
    <iact:actionData xml:id="d10">
      <inkml:trace xmlns:inkml="http://www.w3.org/2003/InkML" xml:id="stk10" contextRef="#ctx0" brushRef="#br0">26456 13715 0</inkml:trace>
    </iact:actionData>
  </iact:action>
  <iact:action type="add" startTime="15642">
    <iact:property name="dataType"/>
    <iact:actionData xml:id="d11">
      <inkml:trace xmlns:inkml="http://www.w3.org/2003/InkML" xml:id="stk11" contextRef="#ctx0" brushRef="#br0">5853 13526 0</inkml:trace>
    </iact:actionData>
  </iact:action>
  <iact:action type="add" startTime="16178">
    <iact:property name="dataType"/>
    <iact:actionData xml:id="d12">
      <inkml:trace xmlns:inkml="http://www.w3.org/2003/InkML" xml:id="stk12" contextRef="#ctx0" brushRef="#br0">8803 13502 0</inkml:trace>
    </iact:actionData>
  </iact:action>
  <iact:action type="add" startTime="16784">
    <iact:property name="dataType"/>
    <iact:actionData xml:id="d13">
      <inkml:trace xmlns:inkml="http://www.w3.org/2003/InkML" xml:id="stk13" contextRef="#ctx0" brushRef="#br0">12532 13314 0</inkml:trace>
    </iact:actionData>
  </iact:action>
  <iact:action type="add" startTime="17865">
    <iact:property name="dataType"/>
    <iact:actionData xml:id="d14">
      <inkml:trace xmlns:inkml="http://www.w3.org/2003/InkML" xml:id="stk14" contextRef="#ctx0" brushRef="#br0">21194 14163 0,'-24'0'5</inkml:trace>
    </iact:actionData>
  </iact:action>
  <iact:action type="add" startTime="18362">
    <iact:property name="dataType"/>
    <iact:actionData xml:id="d15">
      <inkml:trace xmlns:inkml="http://www.w3.org/2003/InkML" xml:id="stk15" contextRef="#ctx0" brushRef="#br0">25654 14517 0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599037-854F-4AC6-906A-1C5E8128CC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B60B4B-C11E-46BB-AA1D-466A6197AB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A0BA2C-82CD-404F-B373-BD7D26A49E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D1996-41CB-4A16-88B2-0AC74FF0637E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A4B9E2-2CBF-4039-BFEB-AAF6FBF382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0F724A-977E-405D-85F0-17B8F10E1A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437C6-81C2-478D-9AC1-527D3471AE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0095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3A86AB-BEC5-4644-B4B2-52E2EC76FD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D024A1-7D78-4344-9616-A5C3D6C3D8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02BC84-841B-47A6-92D5-618FE61AD5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D1996-41CB-4A16-88B2-0AC74FF0637E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5B11AC-82AE-4C2F-AF94-0FA70414CC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7DE677-8302-4787-A521-AA8DC5A09E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437C6-81C2-478D-9AC1-527D3471AE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95455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0303D6-3421-4099-8FE6-45A43C1AA2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C0AEB3-27CA-48E7-AD23-1A64512792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236511-912C-489F-910D-4402DAB92C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D1996-41CB-4A16-88B2-0AC74FF0637E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40DB35-D1A7-4558-9429-269FD2A403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57C0EC-D66A-4083-B7B0-25AD2BBC34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437C6-81C2-478D-9AC1-527D3471AE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99776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AE1373-A15C-4B53-AF06-69FDD50A7F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FBDFF7-28CC-4CA5-9EE2-4FA5D4C54E4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8170EA-B3DD-4B94-AFE5-F34F82C919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667124-4B17-4665-B20A-77C094FFF9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D1996-41CB-4A16-88B2-0AC74FF0637E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450C7C-ACCE-4B87-A029-359BD7A4B2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7A729F-C0B9-4F8A-BA7C-FF3D279C73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437C6-81C2-478D-9AC1-527D3471AE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75659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1CA35D-BAD2-4AC5-8B3B-295A165BC1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E49D2E-FF2C-4A8D-A8AF-4E2B800B25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D894D06-E569-42C2-A77F-8930029B23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6393547-62AA-4BCF-A444-2D416652A1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E6D9182-3C33-4B6E-8A03-F771F88EED5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B69E9FD-B71C-498E-96D5-70A7F11FDA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D1996-41CB-4A16-88B2-0AC74FF0637E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1FE5640-2318-4FCD-8CBE-59C3C81C64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CD672AA-819F-48DD-B45E-3D67E1DC59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437C6-81C2-478D-9AC1-527D3471AE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3572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02CC2A-4E57-4251-A2E4-4A099F7453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8582B8C-7EAD-4DCC-A192-9A49417957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D1996-41CB-4A16-88B2-0AC74FF0637E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DA23DB6-7CF5-45AD-97C1-7C4D1E4F1C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B20BD9E-4C0B-4F83-9634-7C1F552E2F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437C6-81C2-478D-9AC1-527D3471AE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5696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E763A15-09DC-4573-B4D4-8534A21687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D1996-41CB-4A16-88B2-0AC74FF0637E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A9C183B-F699-402F-9505-03791442D9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F3540B-354E-4581-8C66-1A5D141800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437C6-81C2-478D-9AC1-527D3471AE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76261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232A42-3454-485F-AEE3-29CDB1D18E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098AD4-13F9-4A56-A499-382EDB48D5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F75AB56-E5AF-4BCE-A16D-36086228EB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0F1818-495B-49AC-B85B-2270D14E3C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D1996-41CB-4A16-88B2-0AC74FF0637E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6C1E16-3FEE-4ECA-BDBA-4163510570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6E662B-6D3C-47A3-B8C7-1960E23D84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437C6-81C2-478D-9AC1-527D3471AE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64292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242CDD-790E-4AB1-8895-D71062F1C7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ACE4680-4F3B-4D26-86C3-EB5E64FEE5F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7B2C1D1-47A2-4B38-95C5-93167780F3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2B98E4-AFAD-4181-936B-3BB138CA6A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D1996-41CB-4A16-88B2-0AC74FF0637E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183462-D3E8-413D-83C6-88B3E544A0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DFC161-61BE-43C7-A567-39A5BD5135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437C6-81C2-478D-9AC1-527D3471AE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47961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449DD0-B9FB-467E-A97E-DAFC28AC0A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0AE337-D334-4AF6-8CB4-D4071395D3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220F16-A4E6-454D-B023-2B20BA46C3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D1996-41CB-4A16-88B2-0AC74FF0637E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E41684-9531-4D94-BC86-0E2E34896C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1BFBE6-2DA5-4511-983B-90B1E47681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437C6-81C2-478D-9AC1-527D3471AE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965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D09BD50-5908-436F-8AC3-2CD90A962DF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B657454-70AB-4837-A598-F6293EA74A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D74CF8-FB5E-472D-97AF-63430C0696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D1996-41CB-4A16-88B2-0AC74FF0637E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D5B1B7-3D6F-49E4-96DB-E4F39FAE72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0E147B-FCA3-4454-A908-DEB828929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437C6-81C2-478D-9AC1-527D3471AE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729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DC4C65D-EDDB-4C0A-A582-54CFFB8BD2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AE79BB-6637-42BF-A9FF-24806BC537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BB8CFB-F142-4C5E-86E9-20BCBFC8271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DD1996-41CB-4A16-88B2-0AC74FF0637E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2C898D-EFEB-420E-BD98-24C53F1E054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2DBA6C-2425-4DD7-A69A-5400905FE1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8437C6-81C2-478D-9AC1-527D3471AE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8350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8.png"/><Relationship Id="rId5" Type="http://schemas.microsoft.com/office/2011/relationships/inkAction" Target="../ink/inkAction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0.png"/><Relationship Id="rId5" Type="http://schemas.microsoft.com/office/2011/relationships/inkAction" Target="../ink/inkAction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12.png"/><Relationship Id="rId5" Type="http://schemas.microsoft.com/office/2011/relationships/inkAction" Target="../ink/inkAction3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14.png"/><Relationship Id="rId5" Type="http://schemas.microsoft.com/office/2011/relationships/inkAction" Target="../ink/inkAction4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2.png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2.png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2.png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2.png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5" Type="http://schemas.openxmlformats.org/officeDocument/2006/relationships/image" Target="../media/image2.png"/><Relationship Id="rId4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5" Type="http://schemas.openxmlformats.org/officeDocument/2006/relationships/image" Target="../media/image2.png"/><Relationship Id="rId4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5" Type="http://schemas.openxmlformats.org/officeDocument/2006/relationships/image" Target="../media/image2.png"/><Relationship Id="rId4" Type="http://schemas.openxmlformats.org/officeDocument/2006/relationships/image" Target="../media/image2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5" Type="http://schemas.openxmlformats.org/officeDocument/2006/relationships/image" Target="../media/image2.png"/><Relationship Id="rId4" Type="http://schemas.openxmlformats.org/officeDocument/2006/relationships/image" Target="../media/image2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5" Type="http://schemas.openxmlformats.org/officeDocument/2006/relationships/image" Target="../media/image2.png"/><Relationship Id="rId4" Type="http://schemas.openxmlformats.org/officeDocument/2006/relationships/image" Target="../media/image2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5" Type="http://schemas.openxmlformats.org/officeDocument/2006/relationships/image" Target="../media/image2.png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F4DEB18-A23B-44C8-9EDC-D64941D3DB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6160"/>
            <a:ext cx="12192000" cy="676568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DB29823-5C2F-4999-8BDC-C3A3A4D48C0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6142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27"/>
    </mc:Choice>
    <mc:Fallback xmlns="">
      <p:transition spd="slow" advTm="101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7705" x="322263" y="4300538"/>
          <p14:tracePt t="8580" x="339725" y="4300538"/>
          <p14:tracePt t="8588" x="373063" y="4300538"/>
          <p14:tracePt t="8596" x="425450" y="4300538"/>
          <p14:tracePt t="8604" x="509588" y="4300538"/>
          <p14:tracePt t="8613" x="661988" y="4300538"/>
          <p14:tracePt t="8618" x="858838" y="4300538"/>
          <p14:tracePt t="8628" x="1206500" y="4300538"/>
          <p14:tracePt t="8634" x="1690688" y="4300538"/>
          <p14:tracePt t="8642" x="2182813" y="4283075"/>
          <p14:tracePt t="8650" x="2684463" y="4240213"/>
          <p14:tracePt t="8657" x="3322638" y="4224338"/>
          <p14:tracePt t="8665" x="3908425" y="4156075"/>
          <p14:tracePt t="8673" x="4460875" y="4113213"/>
          <p14:tracePt t="8681" x="5038725" y="4070350"/>
          <p14:tracePt t="8689" x="5548313" y="4011613"/>
          <p14:tracePt t="8696" x="6126163" y="3951288"/>
          <p14:tracePt t="8705" x="6575425" y="3875088"/>
          <p14:tracePt t="8719" x="7000875" y="3798888"/>
          <p14:tracePt t="8720" x="7434263" y="3679825"/>
          <p14:tracePt t="8727" x="7748588" y="3594100"/>
          <p14:tracePt t="8734" x="8020050" y="3492500"/>
          <p14:tracePt t="8745" x="8224838" y="3433763"/>
          <p14:tracePt t="8751" x="8402638" y="3365500"/>
          <p14:tracePt t="8762" x="8564563" y="3279775"/>
          <p14:tracePt t="8766" x="8658225" y="3246438"/>
          <p14:tracePt t="8774" x="8742363" y="3211513"/>
          <p14:tracePt t="8782" x="8793163" y="3170238"/>
          <p14:tracePt t="8790" x="8843963" y="3144838"/>
          <p14:tracePt t="8797" x="8886825" y="3101975"/>
          <p14:tracePt t="8808" x="8904288" y="3084513"/>
          <p14:tracePt t="8821" x="8904288" y="3076575"/>
          <p14:tracePt t="8830" x="8904288" y="3067050"/>
          <p14:tracePt t="8836" x="8912225" y="3059113"/>
          <p14:tracePt t="9062" x="8937625" y="3059113"/>
          <p14:tracePt t="9069" x="9031288" y="3076575"/>
          <p14:tracePt t="9078" x="9183688" y="3076575"/>
          <p14:tracePt t="9088" x="9380538" y="3101975"/>
          <p14:tracePt t="9094" x="9728200" y="3101975"/>
          <p14:tracePt t="9101" x="10101263" y="3101975"/>
          <p14:tracePt t="9110" x="10450513" y="3101975"/>
          <p14:tracePt t="9116" x="10858500" y="3101975"/>
          <p14:tracePt t="9124" x="11172825" y="3101975"/>
          <p14:tracePt t="9134" x="11444288" y="3094038"/>
          <p14:tracePt t="9139" x="11707813" y="3076575"/>
          <p14:tracePt t="9147" x="11920538" y="3059113"/>
          <p14:tracePt t="9155" x="12072938" y="3051175"/>
        </p14:tracePtLst>
      </p14:laserTrace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6A9CCED-7FDD-42D2-9810-827F88A377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9530"/>
            <a:ext cx="12192000" cy="675894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E73026E-A090-4020-9022-70EE1B1C966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3589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78"/>
    </mc:Choice>
    <mc:Fallback xmlns="">
      <p:transition spd="slow" advTm="116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611" x="11266488" y="3459163"/>
          <p14:tracePt t="618" x="10569575" y="3484563"/>
          <p14:tracePt t="627" x="9710738" y="3484563"/>
          <p14:tracePt t="632" x="8869363" y="3416300"/>
          <p14:tracePt t="646" x="7969250" y="3330575"/>
          <p14:tracePt t="652" x="7102475" y="3211513"/>
          <p14:tracePt t="656" x="6134100" y="3025775"/>
          <p14:tracePt t="663" x="5394325" y="2846388"/>
          <p14:tracePt t="672" x="4732338" y="2668588"/>
          <p14:tracePt t="679" x="4214813" y="2506663"/>
          <p14:tracePt t="690" x="3806825" y="2344738"/>
          <p14:tracePt t="696" x="3475038" y="2200275"/>
          <p14:tracePt t="703" x="3287713" y="2116138"/>
          <p14:tracePt t="712" x="3168650" y="2065338"/>
          <p14:tracePt t="718" x="3092450" y="2022475"/>
          <p14:tracePt t="727" x="3041650" y="1989138"/>
          <p14:tracePt t="734" x="2990850" y="1971675"/>
          <p14:tracePt t="745" x="2965450" y="1963738"/>
          <p14:tracePt t="750" x="2965450" y="1954213"/>
          <p14:tracePt t="760" x="2947988" y="1954213"/>
          <p14:tracePt t="765" x="2947988" y="1946275"/>
          <p14:tracePt t="773" x="2940050" y="1938338"/>
          <p14:tracePt t="1006" x="2930525" y="1938338"/>
          <p14:tracePt t="1016" x="2905125" y="1938338"/>
          <p14:tracePt t="1022" x="2863850" y="1963738"/>
          <p14:tracePt t="1029" x="2795588" y="1989138"/>
          <p14:tracePt t="1037" x="2676525" y="2055813"/>
          <p14:tracePt t="1045" x="2557463" y="2116138"/>
          <p14:tracePt t="1053" x="2438400" y="2192338"/>
          <p14:tracePt t="1062" x="2301875" y="2278063"/>
          <p14:tracePt t="1068" x="2208213" y="2344738"/>
          <p14:tracePt t="1076" x="2065338" y="2430463"/>
          <p14:tracePt t="1084" x="1979613" y="2489200"/>
          <p14:tracePt t="1093" x="1911350" y="2549525"/>
          <p14:tracePt t="1100" x="1852613" y="2592388"/>
          <p14:tracePt t="1116" x="1758950" y="2643188"/>
          <p14:tracePt t="1123" x="1733550" y="2668588"/>
          <p14:tracePt t="1130" x="1716088" y="2693988"/>
          <p14:tracePt t="1138" x="1690688" y="2711450"/>
          <p14:tracePt t="1146" x="1673225" y="2727325"/>
          <p14:tracePt t="1154" x="1665288" y="2727325"/>
          <p14:tracePt t="1163" x="1657350" y="2744788"/>
          <p14:tracePt t="1170" x="1639888" y="2752725"/>
          <p14:tracePt t="1177" x="1622425" y="2770188"/>
          <p14:tracePt t="1185" x="1614488" y="2778125"/>
          <p14:tracePt t="1193" x="1589088" y="2795588"/>
          <p14:tracePt t="1200" x="1579563" y="2805113"/>
          <p14:tracePt t="1209" x="1563688" y="2820988"/>
          <p14:tracePt t="1216" x="1546225" y="2838450"/>
          <p14:tracePt t="1226" x="1520825" y="2855913"/>
          <p14:tracePt t="1231" x="1512888" y="2863850"/>
          <p14:tracePt t="1240" x="1495425" y="2881313"/>
          <p14:tracePt t="1252" x="1470025" y="2897188"/>
          <p14:tracePt t="1258" x="1444625" y="2914650"/>
          <p14:tracePt t="1263" x="1419225" y="2932113"/>
          <p14:tracePt t="1270" x="1384300" y="2957513"/>
          <p14:tracePt t="1278" x="1343025" y="2974975"/>
          <p14:tracePt t="1286" x="1317625" y="3000375"/>
          <p14:tracePt t="1295" x="1282700" y="3016250"/>
          <p14:tracePt t="1301" x="1257300" y="3041650"/>
          <p14:tracePt t="1310" x="1223963" y="3059113"/>
          <p14:tracePt t="1317" x="1181100" y="3084513"/>
          <p14:tracePt t="1326" x="1155700" y="3101975"/>
          <p14:tracePt t="1332" x="1147763" y="3119438"/>
          <p14:tracePt t="1350" x="1104900" y="3160713"/>
          <p14:tracePt t="1357" x="1079500" y="3160713"/>
          <p14:tracePt t="1363" x="1069975" y="3178175"/>
          <p14:tracePt t="1371" x="1054100" y="3195638"/>
          <p14:tracePt t="1379" x="1028700" y="3221038"/>
          <p14:tracePt t="1387" x="1011238" y="3228975"/>
          <p14:tracePt t="1398" x="993775" y="3246438"/>
          <p14:tracePt t="1402" x="985838" y="3246438"/>
          <p14:tracePt t="1412" x="968375" y="3263900"/>
          <p14:tracePt t="1418" x="960438" y="3271838"/>
          <p14:tracePt t="1427" x="950913" y="3271838"/>
          <p14:tracePt t="1433" x="950913" y="3279775"/>
          <p14:tracePt t="1442" x="942975" y="3279775"/>
          <p14:tracePt t="1449" x="935038" y="3279775"/>
          <p14:tracePt t="1465" x="925513" y="3279775"/>
          <p14:tracePt t="1474" x="925513" y="3289300"/>
          <p14:tracePt t="1481" x="917575" y="3289300"/>
          <p14:tracePt t="1497" x="909638" y="3297238"/>
          <p14:tracePt t="1504" x="900113" y="3297238"/>
          <p14:tracePt t="1511" x="892175" y="3297238"/>
          <p14:tracePt t="1528" x="884238" y="3305175"/>
          <p14:tracePt t="1543" x="874713" y="3305175"/>
          <p14:tracePt t="1597" x="866775" y="3305175"/>
          <p14:tracePt t="1628" x="858838" y="3305175"/>
          <p14:tracePt t="1776" x="849313" y="3305175"/>
          <p14:tracePt t="1900" x="849313" y="3297238"/>
          <p14:tracePt t="1911" x="841375" y="3297238"/>
          <p14:tracePt t="1947" x="831850" y="3289300"/>
          <p14:tracePt t="2880" x="849313" y="3289300"/>
          <p14:tracePt t="2888" x="858838" y="3289300"/>
          <p14:tracePt t="2896" x="884238" y="3289300"/>
          <p14:tracePt t="2903" x="917575" y="3289300"/>
          <p14:tracePt t="2911" x="935038" y="3289300"/>
          <p14:tracePt t="2919" x="993775" y="3289300"/>
          <p14:tracePt t="2926" x="1044575" y="3289300"/>
          <p14:tracePt t="2934" x="1104900" y="3289300"/>
          <p14:tracePt t="2942" x="1163638" y="3289300"/>
          <p14:tracePt t="2950" x="1231900" y="3289300"/>
          <p14:tracePt t="2958" x="1290638" y="3289300"/>
          <p14:tracePt t="2966" x="1350963" y="3289300"/>
          <p14:tracePt t="2975" x="1409700" y="3289300"/>
          <p14:tracePt t="2981" x="1470025" y="3289300"/>
          <p14:tracePt t="2990" x="1512888" y="3289300"/>
          <p14:tracePt t="2996" x="1571625" y="3271838"/>
          <p14:tracePt t="3005" x="1614488" y="3263900"/>
          <p14:tracePt t="3011" x="1639888" y="3263900"/>
          <p14:tracePt t="3019" x="1673225" y="3246438"/>
          <p14:tracePt t="3027" x="1716088" y="3238500"/>
          <p14:tracePt t="3035" x="1749425" y="3221038"/>
          <p14:tracePt t="3043" x="1776413" y="3211513"/>
          <p14:tracePt t="3050" x="1809750" y="3203575"/>
          <p14:tracePt t="3058" x="1843088" y="3186113"/>
          <p14:tracePt t="3065" x="1878013" y="3178175"/>
          <p14:tracePt t="3074" x="1920875" y="3170238"/>
          <p14:tracePt t="3082" x="1954213" y="3152775"/>
          <p14:tracePt t="3089" x="2005013" y="3144838"/>
          <p14:tracePt t="3097" x="2047875" y="3135313"/>
          <p14:tracePt t="3106" x="2081213" y="3119438"/>
          <p14:tracePt t="3113" x="2116138" y="3109913"/>
          <p14:tracePt t="3122" x="2166938" y="3101975"/>
          <p14:tracePt t="3129" x="2200275" y="3084513"/>
          <p14:tracePt t="3136" x="2243138" y="3076575"/>
          <p14:tracePt t="3144" x="2276475" y="3059113"/>
          <p14:tracePt t="3151" x="2327275" y="3051175"/>
          <p14:tracePt t="3159" x="2362200" y="3041650"/>
          <p14:tracePt t="3168" x="2405063" y="3025775"/>
          <p14:tracePt t="3177" x="2438400" y="3025775"/>
          <p14:tracePt t="3182" x="2463800" y="3025775"/>
          <p14:tracePt t="3192" x="2471738" y="3025775"/>
          <p14:tracePt t="3198" x="2489200" y="3025775"/>
          <p14:tracePt t="3207" x="2497138" y="3025775"/>
          <p14:tracePt t="3214" x="2497138" y="3016250"/>
          <p14:tracePt t="3229" x="2506663" y="3016250"/>
          <p14:tracePt t="3245" x="2514600" y="3016250"/>
          <p14:tracePt t="3457" x="2524125" y="3016250"/>
          <p14:tracePt t="3462" x="2524125" y="3025775"/>
          <p14:tracePt t="3471" x="2524125" y="3033713"/>
          <p14:tracePt t="3493" x="2524125" y="3041650"/>
          <p14:tracePt t="3505" x="2532063" y="3051175"/>
          <p14:tracePt t="4069" x="2540000" y="3059113"/>
          <p14:tracePt t="4084" x="2557463" y="3059113"/>
          <p14:tracePt t="4091" x="2582863" y="3059113"/>
          <p14:tracePt t="4099" x="2600325" y="3059113"/>
          <p14:tracePt t="4107" x="2633663" y="3059113"/>
          <p14:tracePt t="4116" x="2676525" y="3059113"/>
          <p14:tracePt t="4124" x="2744788" y="3059113"/>
          <p14:tracePt t="4132" x="2846388" y="3059113"/>
          <p14:tracePt t="4140" x="2955925" y="3059113"/>
          <p14:tracePt t="4147" x="3074988" y="3059113"/>
          <p14:tracePt t="4158" x="3186113" y="3033713"/>
          <p14:tracePt t="4162" x="3348038" y="3008313"/>
          <p14:tracePt t="4172" x="3475038" y="2974975"/>
          <p14:tracePt t="4178" x="3576638" y="2957513"/>
          <p14:tracePt t="4187" x="3721100" y="2932113"/>
          <p14:tracePt t="4194" x="3832225" y="2906713"/>
          <p14:tracePt t="4203" x="3951288" y="2871788"/>
          <p14:tracePt t="4211" x="4052888" y="2846388"/>
          <p14:tracePt t="4217" x="4137025" y="2830513"/>
          <p14:tracePt t="4224" x="4214813" y="2820988"/>
          <p14:tracePt t="4232" x="4298950" y="2805113"/>
          <p14:tracePt t="4242" x="4341813" y="2805113"/>
          <p14:tracePt t="4250" x="4392613" y="2795588"/>
          <p14:tracePt t="4256" x="4418013" y="2795588"/>
          <p14:tracePt t="4264" x="4435475" y="2795588"/>
          <p14:tracePt t="4273" x="4451350" y="2795588"/>
          <p14:tracePt t="4279" x="4460875" y="2795588"/>
          <p14:tracePt t="4295" x="4468813" y="2795588"/>
          <p14:tracePt t="4310" x="4476750" y="2795588"/>
          <p14:tracePt t="4434" x="4476750" y="2805113"/>
          <p14:tracePt t="4451" x="4476750" y="2820988"/>
          <p14:tracePt t="4458" x="4476750" y="2830513"/>
          <p14:tracePt t="4466" x="4476750" y="2846388"/>
          <p14:tracePt t="4474" x="4476750" y="2871788"/>
          <p14:tracePt t="4482" x="4468813" y="2906713"/>
          <p14:tracePt t="4489" x="4451350" y="2932113"/>
          <p14:tracePt t="4497" x="4435475" y="2965450"/>
          <p14:tracePt t="4505" x="4418013" y="2982913"/>
          <p14:tracePt t="4512" x="4400550" y="3008313"/>
          <p14:tracePt t="4521" x="4384675" y="3033713"/>
          <p14:tracePt t="4528" x="4375150" y="3051175"/>
          <p14:tracePt t="4536" x="4367213" y="3059113"/>
          <p14:tracePt t="4544" x="4359275" y="3067050"/>
          <p14:tracePt t="4551" x="4349750" y="3084513"/>
          <p14:tracePt t="4567" x="4341813" y="3094038"/>
          <p14:tracePt t="5321" x="4367213" y="3101975"/>
          <p14:tracePt t="5331" x="4400550" y="3101975"/>
          <p14:tracePt t="5337" x="4443413" y="3101975"/>
          <p14:tracePt t="5344" x="4486275" y="3101975"/>
          <p14:tracePt t="5353" x="4545013" y="3101975"/>
          <p14:tracePt t="5359" x="4613275" y="3101975"/>
          <p14:tracePt t="5369" x="4673600" y="3101975"/>
          <p14:tracePt t="5379" x="4714875" y="3101975"/>
          <p14:tracePt t="5383" x="4740275" y="3101975"/>
          <p14:tracePt t="5391" x="4765675" y="3101975"/>
          <p14:tracePt t="5398" x="4791075" y="3101975"/>
          <p14:tracePt t="5406" x="4808538" y="3101975"/>
          <p14:tracePt t="5415" x="4818063" y="3101975"/>
          <p14:tracePt t="5425" x="4833938" y="3101975"/>
          <p14:tracePt t="5429" x="4859338" y="3101975"/>
          <p14:tracePt t="5445" x="4884738" y="3101975"/>
          <p14:tracePt t="5454" x="4894263" y="3101975"/>
          <p14:tracePt t="5461" x="4919663" y="3101975"/>
          <p14:tracePt t="5477" x="4962525" y="3101975"/>
          <p14:tracePt t="5486" x="4978400" y="3101975"/>
          <p14:tracePt t="5491" x="5003800" y="3101975"/>
          <p14:tracePt t="5502" x="5021263" y="3101975"/>
          <p14:tracePt t="5507" x="5046663" y="3101975"/>
          <p14:tracePt t="5519" x="5072063" y="3109913"/>
          <p14:tracePt t="5524" x="5080000" y="3109913"/>
          <p14:tracePt t="5530" x="5114925" y="3119438"/>
          <p14:tracePt t="5539" x="5140325" y="3127375"/>
          <p14:tracePt t="5547" x="5165725" y="3135313"/>
          <p14:tracePt t="5556" x="5183188" y="3135313"/>
          <p14:tracePt t="5565" x="5208588" y="3152775"/>
          <p14:tracePt t="5572" x="5241925" y="3152775"/>
          <p14:tracePt t="5577" x="5267325" y="3160713"/>
          <p14:tracePt t="5586" x="5284788" y="3160713"/>
          <p14:tracePt t="5592" x="5302250" y="3160713"/>
          <p14:tracePt t="5603" x="5327650" y="3160713"/>
          <p14:tracePt t="5616" x="5343525" y="3160713"/>
          <p14:tracePt t="5640" x="5353050" y="3160713"/>
          <p14:tracePt t="5647" x="5360988" y="3160713"/>
          <p14:tracePt t="5657" x="5368925" y="3160713"/>
          <p14:tracePt t="5663" x="5378450" y="3160713"/>
          <p14:tracePt t="5678" x="5394325" y="3160713"/>
          <p14:tracePt t="5694" x="5411788" y="3160713"/>
          <p14:tracePt t="5707" x="5429250" y="3160713"/>
          <p14:tracePt t="5712" x="5437188" y="3160713"/>
          <p14:tracePt t="5718" x="5454650" y="3160713"/>
          <p14:tracePt t="5725" x="5472113" y="3160713"/>
          <p14:tracePt t="5733" x="5480050" y="3160713"/>
          <p14:tracePt t="5741" x="5487988" y="3160713"/>
          <p14:tracePt t="5748" x="5497513" y="3160713"/>
          <p14:tracePt t="5764" x="5505450" y="3160713"/>
          <p14:tracePt t="5771" x="5513388" y="3160713"/>
          <p14:tracePt t="6440" x="5522913" y="3160713"/>
          <p14:tracePt t="6448" x="5538788" y="3160713"/>
          <p14:tracePt t="6458" x="5548313" y="3160713"/>
          <p14:tracePt t="6462" x="5581650" y="3160713"/>
          <p14:tracePt t="6470" x="5607050" y="3160713"/>
          <p14:tracePt t="6478" x="5649913" y="3152775"/>
          <p14:tracePt t="6487" x="5692775" y="3144838"/>
          <p14:tracePt t="6494" x="5751513" y="3144838"/>
          <p14:tracePt t="6506" x="5845175" y="3119438"/>
          <p14:tracePt t="6511" x="5913438" y="3119438"/>
          <p14:tracePt t="6518" x="5989638" y="3109913"/>
          <p14:tracePt t="6525" x="6049963" y="3101975"/>
          <p14:tracePt t="6534" x="6134100" y="3084513"/>
          <p14:tracePt t="6541" x="6194425" y="3076575"/>
          <p14:tracePt t="6558" x="6296025" y="3067050"/>
          <p14:tracePt t="6563" x="6338888" y="3059113"/>
          <p14:tracePt t="6571" x="6372225" y="3059113"/>
          <p14:tracePt t="6581" x="6397625" y="3051175"/>
          <p14:tracePt t="6589" x="6430963" y="3051175"/>
          <p14:tracePt t="6597" x="6440488" y="3051175"/>
          <p14:tracePt t="6603" x="6465888" y="3041650"/>
          <p14:tracePt t="6611" x="6473825" y="3033713"/>
          <p14:tracePt t="6626" x="6491288" y="3033713"/>
          <p14:tracePt t="6636" x="6508750" y="3033713"/>
          <p14:tracePt t="6651" x="6516688" y="3033713"/>
          <p14:tracePt t="6657" x="6524625" y="3033713"/>
          <p14:tracePt t="6673" x="6542088" y="3033713"/>
          <p14:tracePt t="6743" x="6550025" y="3033713"/>
          <p14:tracePt t="6767" x="6559550" y="3033713"/>
          <p14:tracePt t="6775" x="6567488" y="3033713"/>
          <p14:tracePt t="6790" x="6575425" y="3033713"/>
          <p14:tracePt t="6800" x="6584950" y="3033713"/>
          <p14:tracePt t="6805" x="6592888" y="3033713"/>
          <p14:tracePt t="6813" x="6600825" y="3041650"/>
          <p14:tracePt t="6821" x="6610350" y="3041650"/>
          <p14:tracePt t="6832" x="6618288" y="3041650"/>
          <p14:tracePt t="7489" x="6643688" y="3041650"/>
          <p14:tracePt t="7498" x="6669088" y="3041650"/>
          <p14:tracePt t="7505" x="6711950" y="3041650"/>
          <p14:tracePt t="7512" x="6745288" y="3041650"/>
          <p14:tracePt t="7521" x="6813550" y="3041650"/>
          <p14:tracePt t="7528" x="6881813" y="3041650"/>
          <p14:tracePt t="7539" x="6967538" y="3041650"/>
          <p14:tracePt t="7544" x="7051675" y="3041650"/>
          <p14:tracePt t="7551" x="7137400" y="3041650"/>
          <p14:tracePt t="7559" x="7196138" y="3041650"/>
          <p14:tracePt t="7567" x="7264400" y="3041650"/>
          <p14:tracePt t="7575" x="7323138" y="3041650"/>
          <p14:tracePt t="7584" x="7366000" y="3041650"/>
          <p14:tracePt t="7590" x="7426325" y="3041650"/>
          <p14:tracePt t="7600" x="7451725" y="3041650"/>
          <p14:tracePt t="7606" x="7477125" y="3041650"/>
          <p14:tracePt t="7616" x="7493000" y="3041650"/>
          <p14:tracePt t="7621" x="7510463" y="3041650"/>
          <p14:tracePt t="7633" x="7518400" y="3041650"/>
          <p14:tracePt t="7637" x="7527925" y="3041650"/>
          <p14:tracePt t="7645" x="7535863" y="3041650"/>
          <p14:tracePt t="7652" x="7545388" y="3041650"/>
          <p14:tracePt t="7722" x="7553325" y="3041650"/>
          <p14:tracePt t="7731" x="7561263" y="3041650"/>
          <p14:tracePt t="7747" x="7578725" y="3041650"/>
          <p14:tracePt t="7754" x="7586663" y="3041650"/>
          <p14:tracePt t="7762" x="7596188" y="3041650"/>
          <p14:tracePt t="7770" x="7612063" y="3041650"/>
          <p14:tracePt t="7777" x="7621588" y="3041650"/>
          <p14:tracePt t="7785" x="7637463" y="3041650"/>
          <p14:tracePt t="7792" x="7646988" y="3041650"/>
          <p14:tracePt t="7800" x="7662863" y="3041650"/>
          <p14:tracePt t="7807" x="7680325" y="3041650"/>
          <p14:tracePt t="7817" x="7688263" y="3041650"/>
          <p14:tracePt t="7823" x="7715250" y="3041650"/>
          <p14:tracePt t="7832" x="7740650" y="3033713"/>
          <p14:tracePt t="7839" x="7748588" y="3033713"/>
          <p14:tracePt t="7848" x="7773988" y="3033713"/>
          <p14:tracePt t="7855" x="7791450" y="3033713"/>
          <p14:tracePt t="7863" x="7807325" y="3033713"/>
          <p14:tracePt t="7870" x="7824788" y="3033713"/>
          <p14:tracePt t="7878" x="7842250" y="3033713"/>
          <p14:tracePt t="7901" x="7867650" y="3033713"/>
          <p14:tracePt t="7910" x="7885113" y="3033713"/>
          <p14:tracePt t="7917" x="7893050" y="3033713"/>
          <p14:tracePt t="7933" x="7900988" y="3033713"/>
          <p14:tracePt t="7941" x="7910513" y="3033713"/>
          <p14:tracePt t="7950" x="7918450" y="3033713"/>
          <p14:tracePt t="8135" x="7926388" y="3033713"/>
          <p14:tracePt t="8158" x="7935913" y="3033713"/>
          <p14:tracePt t="8267" x="7943850" y="3033713"/>
          <p14:tracePt t="8298" x="7951788" y="3033713"/>
          <p14:tracePt t="8314" x="7961313" y="3033713"/>
          <p14:tracePt t="8398" x="7969250" y="3033713"/>
          <p14:tracePt t="8705" x="7986713" y="3033713"/>
          <p14:tracePt t="8712" x="8020050" y="3033713"/>
          <p14:tracePt t="8717" x="8062913" y="3033713"/>
          <p14:tracePt t="8725" x="8121650" y="3033713"/>
          <p14:tracePt t="8733" x="8207375" y="3033713"/>
          <p14:tracePt t="8741" x="8291513" y="3033713"/>
          <p14:tracePt t="8752" x="8359775" y="3033713"/>
          <p14:tracePt t="8756" x="8462963" y="3033713"/>
          <p14:tracePt t="8765" x="8529638" y="3033713"/>
          <p14:tracePt t="8772" x="8605838" y="3033713"/>
          <p14:tracePt t="8781" x="8648700" y="3033713"/>
          <p14:tracePt t="8788" x="8691563" y="3033713"/>
          <p14:tracePt t="8803" x="8767763" y="3033713"/>
          <p14:tracePt t="8810" x="8785225" y="3033713"/>
          <p14:tracePt t="8818" x="8810625" y="3033713"/>
          <p14:tracePt t="8826" x="8836025" y="3033713"/>
          <p14:tracePt t="8834" x="8853488" y="3033713"/>
          <p14:tracePt t="8844" x="8869363" y="3033713"/>
          <p14:tracePt t="8851" x="8886825" y="3033713"/>
          <p14:tracePt t="8858" x="8894763" y="3033713"/>
          <p14:tracePt t="8865" x="8921750" y="3033713"/>
          <p14:tracePt t="8873" x="8947150" y="3033713"/>
          <p14:tracePt t="8881" x="8955088" y="3033713"/>
          <p14:tracePt t="8898" x="8988425" y="3033713"/>
          <p14:tracePt t="8904" x="8997950" y="3033713"/>
          <p14:tracePt t="8914" x="9005888" y="3033713"/>
          <p14:tracePt t="8919" x="9013825" y="3033713"/>
          <p14:tracePt t="8927" x="9039225" y="3033713"/>
          <p14:tracePt t="8935" x="9056688" y="3025775"/>
          <p14:tracePt t="8944" x="9064625" y="3025775"/>
          <p14:tracePt t="8951" x="9082088" y="3025775"/>
          <p14:tracePt t="8958" x="9099550" y="3025775"/>
          <p14:tracePt t="8966" x="9117013" y="3016250"/>
          <p14:tracePt t="8974" x="9132888" y="3016250"/>
          <p14:tracePt t="8986" x="9142413" y="3016250"/>
          <p14:tracePt t="8991" x="9167813" y="3016250"/>
          <p14:tracePt t="8998" x="9193213" y="3016250"/>
          <p14:tracePt t="9005" x="9209088" y="3016250"/>
          <p14:tracePt t="9014" x="9236075" y="3016250"/>
          <p14:tracePt t="9021" x="9261475" y="3008313"/>
          <p14:tracePt t="9031" x="9294813" y="3000375"/>
          <p14:tracePt t="9036" x="9312275" y="3000375"/>
          <p14:tracePt t="9044" x="9337675" y="3000375"/>
          <p14:tracePt t="9052" x="9363075" y="3000375"/>
          <p14:tracePt t="9060" x="9371013" y="2990850"/>
          <p14:tracePt t="9067" x="9388475" y="2990850"/>
          <p14:tracePt t="9075" x="9413875" y="2990850"/>
          <p14:tracePt t="9085" x="9421813" y="2990850"/>
          <p14:tracePt t="9091" x="9431338" y="2990850"/>
          <p14:tracePt t="9099" x="9439275" y="2990850"/>
          <p14:tracePt t="9115" x="9456738" y="2990850"/>
          <p14:tracePt t="9130" x="9464675" y="2990850"/>
          <p14:tracePt t="9153" x="9472613" y="2990850"/>
          <p14:tracePt t="9168" x="9482138" y="2990850"/>
          <p14:tracePt t="9744" x="9490075" y="2990850"/>
          <p14:tracePt t="9759" x="9507538" y="2990850"/>
          <p14:tracePt t="9766" x="9515475" y="2990850"/>
          <p14:tracePt t="9775" x="9550400" y="2990850"/>
          <p14:tracePt t="9787" x="9583738" y="2990850"/>
          <p14:tracePt t="9789" x="9626600" y="2990850"/>
          <p14:tracePt t="9798" x="9694863" y="2990850"/>
          <p14:tracePt t="9806" x="9753600" y="2990850"/>
          <p14:tracePt t="9814" x="9855200" y="2990850"/>
          <p14:tracePt t="9821" x="9923463" y="2982913"/>
          <p14:tracePt t="9833" x="10025063" y="2982913"/>
          <p14:tracePt t="9838" x="10126663" y="2974975"/>
          <p14:tracePt t="9846" x="10212388" y="2974975"/>
          <p14:tracePt t="9853" x="10298113" y="2965450"/>
          <p14:tracePt t="9862" x="10399713" y="2949575"/>
          <p14:tracePt t="9868" x="10458450" y="2949575"/>
          <p14:tracePt t="9880" x="10526713" y="2940050"/>
          <p14:tracePt t="9899" x="10688638" y="2940050"/>
          <p14:tracePt t="9907" x="10729913" y="2940050"/>
          <p14:tracePt t="9915" x="10764838" y="2940050"/>
          <p14:tracePt t="9926" x="10798175" y="2940050"/>
          <p14:tracePt t="9932" x="10823575" y="2940050"/>
          <p14:tracePt t="9938" x="10848975" y="2940050"/>
          <p14:tracePt t="9946" x="10866438" y="2940050"/>
          <p14:tracePt t="9954" x="10883900" y="2940050"/>
          <p14:tracePt t="9962" x="10909300" y="2949575"/>
          <p14:tracePt t="9973" x="10926763" y="2949575"/>
          <p14:tracePt t="9978" x="10934700" y="2949575"/>
          <p14:tracePt t="9985" x="10952163" y="2965450"/>
          <p14:tracePt t="9992" x="10968038" y="2965450"/>
          <p14:tracePt t="10000" x="10977563" y="2974975"/>
          <p14:tracePt t="10008" x="10985500" y="2974975"/>
          <p14:tracePt t="10016" x="11002963" y="2982913"/>
          <p14:tracePt t="10023" x="11010900" y="2982913"/>
          <p14:tracePt t="10031" x="11028363" y="2990850"/>
          <p14:tracePt t="10039" x="11053763" y="3000375"/>
          <p14:tracePt t="10047" x="11061700" y="3000375"/>
          <p14:tracePt t="10055" x="11087100" y="3008313"/>
          <p14:tracePt t="10065" x="11104563" y="3008313"/>
          <p14:tracePt t="10070" x="11122025" y="3008313"/>
          <p14:tracePt t="10079" x="11147425" y="3008313"/>
          <p14:tracePt t="10086" x="11163300" y="3008313"/>
          <p14:tracePt t="10096" x="11180763" y="3008313"/>
          <p14:tracePt t="10101" x="11206163" y="3016250"/>
          <p14:tracePt t="10112" x="11231563" y="3016250"/>
          <p14:tracePt t="10118" x="11241088" y="3016250"/>
          <p14:tracePt t="10124" x="11256963" y="3016250"/>
          <p14:tracePt t="10132" x="11274425" y="3016250"/>
          <p14:tracePt t="10148" x="11282363" y="3016250"/>
          <p14:tracePt t="10155" x="11291888" y="3016250"/>
          <p14:tracePt t="10708" x="11317288" y="3016250"/>
          <p14:tracePt t="10715" x="11350625" y="3025775"/>
          <p14:tracePt t="10722" x="11410950" y="3051175"/>
          <p14:tracePt t="10731" x="11452225" y="3067050"/>
          <p14:tracePt t="10739" x="11545888" y="3101975"/>
          <p14:tracePt t="10747" x="11631613" y="3135313"/>
          <p14:tracePt t="10754" x="11707813" y="3152775"/>
          <p14:tracePt t="10762" x="11801475" y="3186113"/>
          <p14:tracePt t="10771" x="11877675" y="3211513"/>
          <p14:tracePt t="10778" x="11945938" y="3246438"/>
          <p14:tracePt t="10785" x="12014200" y="3263900"/>
          <p14:tracePt t="10796" x="12055475" y="3279775"/>
          <p14:tracePt t="10801" x="12090400" y="3289300"/>
          <p14:tracePt t="10810" x="12123738" y="3305175"/>
          <p14:tracePt t="10818" x="12158663" y="3314700"/>
          <p14:tracePt t="10824" x="12184063" y="3314700"/>
        </p14:tracePtLst>
      </p14:laserTrace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165827B-52D9-4BAA-9E5B-6913512FAD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5547"/>
            <a:ext cx="12192000" cy="6786905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9652FEA-E711-4E6B-B160-CAD8455ED97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2389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640"/>
    </mc:Choice>
    <mc:Fallback xmlns="">
      <p:transition spd="slow" advTm="106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342" x="11477625" y="3951288"/>
          <p14:tracePt t="350" x="10909300" y="4052888"/>
          <p14:tracePt t="358" x="10298113" y="4138613"/>
          <p14:tracePt t="367" x="9591675" y="4232275"/>
          <p14:tracePt t="380" x="8869363" y="4275138"/>
          <p14:tracePt t="391" x="7315200" y="4316413"/>
          <p14:tracePt t="399" x="6653213" y="4316413"/>
          <p14:tracePt t="407" x="6083300" y="4316413"/>
          <p14:tracePt t="413" x="5437188" y="4283075"/>
          <p14:tracePt t="420" x="4995863" y="4249738"/>
          <p14:tracePt t="428" x="4638675" y="4189413"/>
          <p14:tracePt t="435" x="4349750" y="4121150"/>
          <p14:tracePt t="443" x="4171950" y="4070350"/>
          <p14:tracePt t="451" x="4035425" y="4037013"/>
          <p14:tracePt t="461" x="3900488" y="3994150"/>
          <p14:tracePt t="466" x="3832225" y="3986213"/>
          <p14:tracePt t="474" x="3756025" y="3968750"/>
          <p14:tracePt t="482" x="3721100" y="3960813"/>
          <p14:tracePt t="490" x="3695700" y="3951288"/>
          <p14:tracePt t="684" x="3703638" y="3951288"/>
          <p14:tracePt t="692" x="3729038" y="3960813"/>
          <p14:tracePt t="699" x="3746500" y="3968750"/>
          <p14:tracePt t="711" x="3756025" y="3976688"/>
          <p14:tracePt t="715" x="3763963" y="3986213"/>
          <p14:tracePt t="723" x="3763963" y="4002088"/>
          <p14:tracePt t="731" x="3756025" y="4002088"/>
          <p14:tracePt t="740" x="3721100" y="4019550"/>
          <p14:tracePt t="746" x="3662363" y="4044950"/>
          <p14:tracePt t="756" x="3533775" y="4070350"/>
          <p14:tracePt t="761" x="3363913" y="4070350"/>
          <p14:tracePt t="770" x="3100388" y="4070350"/>
          <p14:tracePt t="777" x="2811463" y="4070350"/>
          <p14:tracePt t="785" x="2446338" y="4019550"/>
          <p14:tracePt t="793" x="2022475" y="3925888"/>
          <p14:tracePt t="801" x="1682750" y="3832225"/>
          <p14:tracePt t="808" x="1419225" y="3748088"/>
          <p14:tracePt t="826" x="925513" y="3543300"/>
          <p14:tracePt t="832" x="815975" y="3484563"/>
          <p14:tracePt t="841" x="704850" y="3433763"/>
          <p14:tracePt t="847" x="628650" y="3398838"/>
          <p14:tracePt t="856" x="560388" y="3373438"/>
          <p14:tracePt t="863" x="534988" y="3355975"/>
          <p14:tracePt t="872" x="501650" y="3340100"/>
          <p14:tracePt t="879" x="484188" y="3322638"/>
          <p14:tracePt t="889" x="466725" y="3322638"/>
          <p14:tracePt t="900" x="458788" y="3314700"/>
          <p14:tracePt t="904" x="458788" y="3305175"/>
          <p14:tracePt t="911" x="450850" y="3305175"/>
          <p14:tracePt t="927" x="441325" y="3305175"/>
          <p14:tracePt t="949" x="433388" y="3305175"/>
          <p14:tracePt t="957" x="425450" y="3297238"/>
          <p14:tracePt t="973" x="425450" y="3289300"/>
          <p14:tracePt t="979" x="415925" y="3289300"/>
          <p14:tracePt t="989" x="415925" y="3279775"/>
          <p14:tracePt t="995" x="407988" y="3271838"/>
          <p14:tracePt t="1004" x="390525" y="3254375"/>
          <p14:tracePt t="1010" x="373063" y="3238500"/>
          <p14:tracePt t="1019" x="365125" y="3211513"/>
          <p14:tracePt t="1030" x="339725" y="3186113"/>
          <p14:tracePt t="1037" x="322263" y="3152775"/>
          <p14:tracePt t="1041" x="288925" y="3119438"/>
          <p14:tracePt t="1049" x="280988" y="3094038"/>
          <p14:tracePt t="1060" x="263525" y="3067050"/>
          <p14:tracePt t="1065" x="246063" y="3041650"/>
          <p14:tracePt t="1073" x="230188" y="3025775"/>
          <p14:tracePt t="1084" x="220663" y="3025775"/>
          <p14:tracePt t="1089" x="220663" y="3016250"/>
          <p14:tracePt t="1096" x="220663" y="3008313"/>
          <p14:tracePt t="1120" x="212725" y="3000375"/>
          <p14:tracePt t="1135" x="212725" y="2990850"/>
          <p14:tracePt t="1159" x="230188" y="2990850"/>
          <p14:tracePt t="1166" x="255588" y="2990850"/>
          <p14:tracePt t="1177" x="288925" y="3000375"/>
          <p14:tracePt t="1181" x="322263" y="3008313"/>
          <p14:tracePt t="1190" x="357188" y="3025775"/>
          <p14:tracePt t="1198" x="365125" y="3033713"/>
          <p14:tracePt t="1206" x="390525" y="3051175"/>
          <p14:tracePt t="1213" x="407988" y="3059113"/>
          <p14:tracePt t="1226" x="415925" y="3067050"/>
          <p14:tracePt t="1231" x="415925" y="3076575"/>
          <p14:tracePt t="1238" x="425450" y="3076575"/>
          <p14:tracePt t="1244" x="433388" y="3084513"/>
          <p14:tracePt t="1260" x="441325" y="3094038"/>
          <p14:tracePt t="1283" x="441325" y="3101975"/>
          <p14:tracePt t="1290" x="441325" y="3109913"/>
          <p14:tracePt t="1298" x="450850" y="3109913"/>
          <p14:tracePt t="1307" x="450850" y="3127375"/>
          <p14:tracePt t="1317" x="450850" y="3135313"/>
          <p14:tracePt t="1330" x="450850" y="3152775"/>
          <p14:tracePt t="1339" x="450850" y="3160713"/>
          <p14:tracePt t="1345" x="450850" y="3170238"/>
          <p14:tracePt t="1354" x="450850" y="3178175"/>
          <p14:tracePt t="1365" x="450850" y="3186113"/>
          <p14:tracePt t="1372" x="450850" y="3195638"/>
          <p14:tracePt t="1376" x="450850" y="3203575"/>
          <p14:tracePt t="1392" x="450850" y="3211513"/>
          <p14:tracePt t="1400" x="450850" y="3221038"/>
          <p14:tracePt t="1407" x="450850" y="3228975"/>
          <p14:tracePt t="1431" x="450850" y="3238500"/>
          <p14:tracePt t="1438" x="450850" y="3246438"/>
          <p14:tracePt t="1471" x="450850" y="3254375"/>
          <p14:tracePt t="1788" x="466725" y="3254375"/>
          <p14:tracePt t="1796" x="476250" y="3254375"/>
          <p14:tracePt t="1804" x="509588" y="3254375"/>
          <p14:tracePt t="1812" x="560388" y="3254375"/>
          <p14:tracePt t="1821" x="654050" y="3246438"/>
          <p14:tracePt t="1827" x="781050" y="3211513"/>
          <p14:tracePt t="1836" x="942975" y="3186113"/>
          <p14:tracePt t="1842" x="1120775" y="3170238"/>
          <p14:tracePt t="1850" x="1308100" y="3160713"/>
          <p14:tracePt t="1858" x="1563688" y="3160713"/>
          <p14:tracePt t="1866" x="1741488" y="3160713"/>
          <p14:tracePt t="1877" x="1878013" y="3160713"/>
          <p14:tracePt t="1881" x="2005013" y="3160713"/>
          <p14:tracePt t="1889" x="2124075" y="3160713"/>
          <p14:tracePt t="1897" x="2192338" y="3160713"/>
          <p14:tracePt t="1905" x="2243138" y="3170238"/>
          <p14:tracePt t="1912" x="2268538" y="3170238"/>
          <p14:tracePt t="1927" x="2293938" y="3170238"/>
          <p14:tracePt t="1931" x="2311400" y="3170238"/>
          <p14:tracePt t="1936" x="2319338" y="3178175"/>
          <p14:tracePt t="1943" x="2327275" y="3178175"/>
          <p14:tracePt t="1951" x="2336800" y="3178175"/>
          <p14:tracePt t="1959" x="2344738" y="3178175"/>
          <p14:tracePt t="1990" x="2352675" y="3178175"/>
          <p14:tracePt t="2060" x="2362200" y="3178175"/>
          <p14:tracePt t="2138" x="2362200" y="3186113"/>
          <p14:tracePt t="2310" x="2370138" y="3186113"/>
          <p14:tracePt t="2771" x="2379663" y="3186113"/>
          <p14:tracePt t="2777" x="2387600" y="3186113"/>
          <p14:tracePt t="2782" x="2405063" y="3186113"/>
          <p14:tracePt t="2790" x="2430463" y="3186113"/>
          <p14:tracePt t="2798" x="2455863" y="3186113"/>
          <p14:tracePt t="2807" x="2506663" y="3186113"/>
          <p14:tracePt t="2818" x="2590800" y="3178175"/>
          <p14:tracePt t="2826" x="2659063" y="3170238"/>
          <p14:tracePt t="2829" x="2760663" y="3170238"/>
          <p14:tracePt t="2839" x="2871788" y="3170238"/>
          <p14:tracePt t="2845" x="2973388" y="3170238"/>
          <p14:tracePt t="2854" x="3084513" y="3170238"/>
          <p14:tracePt t="2864" x="3168650" y="3170238"/>
          <p14:tracePt t="2869" x="3270250" y="3170238"/>
          <p14:tracePt t="2877" x="3355975" y="3178175"/>
          <p14:tracePt t="2886" x="3414713" y="3195638"/>
          <p14:tracePt t="2892" x="3467100" y="3203575"/>
          <p14:tracePt t="2900" x="3508375" y="3211513"/>
          <p14:tracePt t="2910" x="3543300" y="3211513"/>
          <p14:tracePt t="2915" x="3568700" y="3221038"/>
          <p14:tracePt t="2924" x="3576638" y="3221038"/>
          <p14:tracePt t="2931" x="3586163" y="3221038"/>
          <p14:tracePt t="2938" x="3594100" y="3221038"/>
          <p14:tracePt t="2946" x="3602038" y="3221038"/>
          <p14:tracePt t="2954" x="3611563" y="3221038"/>
          <p14:tracePt t="2961" x="3619500" y="3221038"/>
          <p14:tracePt t="2969" x="3619500" y="3228975"/>
          <p14:tracePt t="2977" x="3627438" y="3228975"/>
          <p14:tracePt t="2987" x="3644900" y="3238500"/>
          <p14:tracePt t="2992" x="3652838" y="3238500"/>
          <p14:tracePt t="3009" x="3695700" y="3254375"/>
          <p14:tracePt t="3017" x="3713163" y="3263900"/>
          <p14:tracePt t="3024" x="3746500" y="3271838"/>
          <p14:tracePt t="3041" x="3806825" y="3279775"/>
          <p14:tracePt t="3051" x="3848100" y="3289300"/>
          <p14:tracePt t="3059" x="3873500" y="3289300"/>
          <p14:tracePt t="3064" x="3883025" y="3297238"/>
          <p14:tracePt t="3072" x="3908425" y="3297238"/>
          <p14:tracePt t="3078" x="3916363" y="3297238"/>
          <p14:tracePt t="3087" x="3925888" y="3297238"/>
          <p14:tracePt t="3095" x="3951288" y="3297238"/>
          <p14:tracePt t="3103" x="3959225" y="3297238"/>
          <p14:tracePt t="3109" x="3967163" y="3297238"/>
          <p14:tracePt t="3119" x="3976688" y="3297238"/>
          <p14:tracePt t="3125" x="3984625" y="3297238"/>
          <p14:tracePt t="3143" x="3992563" y="3297238"/>
          <p14:tracePt t="3155" x="4002088" y="3297238"/>
          <p14:tracePt t="3257" x="4010025" y="3297238"/>
          <p14:tracePt t="4524" x="4027488" y="3297238"/>
          <p14:tracePt t="4539" x="4052888" y="3305175"/>
          <p14:tracePt t="4547" x="4060825" y="3305175"/>
          <p14:tracePt t="4556" x="4086225" y="3314700"/>
          <p14:tracePt t="4562" x="4103688" y="3322638"/>
          <p14:tracePt t="4571" x="4137025" y="3330575"/>
          <p14:tracePt t="4578" x="4162425" y="3340100"/>
          <p14:tracePt t="4586" x="4179888" y="3348038"/>
          <p14:tracePt t="4597" x="4214813" y="3355975"/>
          <p14:tracePt t="4604" x="4248150" y="3365500"/>
          <p14:tracePt t="4609" x="4273550" y="3365500"/>
          <p14:tracePt t="4618" x="4298950" y="3373438"/>
          <p14:tracePt t="4625" x="4324350" y="3373438"/>
          <p14:tracePt t="4634" x="4341813" y="3373438"/>
          <p14:tracePt t="4643" x="4359275" y="3373438"/>
          <p14:tracePt t="4650" x="4384675" y="3382963"/>
          <p14:tracePt t="4656" x="4400550" y="3382963"/>
          <p14:tracePt t="4665" x="4410075" y="3390900"/>
          <p14:tracePt t="4671" x="4425950" y="3398838"/>
          <p14:tracePt t="4679" x="4443413" y="3398838"/>
          <p14:tracePt t="4687" x="4451350" y="3408363"/>
          <p14:tracePt t="4694" x="4468813" y="3408363"/>
          <p14:tracePt t="4702" x="4486275" y="3416300"/>
          <p14:tracePt t="4710" x="4494213" y="3416300"/>
          <p14:tracePt t="4718" x="4511675" y="3424238"/>
          <p14:tracePt t="4725" x="4529138" y="3424238"/>
          <p14:tracePt t="4736" x="4537075" y="3424238"/>
          <p14:tracePt t="4741" x="4562475" y="3424238"/>
          <p14:tracePt t="4750" x="4595813" y="3424238"/>
          <p14:tracePt t="4757" x="4605338" y="3424238"/>
          <p14:tracePt t="4767" x="4621213" y="3424238"/>
          <p14:tracePt t="4772" x="4646613" y="3424238"/>
          <p14:tracePt t="4793" x="4673600" y="3424238"/>
          <p14:tracePt t="4798" x="4681538" y="3424238"/>
          <p14:tracePt t="4811" x="4689475" y="3424238"/>
          <p14:tracePt t="4819" x="4699000" y="3424238"/>
          <p14:tracePt t="4859" x="4706938" y="3424238"/>
          <p14:tracePt t="4866" x="4714875" y="3424238"/>
          <p14:tracePt t="4873" x="4724400" y="3424238"/>
          <p14:tracePt t="4883" x="4732338" y="3424238"/>
          <p14:tracePt t="4889" x="4740275" y="3424238"/>
          <p14:tracePt t="4898" x="4749800" y="3424238"/>
          <p14:tracePt t="4913" x="4765675" y="3424238"/>
          <p14:tracePt t="4928" x="4775200" y="3416300"/>
          <p14:tracePt t="4936" x="4783138" y="3408363"/>
          <p14:tracePt t="4944" x="4791075" y="3408363"/>
          <p14:tracePt t="4951" x="4808538" y="3398838"/>
          <p14:tracePt t="4959" x="4826000" y="3390900"/>
          <p14:tracePt t="4971" x="4843463" y="3373438"/>
          <p14:tracePt t="4975" x="4851400" y="3365500"/>
          <p14:tracePt t="4983" x="4868863" y="3365500"/>
          <p14:tracePt t="4990" x="4876800" y="3355975"/>
          <p14:tracePt t="4999" x="4884738" y="3355975"/>
          <p14:tracePt t="5018" x="4894263" y="3348038"/>
          <p14:tracePt t="5024" x="4902200" y="3348038"/>
          <p14:tracePt t="5153" x="4910138" y="3348038"/>
          <p14:tracePt t="5635" x="4919663" y="3348038"/>
          <p14:tracePt t="5651" x="4935538" y="3348038"/>
          <p14:tracePt t="5659" x="4953000" y="3348038"/>
          <p14:tracePt t="5666" x="4970463" y="3348038"/>
          <p14:tracePt t="5677" x="4995863" y="3348038"/>
          <p14:tracePt t="5684" x="5029200" y="3348038"/>
          <p14:tracePt t="5690" x="5046663" y="3348038"/>
          <p14:tracePt t="5700" x="5106988" y="3348038"/>
          <p14:tracePt t="5705" x="5157788" y="3348038"/>
          <p14:tracePt t="5715" x="5233988" y="3340100"/>
          <p14:tracePt t="5723" x="5335588" y="3340100"/>
          <p14:tracePt t="5729" x="5421313" y="3330575"/>
          <p14:tracePt t="5736" x="5505450" y="3314700"/>
          <p14:tracePt t="5745" x="5581650" y="3305175"/>
          <p14:tracePt t="5752" x="5667375" y="3297238"/>
          <p14:tracePt t="5760" x="5743575" y="3289300"/>
          <p14:tracePt t="5771" x="5811838" y="3271838"/>
          <p14:tracePt t="5775" x="5870575" y="3263900"/>
          <p14:tracePt t="5785" x="5946775" y="3254375"/>
          <p14:tracePt t="5791" x="5989638" y="3246438"/>
          <p14:tracePt t="5800" x="6024563" y="3238500"/>
          <p14:tracePt t="5806" x="6057900" y="3228975"/>
          <p14:tracePt t="5820" x="6091238" y="3228975"/>
          <p14:tracePt t="5825" x="6108700" y="3211513"/>
          <p14:tracePt t="5832" x="6134100" y="3211513"/>
          <p14:tracePt t="5837" x="6167438" y="3203575"/>
          <p14:tracePt t="5847" x="6184900" y="3195638"/>
          <p14:tracePt t="5853" x="6202363" y="3195638"/>
          <p14:tracePt t="5865" x="6227763" y="3195638"/>
          <p14:tracePt t="5870" x="6253163" y="3195638"/>
          <p14:tracePt t="5876" x="6261100" y="3195638"/>
          <p14:tracePt t="5884" x="6286500" y="3195638"/>
          <p14:tracePt t="5891" x="6303963" y="3195638"/>
          <p14:tracePt t="5900" x="6311900" y="3195638"/>
          <p14:tracePt t="5911" x="6338888" y="3195638"/>
          <p14:tracePt t="5917" x="6346825" y="3195638"/>
          <p14:tracePt t="5925" x="6354763" y="3195638"/>
          <p14:tracePt t="5931" x="6364288" y="3195638"/>
          <p14:tracePt t="5939" x="6372225" y="3195638"/>
          <p14:tracePt t="5947" x="6380163" y="3195638"/>
          <p14:tracePt t="5955" x="6389688" y="3195638"/>
          <p14:tracePt t="5962" x="6397625" y="3195638"/>
          <p14:tracePt t="5970" x="6415088" y="3195638"/>
          <p14:tracePt t="5978" x="6430963" y="3203575"/>
          <p14:tracePt t="5985" x="6440488" y="3203575"/>
          <p14:tracePt t="5993" x="6465888" y="3203575"/>
          <p14:tracePt t="6003" x="6483350" y="3211513"/>
          <p14:tracePt t="6008" x="6491288" y="3211513"/>
          <p14:tracePt t="6017" x="6508750" y="3211513"/>
          <p14:tracePt t="6024" x="6516688" y="3211513"/>
          <p14:tracePt t="6033" x="6534150" y="3211513"/>
          <p14:tracePt t="6051" x="6542088" y="3211513"/>
          <p14:tracePt t="6056" x="6550025" y="3211513"/>
          <p14:tracePt t="6064" x="6559550" y="3211513"/>
          <p14:tracePt t="6678" x="6567488" y="3211513"/>
          <p14:tracePt t="6701" x="6584950" y="3211513"/>
          <p14:tracePt t="6708" x="6592888" y="3211513"/>
          <p14:tracePt t="6717" x="6610350" y="3221038"/>
          <p14:tracePt t="6724" x="6635750" y="3221038"/>
          <p14:tracePt t="6731" x="6661150" y="3221038"/>
          <p14:tracePt t="6741" x="6694488" y="3221038"/>
          <p14:tracePt t="6747" x="6754813" y="3228975"/>
          <p14:tracePt t="6754" x="6797675" y="3228975"/>
          <p14:tracePt t="6765" x="6856413" y="3228975"/>
          <p14:tracePt t="6770" x="6915150" y="3238500"/>
          <p14:tracePt t="6782" x="6983413" y="3238500"/>
          <p14:tracePt t="6786" x="7059613" y="3246438"/>
          <p14:tracePt t="6795" x="7127875" y="3246438"/>
          <p14:tracePt t="6802" x="7188200" y="3254375"/>
          <p14:tracePt t="6809" x="7272338" y="3263900"/>
          <p14:tracePt t="6817" x="7332663" y="3263900"/>
          <p14:tracePt t="6825" x="7391400" y="3263900"/>
          <p14:tracePt t="6833" x="7434263" y="3279775"/>
          <p14:tracePt t="6840" x="7477125" y="3279775"/>
          <p14:tracePt t="6850" x="7527925" y="3297238"/>
          <p14:tracePt t="6855" x="7570788" y="3297238"/>
          <p14:tracePt t="6864" x="7621588" y="3305175"/>
          <p14:tracePt t="6871" x="7662863" y="3314700"/>
          <p14:tracePt t="6879" x="7697788" y="3314700"/>
          <p14:tracePt t="6888" x="7740650" y="3322638"/>
          <p14:tracePt t="6896" x="7781925" y="3322638"/>
          <p14:tracePt t="6902" x="7816850" y="3330575"/>
          <p14:tracePt t="6910" x="7850188" y="3330575"/>
          <p14:tracePt t="6917" x="7875588" y="3330575"/>
          <p14:tracePt t="6928" x="7910513" y="3330575"/>
          <p14:tracePt t="6934" x="7935913" y="3330575"/>
          <p14:tracePt t="6941" x="7961313" y="3330575"/>
          <p14:tracePt t="6949" x="7977188" y="3330575"/>
          <p14:tracePt t="6956" x="8004175" y="3330575"/>
          <p14:tracePt t="6964" x="8012113" y="3330575"/>
          <p14:tracePt t="6972" x="8037513" y="3330575"/>
          <p14:tracePt t="6980" x="8062913" y="3330575"/>
          <p14:tracePt t="6988" x="8070850" y="3330575"/>
          <p14:tracePt t="6996" x="8088313" y="3330575"/>
          <p14:tracePt t="7004" x="8105775" y="3330575"/>
          <p14:tracePt t="7013" x="8113713" y="3330575"/>
          <p14:tracePt t="7021" x="8131175" y="3330575"/>
          <p14:tracePt t="7037" x="8156575" y="3330575"/>
          <p14:tracePt t="7042" x="8164513" y="3330575"/>
          <p14:tracePt t="7058" x="8174038" y="3330575"/>
          <p14:tracePt t="7066" x="8181975" y="3330575"/>
          <p14:tracePt t="7787" x="8189913" y="3330575"/>
          <p14:tracePt t="7796" x="8215313" y="3330575"/>
          <p14:tracePt t="7803" x="8240713" y="3322638"/>
          <p14:tracePt t="7811" x="8266113" y="3314700"/>
          <p14:tracePt t="7819" x="8291513" y="3305175"/>
          <p14:tracePt t="7830" x="8359775" y="3289300"/>
          <p14:tracePt t="7834" x="8420100" y="3254375"/>
          <p14:tracePt t="7844" x="8504238" y="3238500"/>
          <p14:tracePt t="7850" x="8597900" y="3211513"/>
          <p14:tracePt t="7859" x="8699500" y="3186113"/>
          <p14:tracePt t="7866" x="8810625" y="3152775"/>
          <p14:tracePt t="7873" x="8912225" y="3135313"/>
          <p14:tracePt t="7883" x="9013825" y="3109913"/>
          <p14:tracePt t="7889" x="9132888" y="3101975"/>
          <p14:tracePt t="7896" x="9218613" y="3076575"/>
          <p14:tracePt t="7904" x="9337675" y="3051175"/>
          <p14:tracePt t="7914" x="9421813" y="3041650"/>
          <p14:tracePt t="7920" x="9482138" y="3033713"/>
          <p14:tracePt t="7928" x="9540875" y="3025775"/>
          <p14:tracePt t="7935" x="9626600" y="3008313"/>
          <p14:tracePt t="7943" x="9667875" y="3008313"/>
          <p14:tracePt t="7951" x="9720263" y="3000375"/>
          <p14:tracePt t="7960" x="9745663" y="2990850"/>
          <p14:tracePt t="7966" x="9779000" y="2990850"/>
          <p14:tracePt t="7975" x="9812338" y="2990850"/>
          <p14:tracePt t="7982" x="9821863" y="2990850"/>
          <p14:tracePt t="7990" x="9839325" y="2990850"/>
          <p14:tracePt t="7997" x="9855200" y="2990850"/>
          <p14:tracePt t="8021" x="9864725" y="2990850"/>
          <p14:tracePt t="8045" x="9872663" y="2990850"/>
          <p14:tracePt t="8106" x="9880600" y="2990850"/>
          <p14:tracePt t="8199" x="9880600" y="3000375"/>
          <p14:tracePt t="8215" x="9880600" y="3008313"/>
          <p14:tracePt t="8222" x="9880600" y="3016250"/>
          <p14:tracePt t="8230" x="9880600" y="3025775"/>
          <p14:tracePt t="8299" x="9890125" y="3033713"/>
          <p14:tracePt t="8308" x="9890125" y="3041650"/>
          <p14:tracePt t="8323" x="9890125" y="3051175"/>
          <p14:tracePt t="8408" x="9890125" y="3059113"/>
          <p14:tracePt t="8432" x="9890125" y="3067050"/>
          <p14:tracePt t="8968" x="9898063" y="3067050"/>
          <p14:tracePt t="8977" x="9923463" y="3067050"/>
          <p14:tracePt t="8984" x="9948863" y="3067050"/>
          <p14:tracePt t="8992" x="9991725" y="3067050"/>
          <p14:tracePt t="9001" x="10050463" y="3067050"/>
          <p14:tracePt t="9007" x="10101263" y="3067050"/>
          <p14:tracePt t="9014" x="10179050" y="3059113"/>
          <p14:tracePt t="9027" x="10280650" y="3051175"/>
          <p14:tracePt t="9030" x="10374313" y="3051175"/>
          <p14:tracePt t="9038" x="10467975" y="3041650"/>
          <p14:tracePt t="9046" x="10560050" y="3025775"/>
          <p14:tracePt t="9054" x="10663238" y="3025775"/>
          <p14:tracePt t="9061" x="10747375" y="3016250"/>
          <p14:tracePt t="9069" x="10823575" y="3016250"/>
          <p14:tracePt t="9077" x="10909300" y="3016250"/>
          <p14:tracePt t="9085" x="10968038" y="3008313"/>
          <p14:tracePt t="9093" x="11036300" y="3008313"/>
          <p14:tracePt t="9100" x="11079163" y="3008313"/>
          <p14:tracePt t="9109" x="11122025" y="3008313"/>
          <p14:tracePt t="9116" x="11172825" y="3008313"/>
          <p14:tracePt t="9124" x="11215688" y="3008313"/>
          <p14:tracePt t="9131" x="11256963" y="3008313"/>
          <p14:tracePt t="9140" x="11299825" y="3008313"/>
          <p14:tracePt t="9147" x="11333163" y="3008313"/>
          <p14:tracePt t="9155" x="11385550" y="3008313"/>
          <p14:tracePt t="9162" x="11418888" y="3008313"/>
          <p14:tracePt t="9170" x="11452225" y="3008313"/>
          <p14:tracePt t="9178" x="11469688" y="3008313"/>
          <p14:tracePt t="9186" x="11503025" y="3008313"/>
          <p14:tracePt t="9193" x="11530013" y="3008313"/>
          <p14:tracePt t="9201" x="11545888" y="3008313"/>
          <p14:tracePt t="9209" x="11571288" y="3008313"/>
          <p14:tracePt t="9217" x="11588750" y="3008313"/>
          <p14:tracePt t="9225" x="11596688" y="3008313"/>
          <p14:tracePt t="9232" x="11614150" y="3008313"/>
          <p14:tracePt t="9241" x="11622088" y="3008313"/>
          <p14:tracePt t="9248" x="11631613" y="3008313"/>
          <p14:tracePt t="9257" x="11639550" y="3008313"/>
          <p14:tracePt t="9264" x="11647488" y="3008313"/>
          <p14:tracePt t="9302" x="11657013" y="3008313"/>
          <p14:tracePt t="9318" x="11657013" y="3016250"/>
          <p14:tracePt t="9326" x="11664950" y="3025775"/>
          <p14:tracePt t="9334" x="11664950" y="3033713"/>
          <p14:tracePt t="9349" x="11664950" y="3041650"/>
          <p14:tracePt t="9357" x="11664950" y="3051175"/>
          <p14:tracePt t="9364" x="11664950" y="3059113"/>
          <p14:tracePt t="9373" x="11664950" y="3076575"/>
          <p14:tracePt t="9388" x="11664950" y="3084513"/>
          <p14:tracePt t="9395" x="11664950" y="3101975"/>
          <p14:tracePt t="9916" x="11682413" y="3101975"/>
          <p14:tracePt t="9925" x="11699875" y="3101975"/>
          <p14:tracePt t="9932" x="11715750" y="3101975"/>
          <p14:tracePt t="9941" x="11750675" y="3101975"/>
          <p14:tracePt t="9948" x="11791950" y="3109913"/>
          <p14:tracePt t="9957" x="11844338" y="3119438"/>
          <p14:tracePt t="9963" x="11885613" y="3135313"/>
          <p14:tracePt t="9973" x="11945938" y="3144838"/>
          <p14:tracePt t="9979" x="12022138" y="3160713"/>
          <p14:tracePt t="9987" x="12065000" y="3170238"/>
          <p14:tracePt t="9994" x="12123738" y="3170238"/>
          <p14:tracePt t="10002" x="12158663" y="3186113"/>
        </p14:tracePtLst>
      </p14:laserTrace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E45756D-A187-47E8-9916-E9954C167D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1229"/>
            <a:ext cx="12192000" cy="675554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5DD78C5-E3BB-4DBB-8535-C6E617A60D6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588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633"/>
    </mc:Choice>
    <mc:Fallback xmlns="">
      <p:transition spd="slow" advTm="106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352" x="10901363" y="3900488"/>
          <p14:tracePt t="361" x="10025063" y="3994150"/>
          <p14:tracePt t="366" x="9132888" y="4062413"/>
          <p14:tracePt t="377" x="8207375" y="4138613"/>
          <p14:tracePt t="382" x="7196138" y="4181475"/>
          <p14:tracePt t="390" x="6542088" y="4181475"/>
          <p14:tracePt t="397" x="5768975" y="4181475"/>
          <p14:tracePt t="405" x="5208588" y="4146550"/>
          <p14:tracePt t="413" x="4714875" y="4113213"/>
          <p14:tracePt t="421" x="4375150" y="4052888"/>
          <p14:tracePt t="429" x="4162425" y="4027488"/>
          <p14:tracePt t="437" x="4017963" y="3994150"/>
          <p14:tracePt t="448" x="3900488" y="3960813"/>
          <p14:tracePt t="452" x="3814763" y="3935413"/>
          <p14:tracePt t="460" x="3756025" y="3917950"/>
          <p14:tracePt t="477" x="3738563" y="3917950"/>
          <p14:tracePt t="483" x="3729038" y="3917950"/>
          <p14:tracePt t="685" x="3695700" y="3917950"/>
          <p14:tracePt t="693" x="3644900" y="3917950"/>
          <p14:tracePt t="701" x="3500438" y="3892550"/>
          <p14:tracePt t="709" x="3330575" y="3892550"/>
          <p14:tracePt t="717" x="3033713" y="3857625"/>
          <p14:tracePt t="725" x="2590800" y="3816350"/>
          <p14:tracePt t="731" x="2200275" y="3763963"/>
          <p14:tracePt t="740" x="1809750" y="3705225"/>
          <p14:tracePt t="748" x="1419225" y="3654425"/>
          <p14:tracePt t="755" x="1054100" y="3594100"/>
          <p14:tracePt t="763" x="773113" y="3552825"/>
          <p14:tracePt t="771" x="577850" y="3509963"/>
          <p14:tracePt t="782" x="450850" y="3467100"/>
          <p14:tracePt t="786" x="347663" y="3449638"/>
          <p14:tracePt t="797" x="271463" y="3424238"/>
          <p14:tracePt t="802" x="230188" y="3416300"/>
          <p14:tracePt t="810" x="203200" y="3408363"/>
          <p14:tracePt t="818" x="195263" y="3408363"/>
          <p14:tracePt t="827" x="187325" y="3408363"/>
          <p14:tracePt t="833" x="177800" y="3408363"/>
          <p14:tracePt t="842" x="169863" y="3408363"/>
          <p14:tracePt t="872" x="161925" y="3408363"/>
          <p14:tracePt t="893" x="152400" y="3408363"/>
          <p14:tracePt t="911" x="152400" y="3398838"/>
          <p14:tracePt t="1002" x="152400" y="3390900"/>
          <p14:tracePt t="1074" x="152400" y="3382963"/>
          <p14:tracePt t="1097" x="169863" y="3373438"/>
          <p14:tracePt t="1108" x="187325" y="3373438"/>
          <p14:tracePt t="1114" x="220663" y="3355975"/>
          <p14:tracePt t="1121" x="271463" y="3355975"/>
          <p14:tracePt t="1128" x="331788" y="3348038"/>
          <p14:tracePt t="1136" x="373063" y="3348038"/>
          <p14:tracePt t="1144" x="425450" y="3348038"/>
          <p14:tracePt t="1155" x="476250" y="3340100"/>
          <p14:tracePt t="1161" x="509588" y="3340100"/>
          <p14:tracePt t="1166" x="527050" y="3340100"/>
          <p14:tracePt t="1176" x="560388" y="3340100"/>
          <p14:tracePt t="1183" x="577850" y="3340100"/>
          <p14:tracePt t="1193" x="585788" y="3340100"/>
          <p14:tracePt t="1203" x="603250" y="3340100"/>
          <p14:tracePt t="1207" x="611188" y="3340100"/>
          <p14:tracePt t="1213" x="628650" y="3340100"/>
          <p14:tracePt t="1221" x="646113" y="3340100"/>
          <p14:tracePt t="1237" x="654050" y="3340100"/>
          <p14:tracePt t="1247" x="671513" y="3340100"/>
          <p14:tracePt t="1261" x="679450" y="3340100"/>
          <p14:tracePt t="1268" x="688975" y="3340100"/>
          <p14:tracePt t="1277" x="696913" y="3340100"/>
          <p14:tracePt t="1283" x="714375" y="3340100"/>
          <p14:tracePt t="1295" x="730250" y="3340100"/>
          <p14:tracePt t="1299" x="739775" y="3340100"/>
          <p14:tracePt t="1309" x="755650" y="3348038"/>
          <p14:tracePt t="1315" x="765175" y="3348038"/>
          <p14:tracePt t="1324" x="773113" y="3348038"/>
          <p14:tracePt t="1331" x="781050" y="3355975"/>
          <p14:tracePt t="1341" x="790575" y="3355975"/>
          <p14:tracePt t="1377" x="798513" y="3355975"/>
          <p14:tracePt t="1416" x="806450" y="3355975"/>
          <p14:tracePt t="2271" x="815975" y="3355975"/>
          <p14:tracePt t="2278" x="831850" y="3355975"/>
          <p14:tracePt t="2286" x="866775" y="3355975"/>
          <p14:tracePt t="2294" x="909638" y="3355975"/>
          <p14:tracePt t="2302" x="976313" y="3355975"/>
          <p14:tracePt t="2309" x="1087438" y="3355975"/>
          <p14:tracePt t="2317" x="1198563" y="3355975"/>
          <p14:tracePt t="2328" x="1358900" y="3348038"/>
          <p14:tracePt t="2332" x="1487488" y="3348038"/>
          <p14:tracePt t="2342" x="1597025" y="3348038"/>
          <p14:tracePt t="2348" x="1724025" y="3348038"/>
          <p14:tracePt t="2357" x="1835150" y="3348038"/>
          <p14:tracePt t="2364" x="1920875" y="3348038"/>
          <p14:tracePt t="2375" x="1979613" y="3348038"/>
          <p14:tracePt t="2380" x="2022475" y="3348038"/>
          <p14:tracePt t="2388" x="2055813" y="3348038"/>
          <p14:tracePt t="2395" x="2065338" y="3348038"/>
          <p14:tracePt t="2403" x="2090738" y="3348038"/>
          <p14:tracePt t="2410" x="2098675" y="3348038"/>
          <p14:tracePt t="2423" x="2106613" y="3348038"/>
          <p14:tracePt t="2450" x="2116138" y="3348038"/>
          <p14:tracePt t="2465" x="2124075" y="3348038"/>
          <p14:tracePt t="3204" x="2132013" y="3348038"/>
          <p14:tracePt t="3211" x="2149475" y="3348038"/>
          <p14:tracePt t="3219" x="2157413" y="3348038"/>
          <p14:tracePt t="3226" x="2182813" y="3348038"/>
          <p14:tracePt t="3235" x="2208213" y="3348038"/>
          <p14:tracePt t="3242" x="2251075" y="3330575"/>
          <p14:tracePt t="3249" x="2293938" y="3322638"/>
          <p14:tracePt t="3260" x="2370138" y="3314700"/>
          <p14:tracePt t="3265" x="2455863" y="3279775"/>
          <p14:tracePt t="3275" x="2549525" y="3271838"/>
          <p14:tracePt t="3281" x="2659063" y="3246438"/>
          <p14:tracePt t="3288" x="2803525" y="3211513"/>
          <p14:tracePt t="3296" x="2914650" y="3195638"/>
          <p14:tracePt t="3310" x="3033713" y="3178175"/>
          <p14:tracePt t="3315" x="3160713" y="3152775"/>
          <p14:tracePt t="3318" x="3270250" y="3152775"/>
          <p14:tracePt t="3327" x="3363913" y="3127375"/>
          <p14:tracePt t="3335" x="3449638" y="3119438"/>
          <p14:tracePt t="3343" x="3525838" y="3109913"/>
          <p14:tracePt t="3351" x="3568700" y="3101975"/>
          <p14:tracePt t="3361" x="3611563" y="3094038"/>
          <p14:tracePt t="3367" x="3627438" y="3084513"/>
          <p14:tracePt t="3374" x="3644900" y="3084513"/>
          <p14:tracePt t="3382" x="3652838" y="3084513"/>
          <p14:tracePt t="3390" x="3662363" y="3084513"/>
          <p14:tracePt t="3398" x="3670300" y="3084513"/>
          <p14:tracePt t="3413" x="3678238" y="3076575"/>
          <p14:tracePt t="3437" x="3687763" y="3076575"/>
          <p14:tracePt t="3460" x="3695700" y="3076575"/>
          <p14:tracePt t="3561" x="3703638" y="3084513"/>
          <p14:tracePt t="3568" x="3713163" y="3094038"/>
          <p14:tracePt t="3576" x="3713163" y="3101975"/>
          <p14:tracePt t="3584" x="3721100" y="3109913"/>
          <p14:tracePt t="3592" x="3721100" y="3127375"/>
          <p14:tracePt t="3600" x="3721100" y="3135313"/>
          <p14:tracePt t="3615" x="3721100" y="3144838"/>
          <p14:tracePt t="3623" x="3729038" y="3152775"/>
          <p14:tracePt t="3631" x="3729038" y="3160713"/>
          <p14:tracePt t="3662" x="3729038" y="3170238"/>
          <p14:tracePt t="3686" x="3729038" y="3178175"/>
          <p14:tracePt t="3724" x="3729038" y="3186113"/>
          <p14:tracePt t="3755" x="3738563" y="3195638"/>
          <p14:tracePt t="3778" x="3738563" y="3203575"/>
          <p14:tracePt t="3826" x="3738563" y="3211513"/>
          <p14:tracePt t="4388" x="3746500" y="3211513"/>
          <p14:tracePt t="4393" x="3756025" y="3211513"/>
          <p14:tracePt t="4401" x="3763963" y="3211513"/>
          <p14:tracePt t="4409" x="3771900" y="3211513"/>
          <p14:tracePt t="4416" x="3797300" y="3221038"/>
          <p14:tracePt t="4424" x="3814763" y="3221038"/>
          <p14:tracePt t="4435" x="3840163" y="3228975"/>
          <p14:tracePt t="4443" x="3873500" y="3238500"/>
          <p14:tracePt t="4446" x="3933825" y="3238500"/>
          <p14:tracePt t="4454" x="3976688" y="3246438"/>
          <p14:tracePt t="4464" x="4035425" y="3254375"/>
          <p14:tracePt t="4471" x="4121150" y="3263900"/>
          <p14:tracePt t="4481" x="4197350" y="3279775"/>
          <p14:tracePt t="4486" x="4265613" y="3279775"/>
          <p14:tracePt t="4493" x="4349750" y="3279775"/>
          <p14:tracePt t="4503" x="4425950" y="3289300"/>
          <p14:tracePt t="4509" x="4529138" y="3289300"/>
          <p14:tracePt t="4517" x="4587875" y="3297238"/>
          <p14:tracePt t="4527" x="4656138" y="3297238"/>
          <p14:tracePt t="4532" x="4714875" y="3297238"/>
          <p14:tracePt t="4540" x="4775200" y="3305175"/>
          <p14:tracePt t="4547" x="4818063" y="3305175"/>
          <p14:tracePt t="4556" x="4868863" y="3314700"/>
          <p14:tracePt t="4563" x="4894263" y="3322638"/>
          <p14:tracePt t="4575" x="4927600" y="3322638"/>
          <p14:tracePt t="4578" x="4970463" y="3340100"/>
          <p14:tracePt t="4587" x="5003800" y="3340100"/>
          <p14:tracePt t="4595" x="5029200" y="3348038"/>
          <p14:tracePt t="4603" x="5054600" y="3365500"/>
          <p14:tracePt t="4610" x="5080000" y="3365500"/>
          <p14:tracePt t="4627" x="5122863" y="3373438"/>
          <p14:tracePt t="4634" x="5140325" y="3382963"/>
          <p14:tracePt t="4641" x="5148263" y="3382963"/>
          <p14:tracePt t="4650" x="5157788" y="3382963"/>
          <p14:tracePt t="4656" x="5165725" y="3382963"/>
          <p14:tracePt t="4673" x="5173663" y="3382963"/>
          <p14:tracePt t="4680" x="5183188" y="3382963"/>
          <p14:tracePt t="4714" x="5191125" y="3382963"/>
          <p14:tracePt t="4719" x="5199063" y="3382963"/>
          <p14:tracePt t="4727" x="5208588" y="3382963"/>
          <p14:tracePt t="4751" x="5216525" y="3382963"/>
          <p14:tracePt t="4758" x="5224463" y="3382963"/>
          <p14:tracePt t="4807" x="5233988" y="3382963"/>
          <p14:tracePt t="4906" x="5241925" y="3382963"/>
          <p14:tracePt t="5527" x="5249863" y="3382963"/>
          <p14:tracePt t="5535" x="5267325" y="3382963"/>
          <p14:tracePt t="5543" x="5276850" y="3382963"/>
          <p14:tracePt t="5551" x="5302250" y="3382963"/>
          <p14:tracePt t="5561" x="5327650" y="3382963"/>
          <p14:tracePt t="5568" x="5353050" y="3373438"/>
          <p14:tracePt t="5575" x="5386388" y="3365500"/>
          <p14:tracePt t="5582" x="5429250" y="3365500"/>
          <p14:tracePt t="5590" x="5472113" y="3355975"/>
          <p14:tracePt t="5598" x="5530850" y="3348038"/>
          <p14:tracePt t="5608" x="5616575" y="3330575"/>
          <p14:tracePt t="5613" x="5692775" y="3330575"/>
          <p14:tracePt t="5621" x="5751513" y="3322638"/>
          <p14:tracePt t="5628" x="5819775" y="3322638"/>
          <p14:tracePt t="5636" x="5895975" y="3322638"/>
          <p14:tracePt t="5643" x="5964238" y="3322638"/>
          <p14:tracePt t="5656" x="6032500" y="3322638"/>
          <p14:tracePt t="5659" x="6091238" y="3322638"/>
          <p14:tracePt t="5668" x="6151563" y="3322638"/>
          <p14:tracePt t="5675" x="6210300" y="3322638"/>
          <p14:tracePt t="5684" x="6270625" y="3322638"/>
          <p14:tracePt t="5691" x="6311900" y="3322638"/>
          <p14:tracePt t="5702" x="6354763" y="3322638"/>
          <p14:tracePt t="5706" x="6397625" y="3322638"/>
          <p14:tracePt t="5715" x="6440488" y="3322638"/>
          <p14:tracePt t="5722" x="6465888" y="3322638"/>
          <p14:tracePt t="5729" x="6499225" y="3322638"/>
          <p14:tracePt t="5737" x="6542088" y="3322638"/>
          <p14:tracePt t="5749" x="6559550" y="3322638"/>
          <p14:tracePt t="5756" x="6592888" y="3322638"/>
          <p14:tracePt t="5760" x="6610350" y="3322638"/>
          <p14:tracePt t="5769" x="6626225" y="3322638"/>
          <p14:tracePt t="5776" x="6643688" y="3322638"/>
          <p14:tracePt t="5785" x="6653213" y="3322638"/>
          <p14:tracePt t="5791" x="6669088" y="3322638"/>
          <p14:tracePt t="5801" x="6678613" y="3322638"/>
          <p14:tracePt t="5831" x="6686550" y="3322638"/>
          <p14:tracePt t="5841" x="6694488" y="3322638"/>
          <p14:tracePt t="5854" x="6704013" y="3322638"/>
          <p14:tracePt t="5870" x="6711950" y="3322638"/>
          <p14:tracePt t="5892" x="6737350" y="3322638"/>
          <p14:tracePt t="5901" x="6745288" y="3322638"/>
          <p14:tracePt t="5908" x="6745288" y="3314700"/>
          <p14:tracePt t="5918" x="6762750" y="3314700"/>
          <p14:tracePt t="5923" x="6770688" y="3314700"/>
          <p14:tracePt t="5947" x="6780213" y="3314700"/>
          <p14:tracePt t="5963" x="6788150" y="3314700"/>
          <p14:tracePt t="5980" x="6797675" y="3314700"/>
          <p14:tracePt t="6032" x="6805613" y="3314700"/>
          <p14:tracePt t="6080" x="6813550" y="3314700"/>
          <p14:tracePt t="6094" x="6813550" y="3305175"/>
          <p14:tracePt t="6118" x="6813550" y="3297238"/>
          <p14:tracePt t="6125" x="6823075" y="3297238"/>
          <p14:tracePt t="6133" x="6831013" y="3297238"/>
          <p14:tracePt t="6157" x="6838950" y="3289300"/>
          <p14:tracePt t="6168" x="6848475" y="3289300"/>
          <p14:tracePt t="6174" x="6848475" y="3279775"/>
          <p14:tracePt t="6188" x="6856413" y="3279775"/>
          <p14:tracePt t="6195" x="6856413" y="3271838"/>
          <p14:tracePt t="6306" x="6864350" y="3271838"/>
          <p14:tracePt t="6748" x="6873875" y="3271838"/>
          <p14:tracePt t="6763" x="6889750" y="3271838"/>
          <p14:tracePt t="6771" x="6907213" y="3271838"/>
          <p14:tracePt t="6779" x="6924675" y="3271838"/>
          <p14:tracePt t="6786" x="6958013" y="3271838"/>
          <p14:tracePt t="6794" x="6983413" y="3271838"/>
          <p14:tracePt t="6802" x="7034213" y="3263900"/>
          <p14:tracePt t="6810" x="7094538" y="3263900"/>
          <p14:tracePt t="6818" x="7153275" y="3263900"/>
          <p14:tracePt t="6825" x="7239000" y="3263900"/>
          <p14:tracePt t="6835" x="7323138" y="3263900"/>
          <p14:tracePt t="6841" x="7391400" y="3263900"/>
          <p14:tracePt t="6851" x="7477125" y="3271838"/>
          <p14:tracePt t="6856" x="7570788" y="3289300"/>
          <p14:tracePt t="6866" x="7637463" y="3314700"/>
          <p14:tracePt t="6874" x="7740650" y="3330575"/>
          <p14:tracePt t="6889" x="7885113" y="3390900"/>
          <p14:tracePt t="6896" x="7943850" y="3416300"/>
          <p14:tracePt t="6903" x="7994650" y="3441700"/>
          <p14:tracePt t="6911" x="8037513" y="3459163"/>
          <p14:tracePt t="6923" x="8070850" y="3475038"/>
          <p14:tracePt t="6927" x="8088313" y="3492500"/>
          <p14:tracePt t="6936" x="8113713" y="3509963"/>
          <p14:tracePt t="6942" x="8131175" y="3509963"/>
          <p14:tracePt t="6950" x="8131175" y="3517900"/>
          <p14:tracePt t="6958" x="8139113" y="3517900"/>
          <p14:tracePt t="6973" x="8156575" y="3527425"/>
          <p14:tracePt t="6988" x="8156575" y="3535363"/>
          <p14:tracePt t="7004" x="8164513" y="3535363"/>
          <p14:tracePt t="7016" x="8174038" y="3543300"/>
          <p14:tracePt t="7027" x="8174038" y="3552825"/>
          <p14:tracePt t="7051" x="8181975" y="3552825"/>
          <p14:tracePt t="7059" x="8189913" y="3560763"/>
          <p14:tracePt t="7074" x="8199438" y="3568700"/>
          <p14:tracePt t="7083" x="8215313" y="3568700"/>
          <p14:tracePt t="7099" x="8232775" y="3568700"/>
          <p14:tracePt t="7108" x="8240713" y="3578225"/>
          <p14:tracePt t="7113" x="8250238" y="3578225"/>
          <p14:tracePt t="7129" x="8258175" y="3578225"/>
          <p14:tracePt t="7136" x="8266113" y="3578225"/>
          <p14:tracePt t="7168" x="8275638" y="3578225"/>
          <p14:tracePt t="7183" x="8283575" y="3578225"/>
          <p14:tracePt t="7215" x="8291513" y="3578225"/>
          <p14:tracePt t="7221" x="8301038" y="3578225"/>
          <p14:tracePt t="7237" x="8308975" y="3568700"/>
          <p14:tracePt t="7249" x="8308975" y="3560763"/>
          <p14:tracePt t="7254" x="8308975" y="3552825"/>
          <p14:tracePt t="7263" x="8318500" y="3535363"/>
          <p14:tracePt t="7269" x="8318500" y="3527425"/>
          <p14:tracePt t="7276" x="8326438" y="3517900"/>
          <p14:tracePt t="7285" x="8334375" y="3502025"/>
          <p14:tracePt t="7296" x="8334375" y="3484563"/>
          <p14:tracePt t="7307" x="8343900" y="3467100"/>
          <p14:tracePt t="7316" x="8343900" y="3459163"/>
          <p14:tracePt t="7323" x="8343900" y="3449638"/>
          <p14:tracePt t="7333" x="8343900" y="3441700"/>
          <p14:tracePt t="7348" x="8343900" y="3433763"/>
          <p14:tracePt t="7424" x="8343900" y="3424238"/>
          <p14:tracePt t="7922" x="8351838" y="3424238"/>
          <p14:tracePt t="7930" x="8377238" y="3424238"/>
          <p14:tracePt t="7937" x="8394700" y="3408363"/>
          <p14:tracePt t="7945" x="8420100" y="3398838"/>
          <p14:tracePt t="7959" x="8504238" y="3373438"/>
          <p14:tracePt t="7970" x="8564563" y="3355975"/>
          <p14:tracePt t="7977" x="8605838" y="3348038"/>
          <p14:tracePt t="7985" x="8683625" y="3322638"/>
          <p14:tracePt t="7991" x="8750300" y="3322638"/>
          <p14:tracePt t="8000" x="8843963" y="3314700"/>
          <p14:tracePt t="8006" x="8912225" y="3314700"/>
          <p14:tracePt t="8015" x="8980488" y="3314700"/>
          <p14:tracePt t="8023" x="9056688" y="3314700"/>
          <p14:tracePt t="8031" x="9124950" y="3314700"/>
          <p14:tracePt t="8038" x="9183688" y="3314700"/>
          <p14:tracePt t="8047" x="9251950" y="3314700"/>
          <p14:tracePt t="8053" x="9302750" y="3314700"/>
          <p14:tracePt t="8062" x="9345613" y="3330575"/>
          <p14:tracePt t="8069" x="9396413" y="3340100"/>
          <p14:tracePt t="8077" x="9431338" y="3348038"/>
          <p14:tracePt t="8084" x="9464675" y="3365500"/>
          <p14:tracePt t="8092" x="9490075" y="3365500"/>
          <p14:tracePt t="8100" x="9507538" y="3373438"/>
          <p14:tracePt t="8108" x="9523413" y="3382963"/>
          <p14:tracePt t="8117" x="9540875" y="3390900"/>
          <p14:tracePt t="8123" x="9550400" y="3390900"/>
          <p14:tracePt t="8132" x="9558338" y="3398838"/>
          <p14:tracePt t="8140" x="9566275" y="3398838"/>
          <p14:tracePt t="8155" x="9575800" y="3398838"/>
          <p14:tracePt t="8164" x="9583738" y="3408363"/>
          <p14:tracePt t="8178" x="9591675" y="3408363"/>
          <p14:tracePt t="8187" x="9591675" y="3416300"/>
          <p14:tracePt t="8209" x="9601200" y="3416300"/>
          <p14:tracePt t="8224" x="9609138" y="3416300"/>
          <p14:tracePt t="8265" x="9617075" y="3424238"/>
          <p14:tracePt t="8280" x="9626600" y="3424238"/>
          <p14:tracePt t="8286" x="9634538" y="3424238"/>
          <p14:tracePt t="8295" x="9634538" y="3433763"/>
          <p14:tracePt t="8302" x="9652000" y="3433763"/>
          <p14:tracePt t="8318" x="9659938" y="3433763"/>
          <p14:tracePt t="8325" x="9667875" y="3433763"/>
          <p14:tracePt t="8341" x="9677400" y="3433763"/>
          <p14:tracePt t="8387" x="9685338" y="3433763"/>
          <p14:tracePt t="8450" x="9694863" y="3433763"/>
          <p14:tracePt t="8908" x="9702800" y="3433763"/>
          <p14:tracePt t="8916" x="9736138" y="3433763"/>
          <p14:tracePt t="8924" x="9761538" y="3433763"/>
          <p14:tracePt t="8934" x="9779000" y="3433763"/>
          <p14:tracePt t="8939" x="9839325" y="3433763"/>
          <p14:tracePt t="8947" x="9880600" y="3424238"/>
          <p14:tracePt t="8955" x="9923463" y="3424238"/>
          <p14:tracePt t="8964" x="9999663" y="3408363"/>
          <p14:tracePt t="8971" x="10059988" y="3408363"/>
          <p14:tracePt t="8983" x="10144125" y="3398838"/>
          <p14:tracePt t="8988" x="10220325" y="3382963"/>
          <p14:tracePt t="8994" x="10288588" y="3373438"/>
          <p14:tracePt t="9002" x="10364788" y="3373438"/>
          <p14:tracePt t="9010" x="10433050" y="3365500"/>
          <p14:tracePt t="9017" x="10518775" y="3365500"/>
          <p14:tracePt t="9028" x="10577513" y="3355975"/>
          <p14:tracePt t="9036" x="10653713" y="3355975"/>
          <p14:tracePt t="9040" x="10714038" y="3355975"/>
          <p14:tracePt t="9048" x="10756900" y="3355975"/>
          <p14:tracePt t="9056" x="10790238" y="3348038"/>
          <p14:tracePt t="9064" x="10815638" y="3348038"/>
          <p14:tracePt t="9071" x="10841038" y="3348038"/>
          <p14:tracePt t="9080" x="10874375" y="3348038"/>
          <p14:tracePt t="9087" x="10883900" y="3348038"/>
          <p14:tracePt t="9096" x="10917238" y="3348038"/>
          <p14:tracePt t="9102" x="10942638" y="3348038"/>
          <p14:tracePt t="9112" x="10952163" y="3348038"/>
          <p14:tracePt t="9118" x="10968038" y="3348038"/>
          <p14:tracePt t="9126" x="10993438" y="3348038"/>
          <p14:tracePt t="9134" x="11002963" y="3348038"/>
          <p14:tracePt t="9142" x="11018838" y="3348038"/>
          <p14:tracePt t="9149" x="11028363" y="3348038"/>
          <p14:tracePt t="9165" x="11036300" y="3348038"/>
          <p14:tracePt t="9181" x="11044238" y="3348038"/>
          <p14:tracePt t="9211" x="11053763" y="3348038"/>
          <p14:tracePt t="9219" x="11061700" y="3348038"/>
          <p14:tracePt t="9226" x="11071225" y="3348038"/>
          <p14:tracePt t="9242" x="11079163" y="3348038"/>
          <p14:tracePt t="9250" x="11087100" y="3348038"/>
          <p14:tracePt t="9258" x="11104563" y="3348038"/>
          <p14:tracePt t="9266" x="11122025" y="3348038"/>
          <p14:tracePt t="9281" x="11137900" y="3348038"/>
          <p14:tracePt t="9289" x="11147425" y="3348038"/>
          <p14:tracePt t="9297" x="11163300" y="3348038"/>
          <p14:tracePt t="9304" x="11180763" y="3348038"/>
          <p14:tracePt t="9313" x="11188700" y="3348038"/>
          <p14:tracePt t="9320" x="11198225" y="3340100"/>
          <p14:tracePt t="9329" x="11206163" y="3340100"/>
          <p14:tracePt t="9336" x="11215688" y="3330575"/>
          <p14:tracePt t="9346" x="11231563" y="3330575"/>
          <p14:tracePt t="9360" x="11241088" y="3330575"/>
          <p14:tracePt t="9367" x="11249025" y="3330575"/>
          <p14:tracePt t="9383" x="11256963" y="3330575"/>
          <p14:tracePt t="9453" x="11266488" y="3330575"/>
          <p14:tracePt t="9802" x="11274425" y="3330575"/>
          <p14:tracePt t="9811" x="11291888" y="3330575"/>
          <p14:tracePt t="9819" x="11317288" y="3330575"/>
          <p14:tracePt t="9825" x="11360150" y="3305175"/>
          <p14:tracePt t="9833" x="11418888" y="3289300"/>
          <p14:tracePt t="9841" x="11495088" y="3271838"/>
          <p14:tracePt t="9848" x="11596688" y="3246438"/>
          <p14:tracePt t="9856" x="11725275" y="3221038"/>
          <p14:tracePt t="9867" x="11826875" y="3203575"/>
          <p14:tracePt t="9872" x="11953875" y="3186113"/>
          <p14:tracePt t="9882" x="12080875" y="3186113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4981885-420A-461C-B0E4-E9EA020950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1910"/>
            <a:ext cx="12192000" cy="677418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A3BAAB6-3567-4180-83B9-99CC82B56F4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908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47"/>
    </mc:Choice>
    <mc:Fallback xmlns="">
      <p:transition spd="slow" advTm="57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369" x="11096625" y="3636963"/>
          <p14:tracePt t="376" x="10493375" y="3636963"/>
          <p14:tracePt t="384" x="9847263" y="3603625"/>
          <p14:tracePt t="394" x="9175750" y="3543300"/>
          <p14:tracePt t="401" x="8420100" y="3433763"/>
          <p14:tracePt t="412" x="7791450" y="3279775"/>
          <p14:tracePt t="416" x="7221538" y="3127375"/>
          <p14:tracePt t="424" x="6694488" y="2965450"/>
          <p14:tracePt t="431" x="6245225" y="2846388"/>
          <p14:tracePt t="440" x="5802313" y="2701925"/>
          <p14:tracePt t="446" x="5513388" y="2600325"/>
          <p14:tracePt t="456" x="5310188" y="2541588"/>
          <p14:tracePt t="461" x="5183188" y="2506663"/>
          <p14:tracePt t="470" x="5089525" y="2481263"/>
          <p14:tracePt t="477" x="5021263" y="2473325"/>
          <p14:tracePt t="485" x="4970463" y="2463800"/>
          <p14:tracePt t="493" x="4945063" y="2455863"/>
          <p14:tracePt t="500" x="4935538" y="2455863"/>
          <p14:tracePt t="508" x="4927600" y="2455863"/>
          <p14:tracePt t="750" x="4919663" y="2463800"/>
          <p14:tracePt t="757" x="4910138" y="2489200"/>
          <p14:tracePt t="765" x="4910138" y="2506663"/>
          <p14:tracePt t="773" x="4894263" y="2541588"/>
          <p14:tracePt t="782" x="4859338" y="2592388"/>
          <p14:tracePt t="789" x="4843463" y="2643188"/>
          <p14:tracePt t="796" x="4808538" y="2693988"/>
          <p14:tracePt t="806" x="4791075" y="2736850"/>
          <p14:tracePt t="813" x="4757738" y="2813050"/>
          <p14:tracePt t="819" x="4740275" y="2846388"/>
          <p14:tracePt t="827" x="4724400" y="2897188"/>
          <p14:tracePt t="835" x="4706938" y="2932113"/>
          <p14:tracePt t="843" x="4689475" y="2982913"/>
          <p14:tracePt t="850" x="4664075" y="3016250"/>
          <p14:tracePt t="861" x="4656138" y="3041650"/>
          <p14:tracePt t="866" x="4638675" y="3076575"/>
          <p14:tracePt t="876" x="4621213" y="3094038"/>
          <p14:tracePt t="881" x="4605338" y="3119438"/>
          <p14:tracePt t="895" x="4587875" y="3144838"/>
          <p14:tracePt t="898" x="4570413" y="3170238"/>
          <p14:tracePt t="911" x="4545013" y="3178175"/>
          <p14:tracePt t="914" x="4537075" y="3195638"/>
          <p14:tracePt t="922" x="4519613" y="3203575"/>
          <p14:tracePt t="928" x="4511675" y="3211513"/>
          <p14:tracePt t="937" x="4503738" y="3221038"/>
          <p14:tracePt t="943" x="4503738" y="3228975"/>
          <p14:tracePt t="959" x="4494213" y="3228975"/>
          <p14:tracePt t="983" x="4486275" y="3228975"/>
          <p14:tracePt t="1006" x="4486275" y="3238500"/>
          <p14:tracePt t="1760" x="4503738" y="3238500"/>
          <p14:tracePt t="1768" x="4511675" y="3238500"/>
          <p14:tracePt t="1775" x="4545013" y="3238500"/>
          <p14:tracePt t="1783" x="4579938" y="3238500"/>
          <p14:tracePt t="1791" x="4621213" y="3238500"/>
          <p14:tracePt t="1799" x="4673600" y="3238500"/>
          <p14:tracePt t="1807" x="4775200" y="3246438"/>
          <p14:tracePt t="1815" x="4851400" y="3254375"/>
          <p14:tracePt t="1823" x="4935538" y="3271838"/>
          <p14:tracePt t="1830" x="5021263" y="3279775"/>
          <p14:tracePt t="1837" x="5114925" y="3305175"/>
          <p14:tracePt t="1846" x="5183188" y="3322638"/>
          <p14:tracePt t="1854" x="5276850" y="3348038"/>
          <p14:tracePt t="1863" x="5343525" y="3365500"/>
          <p14:tracePt t="1869" x="5411788" y="3390900"/>
          <p14:tracePt t="1876" x="5472113" y="3408363"/>
          <p14:tracePt t="1894" x="5548313" y="3433763"/>
          <p14:tracePt t="1899" x="5573713" y="3449638"/>
          <p14:tracePt t="1907" x="5599113" y="3459163"/>
          <p14:tracePt t="1915" x="5624513" y="3459163"/>
          <p14:tracePt t="1924" x="5632450" y="3459163"/>
          <p14:tracePt t="1931" x="5649913" y="3467100"/>
          <p14:tracePt t="1941" x="5667375" y="3467100"/>
          <p14:tracePt t="1946" x="5675313" y="3467100"/>
          <p14:tracePt t="1954" x="5692775" y="3475038"/>
          <p14:tracePt t="1962" x="5700713" y="3475038"/>
          <p14:tracePt t="1970" x="5708650" y="3475038"/>
          <p14:tracePt t="1977" x="5726113" y="3475038"/>
          <p14:tracePt t="1993" x="5735638" y="3475038"/>
          <p14:tracePt t="2002" x="5743575" y="3475038"/>
          <p14:tracePt t="2017" x="5751513" y="3475038"/>
          <p14:tracePt t="2040" x="5761038" y="3475038"/>
          <p14:tracePt t="2047" x="5768975" y="3475038"/>
          <p14:tracePt t="2071" x="5786438" y="3475038"/>
          <p14:tracePt t="2078" x="5794375" y="3475038"/>
          <p14:tracePt t="2103" x="5802313" y="3475038"/>
          <p14:tracePt t="2109" x="5811838" y="3475038"/>
          <p14:tracePt t="2124" x="5819775" y="3475038"/>
          <p14:tracePt t="2141" x="5827713" y="3475038"/>
          <p14:tracePt t="2156" x="5837238" y="3475038"/>
          <p14:tracePt t="2250" x="5845175" y="3475038"/>
          <p14:tracePt t="2413" x="5853113" y="3475038"/>
          <p14:tracePt t="2437" x="5862638" y="3467100"/>
          <p14:tracePt t="2444" x="5880100" y="3467100"/>
          <p14:tracePt t="2455" x="5888038" y="3449638"/>
          <p14:tracePt t="2459" x="5895975" y="3441700"/>
          <p14:tracePt t="2468" x="5913438" y="3424238"/>
          <p14:tracePt t="2474" x="5938838" y="3408363"/>
          <p14:tracePt t="2484" x="5956300" y="3398838"/>
          <p14:tracePt t="2490" x="5981700" y="3390900"/>
          <p14:tracePt t="2503" x="6007100" y="3382963"/>
          <p14:tracePt t="2506" x="6040438" y="3365500"/>
          <p14:tracePt t="2514" x="6075363" y="3355975"/>
          <p14:tracePt t="2523" x="6126163" y="3348038"/>
          <p14:tracePt t="2529" x="6151563" y="3348038"/>
          <p14:tracePt t="2538" x="6194425" y="3340100"/>
          <p14:tracePt t="2548" x="6253163" y="3322638"/>
          <p14:tracePt t="2553" x="6311900" y="3322638"/>
          <p14:tracePt t="2560" x="6354763" y="3322638"/>
          <p14:tracePt t="2570" x="6405563" y="3322638"/>
          <p14:tracePt t="2576" x="6448425" y="3322638"/>
          <p14:tracePt t="2585" x="6491288" y="3322638"/>
          <p14:tracePt t="2594" x="6534150" y="3322638"/>
          <p14:tracePt t="2599" x="6575425" y="3322638"/>
          <p14:tracePt t="2609" x="6610350" y="3322638"/>
          <p14:tracePt t="2615" x="6643688" y="3322638"/>
          <p14:tracePt t="2622" x="6686550" y="3322638"/>
          <p14:tracePt t="2630" x="6719888" y="3322638"/>
          <p14:tracePt t="2641" x="6737350" y="3330575"/>
          <p14:tracePt t="2646" x="6770688" y="3330575"/>
          <p14:tracePt t="2654" x="6797675" y="3330575"/>
          <p14:tracePt t="2661" x="6813550" y="3340100"/>
          <p14:tracePt t="2670" x="6831013" y="3340100"/>
          <p14:tracePt t="2677" x="6838950" y="3348038"/>
          <p14:tracePt t="2691" x="6848475" y="3348038"/>
          <p14:tracePt t="2694" x="6864350" y="3348038"/>
          <p14:tracePt t="2701" x="6873875" y="3348038"/>
          <p14:tracePt t="2733" x="6881813" y="3348038"/>
          <p14:tracePt t="2740" x="6889750" y="3348038"/>
          <p14:tracePt t="2780" x="6899275" y="3348038"/>
          <p14:tracePt t="2793" x="6907213" y="3348038"/>
          <p14:tracePt t="2802" x="6915150" y="3348038"/>
          <p14:tracePt t="2817" x="6924675" y="3348038"/>
          <p14:tracePt t="2827" x="6932613" y="3348038"/>
          <p14:tracePt t="2832" x="6942138" y="3348038"/>
          <p14:tracePt t="2840" x="6958013" y="3348038"/>
          <p14:tracePt t="2848" x="6967538" y="3348038"/>
          <p14:tracePt t="2856" x="6983413" y="3348038"/>
          <p14:tracePt t="2864" x="7000875" y="3348038"/>
          <p14:tracePt t="2874" x="7018338" y="3348038"/>
          <p14:tracePt t="2891" x="7059613" y="3340100"/>
          <p14:tracePt t="2894" x="7069138" y="3340100"/>
          <p14:tracePt t="2903" x="7085013" y="3330575"/>
          <p14:tracePt t="2910" x="7094538" y="3330575"/>
          <p14:tracePt t="2922" x="7102475" y="3330575"/>
          <p14:tracePt t="2927" x="7119938" y="3330575"/>
          <p14:tracePt t="2935" x="7127875" y="3330575"/>
          <p14:tracePt t="2957" x="7137400" y="3330575"/>
          <p14:tracePt t="2964" x="7137400" y="3322638"/>
          <p14:tracePt t="2980" x="7145338" y="3322638"/>
          <p14:tracePt t="2996" x="7153275" y="3322638"/>
          <p14:tracePt t="4224" x="7162800" y="3322638"/>
          <p14:tracePt t="4234" x="7196138" y="3314700"/>
          <p14:tracePt t="4240" x="7229475" y="3305175"/>
          <p14:tracePt t="4247" x="7307263" y="3271838"/>
          <p14:tracePt t="4254" x="7408863" y="3238500"/>
          <p14:tracePt t="4262" x="7553325" y="3186113"/>
          <p14:tracePt t="4269" x="7756525" y="3127375"/>
          <p14:tracePt t="4279" x="8012113" y="3067050"/>
          <p14:tracePt t="4286" x="8351838" y="2990850"/>
          <p14:tracePt t="4293" x="8658225" y="2940050"/>
          <p14:tracePt t="4302" x="8963025" y="2914650"/>
          <p14:tracePt t="4308" x="9277350" y="2914650"/>
          <p14:tracePt t="4317" x="9507538" y="2914650"/>
          <p14:tracePt t="4326" x="9710738" y="2914650"/>
          <p14:tracePt t="4333" x="9898063" y="2914650"/>
          <p14:tracePt t="4339" x="10042525" y="2940050"/>
          <p14:tracePt t="4348" x="10204450" y="2974975"/>
          <p14:tracePt t="4355" x="10331450" y="3000375"/>
          <p14:tracePt t="4364" x="10450513" y="3025775"/>
          <p14:tracePt t="4370" x="10560050" y="3041650"/>
          <p14:tracePt t="4378" x="10688638" y="3059113"/>
          <p14:tracePt t="4386" x="10782300" y="3067050"/>
          <p14:tracePt t="4394" x="10866438" y="3094038"/>
          <p14:tracePt t="4401" x="10934700" y="3094038"/>
          <p14:tracePt t="4409" x="10993438" y="3094038"/>
          <p14:tracePt t="4418" x="11053763" y="3101975"/>
          <p14:tracePt t="4425" x="11087100" y="3101975"/>
          <p14:tracePt t="4658" x="11104563" y="3101975"/>
          <p14:tracePt t="4666" x="11163300" y="3109913"/>
          <p14:tracePt t="4674" x="11223625" y="3119438"/>
          <p14:tracePt t="4682" x="11350625" y="3127375"/>
          <p14:tracePt t="4689" x="11545888" y="3144838"/>
          <p14:tracePt t="4701" x="11784013" y="3160713"/>
          <p14:tracePt t="4707" x="12030075" y="3186113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AB74EE3-75F7-4C0F-92B6-FBE8420454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0960"/>
            <a:ext cx="12192000" cy="673608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BA5D0602-7974-4A23-8803-75C716ECAB05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486800" y="4121640"/>
              <a:ext cx="8726040" cy="99468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BA5D0602-7974-4A23-8803-75C716ECAB0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470960" y="4058280"/>
                <a:ext cx="8757360" cy="112140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512C077-AAB9-4D29-A4DF-B28DAFBFDB2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492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903"/>
    </mc:Choice>
    <mc:Fallback xmlns="">
      <p:transition spd="slow" advTm="219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750" x="11291888" y="4538663"/>
          <p14:tracePt t="758" x="10696575" y="4868863"/>
          <p14:tracePt t="766" x="9956800" y="5260975"/>
          <p14:tracePt t="773" x="9447213" y="5540375"/>
          <p14:tracePt t="783" x="8742363" y="5905500"/>
          <p14:tracePt t="789" x="8207375" y="6203950"/>
          <p14:tracePt t="797" x="7697788" y="6475413"/>
          <p14:tracePt t="804" x="7366000" y="6645275"/>
          <p14:tracePt t="813" x="7000875" y="6840538"/>
          <p14:tracePt t="2258" x="0" y="0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A41DEE7-2DE5-4714-9B93-87D9D47589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3604"/>
            <a:ext cx="12192000" cy="6770792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2EE82976-542D-4C52-95BF-B64CA87270F2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494600" y="5073480"/>
              <a:ext cx="3628080" cy="42516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2EE82976-542D-4C52-95BF-B64CA87270F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478760" y="5010120"/>
                <a:ext cx="3659400" cy="55188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2AA39B9-8088-47E9-8CE2-123C9CBF7B5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3240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71"/>
    </mc:Choice>
    <mc:Fallback xmlns="">
      <p:transition spd="slow" advTm="120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DDAA1E0-2409-4E1D-969D-AA9CEDF0A4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1485"/>
            <a:ext cx="12192000" cy="6775029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3F835256-A5B1-4A42-B5EB-2A8B8BFFE940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129200" y="4214880"/>
              <a:ext cx="3628440" cy="38304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3F835256-A5B1-4A42-B5EB-2A8B8BFFE940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113360" y="4151520"/>
                <a:ext cx="3659760" cy="50976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00AF870-F384-4D6A-BA43-560C5E57585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3683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716"/>
    </mc:Choice>
    <mc:Fallback xmlns="">
      <p:transition spd="slow" advTm="157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B99266F-2CB9-4489-A940-6B36640D26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402"/>
            <a:ext cx="12192000" cy="6757196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7016C7B1-3DF4-47A7-8EC6-7BB52957EE5F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886400" y="4232160"/>
              <a:ext cx="8691840" cy="99432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7016C7B1-3DF4-47A7-8EC6-7BB52957EE5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870560" y="4168800"/>
                <a:ext cx="8723160" cy="112104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03AFD3BC-CE5D-47A0-87D4-5A803BEB621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260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381"/>
    </mc:Choice>
    <mc:Fallback xmlns="">
      <p:transition spd="slow" advTm="203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D1632D2-95CF-432A-9B9C-6136EE2B9C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3181"/>
            <a:ext cx="12192000" cy="677163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022FAA7-6260-452D-BA26-C10C71D2385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041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06"/>
    </mc:Choice>
    <mc:Fallback xmlns="">
      <p:transition spd="slow" advTm="34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89124CC-8BE3-4D5F-8B1E-825B031145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5300"/>
            <a:ext cx="12192000" cy="676739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744E0DB-CF94-485A-A63D-6C0F83AA1D1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2540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18"/>
    </mc:Choice>
    <mc:Fallback xmlns="">
      <p:transition spd="slow" advTm="16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CC5254C-53DC-4AA6-B82C-36BED7CA7F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6580"/>
            <a:ext cx="12192000" cy="676484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FAD87CB-D8E4-43B5-B7A2-D069E451A08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353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1"/>
    </mc:Choice>
    <mc:Fallback xmlns="">
      <p:transition spd="slow" advTm="14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6DB2EC8-922B-4212-A9B3-DB95EDBEA2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6478"/>
            <a:ext cx="12192000" cy="6725043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8066101-2761-47D2-9CBF-F2B0A5CBC0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31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81"/>
    </mc:Choice>
    <mc:Fallback xmlns="">
      <p:transition spd="slow" advTm="11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C168E53-8C2C-4F32-82FC-8D26F7665E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758"/>
            <a:ext cx="12192000" cy="677248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7443D94-BEA5-4ED9-804B-6DE4BFFB369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403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66"/>
    </mc:Choice>
    <mc:Fallback xmlns="">
      <p:transition spd="slow" advTm="15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0646463-6C76-484E-840E-6004CE4608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4633"/>
            <a:ext cx="12192000" cy="674873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AD8B5D7-72AB-4134-95C9-02349546FA4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303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80"/>
    </mc:Choice>
    <mc:Fallback xmlns="">
      <p:transition spd="slow" advTm="15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53B282D-EE33-4339-8404-B262920ADA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416"/>
            <a:ext cx="12192000" cy="676316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8BFD206-C4EB-4013-AD9D-FDB7DC76E1C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388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81"/>
    </mc:Choice>
    <mc:Fallback xmlns="">
      <p:transition spd="slow" advTm="13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74F8531-81C8-44A1-8535-4E82B55D97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2930"/>
            <a:ext cx="12192000" cy="675214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4A39515-7DB5-42FF-A77D-7BB0DA7BE19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0391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40"/>
    </mc:Choice>
    <mc:Fallback xmlns="">
      <p:transition spd="slow" advTm="15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A98B266-2C88-4434-8AB0-92C6F70EE3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3340"/>
            <a:ext cx="12192000" cy="675132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598562D-71C2-4D3A-BE5C-D468E88AB3E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73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38"/>
    </mc:Choice>
    <mc:Fallback xmlns="">
      <p:transition spd="slow" advTm="14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4A1C675-47E7-4641-8586-824B10C56E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8506"/>
            <a:ext cx="12192000" cy="678098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01A7710-FB64-4283-8AF2-338F9CBB6B2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768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8"/>
    </mc:Choice>
    <mc:Fallback xmlns="">
      <p:transition spd="slow" advTm="13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1D508B6-90E7-4446-885B-71A3A6A7DE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6580"/>
            <a:ext cx="12192000" cy="676484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A4D8AA6-9EB8-4642-A751-7A6006BFE13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448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34"/>
    </mc:Choice>
    <mc:Fallback xmlns="">
      <p:transition spd="slow" advTm="13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EBD9D4-4F84-445D-A339-AF81C9E0D1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9944"/>
            <a:ext cx="12192000" cy="675811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FA5D4D7-C31E-49CA-BDF1-9D1C3732062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07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91"/>
    </mc:Choice>
    <mc:Fallback xmlns="">
      <p:transition spd="slow" advTm="16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0B1FBC6-2667-4336-B09F-B7A9BDD65A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8450"/>
            <a:ext cx="12192000" cy="67411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2B54C8F-A6D1-431B-91AF-DF382388491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0191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98"/>
    </mc:Choice>
    <mc:Fallback xmlns="">
      <p:transition spd="slow" advTm="16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22</Slides>
  <Notes>0</Notes>
  <HiddenSlides>0</HiddenSlides>
  <MMClips>22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1</cp:revision>
  <dcterms:created xsi:type="dcterms:W3CDTF">2021-03-02T20:49:12Z</dcterms:created>
  <dcterms:modified xsi:type="dcterms:W3CDTF">2021-03-02T20:49:53Z</dcterms:modified>
</cp:coreProperties>
</file>