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6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0:24:29.703"/>
    </inkml:context>
    <inkml:brush xml:id="br0">
      <inkml:brushProperty name="width" value="0.1" units="cm"/>
      <inkml:brushProperty name="height" value="0.1" units="cm"/>
      <inkml:brushProperty name="color" value="#AB008B"/>
      <inkml:brushProperty name="ignorePressure" value="1"/>
    </inkml:brush>
  </inkml:definitions>
  <inkml:trace contextRef="#ctx0" brushRef="#br0">10729 1752,'0'0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0:30:26.795"/>
    </inkml:context>
    <inkml:brush xml:id="br0">
      <inkml:brushProperty name="width" value="0.2" units="cm"/>
      <inkml:brushProperty name="height" value="0.2" units="cm"/>
      <inkml:brushProperty name="color" value="#008C3A"/>
      <inkml:brushProperty name="ignorePressure" value="1"/>
    </inkml:brush>
  </inkml:definitions>
  <inkml:trace contextRef="#ctx0" brushRef="#br0">1 1,'25'327,"-26"146,23-290,-20-159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0:30:29.211"/>
    </inkml:context>
    <inkml:brush xml:id="br0">
      <inkml:brushProperty name="width" value="0.2" units="cm"/>
      <inkml:brushProperty name="height" value="0.2" units="cm"/>
      <inkml:brushProperty name="color" value="#008C3A"/>
      <inkml:brushProperty name="ignorePressure" value="1"/>
    </inkml:brush>
  </inkml:definitions>
  <inkml:trace contextRef="#ctx0" brushRef="#br0">1 124,'79'-34,"-43"12,5-2,-32 18,0 1,0 0,1 0,-1 1,1 0,0 0,0 1,1 1,-1 0,8-1,230 4,-242-1,1 1,-1-1,0 1,1 0,-1 1,0-1,0 1,0 1,0-1,0 1,-1 0,1 0,-1 0,0 1,0 0,0 0,0 1,-1-1,1 1,-1 0,0 0,-1 0,1 1,-1-1,0 1,-1 0,1-1,-1 1,0 1,-1-1,1 0,-1 0,-1 1,1-1,-1 2,2 17,-2-3</inkml:trace>
  <inkml:trace contextRef="#ctx0" brushRef="#br0" timeOffset="1466.079">223 963,'1036'0,"-1014"0</inkml:trace>
  <inkml:trace contextRef="#ctx0" brushRef="#br0" timeOffset="4707.587">641 150,'0'272,"-2"-265,-1 1,1-1,-2 0,1 1,0-1,-1-1,-1 1,1-1,-1 1,0-1,0-1,-1 1,0-1,0 0,0 0,0 0,-1-1,-4 2,-38 34,-60 70,-47-1,129-81,19-14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9:50:32.328"/>
    </inkml:context>
    <inkml:brush xml:id="br0">
      <inkml:brushProperty name="width" value="0.1" units="cm"/>
      <inkml:brushProperty name="height" value="0.1" units="cm"/>
      <inkml:brushProperty name="color" value="#008C3A"/>
      <inkml:brushProperty name="ignorePressure" value="1"/>
    </inkml:brush>
    <inkml:brush xml:id="br1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304 1209,'301'-30,"-231"28,742-9,-784 12,0 1,1 1,-1 1,-1 1,1 2,-1 1,12 5,7 0,1-2,0-3,1-1,0-2,0-3,0-2,23-3,74 3,-165 0</inkml:trace>
  <inkml:trace contextRef="#ctx0" brushRef="#br0" timeOffset="3649.803">2220 1251,'145'-33,"318"23,-410 15,0 1,-1 3,0 3,0 1,-2 3,13 7,167 43,213-6,-158-32,0-14,69-13,-92 40,-66-3,97 4,36 44,-248-65,24 9,0-5,2-5,1-4,0-5,12-5,1932-10,-1913-3,0-6,127-29,-257 41,116-14,0 6,1 5,52 8,0-1,705-3,-437-41,727 39,-593-60,-71-10,-424 56,0 5,0 3,1 3,0 5,2 3,3 0,0-3,0-5,0-4,16-7,-15-3,1 5,0 4,1 3,24 5,398 3,52-25,-188-20,-111 13,1 11,124 12,-226 3,-1-8,143-29,-213 30,-1 4,1 4,33 6,-108-2</inkml:trace>
  <inkml:trace contextRef="#ctx0" brushRef="#br0" timeOffset="14632.252">555 1418,'-3'-4,"1"-1,-1 1,0 0,0 0,0 0,-1 1,1-1,-1 1,0-1,0 1,0 0,0 1,-1-1,1 1,-1 0,1 0,-1 0,0 1,0 0,0-1,-3 1,-38-9,0 3,-1 1,1 2,-1 3,0 1,-43 7,86-7,0 0,1 1,-1 0,0 0,1 0,-1 0,1 0,-1 1,1-1,-1 1,1 0,0 0,0 0,0 1,0-1,1 1,-1 0,1-1,-1 1,1 0,0 0,0 1,0-1,0 0,1 1,0-1,-1 1,1-1,0 1,1 0,-1-1,1 1,-1 0,1 0,0-1,1 1,-1 0,1 0,-1-1,1 1,0 0,0-1,1 1,-1-1,1 1,0-1,0 0,0 0,0 0,0 0,2 1,19 49,-19-42,0 1,0 0,1-1,1 0,-1 0,2-1,0 1,0-1,1-1,0 1,0-1,1-1,0 0,1 0,0 0,7 3,132 35,-140-40,-1 1,0 1,0-1,-1 1,0 1,0-1,-1 1,0 1,-1-1,0 1,0-1,-1 2,0-1,-1 0,0 1,-1-1,0 1,-1 0,0 0,0-1,-1 1,-1 0,0 0,0 0,-2 1,4-4,-1 0,0 0,0 0,-1 0,0 0,-1-1,0 1,0 0,0 0,-1-1,0 1,-1-1,0 0,0 0,0-1,-1 1,0-1,0 0,-1 0,0 0,0-1,0 0,0 0,-1 0,0-1,0 0,0-1,0 1,-1-1,1-1,-7 2,6 0,0 0,-1 0,1-1,-1-1,0 1,0-1,0-1,0 1,0-2,0 1,0-1,-1-1,1 1,0-2,0 1,0-1,0 0,1-1,-1 0,1-1,-1 0,1 0,0-1,0 0,1 0,0 0,0-1,0 0,0-1,1 0,0 0,-4-7,7 6,-1-1,2 0,-1 0,2 0,-1 0,1-1,0 1,1 0,0-1,0 1,1 0,1-1,-1 1,2 0,-1 0,1 0,0 1,1-1,0 0,0 1,1 0,0 0,1 1,0-1,0 1,6-5,207-96,-144 81,-68 27,1-2,-1 1,1-1,-1 0,0-1,1 1,-1-1,-1-1,1 0,0 0,-1 0,0 0,0-1,0 0,-1-1,1 1,-1-1,-1 0,1 0,-1 0,0-1,0 0,-1 0,0 0,0 0,1-7,1-107,-6 85</inkml:trace>
  <inkml:trace contextRef="#ctx0" brushRef="#br0" timeOffset="18432.04">2346 1583,'-27'-26,"22"23,1 0,-1 0,0 0,-1 0,1 1,0 0,-1 0,1 0,-1 0,1 1,-1 0,0 1,0-1,1 1,-1 0,0 0,0 1,1 0,-1 0,0 0,1 0,-1 1,1 0,-1 0,1 1,0 0,0 0,0 0,0 0,1 1,-1-1,1 1,0 0,0 1,-2 2,-3 15,1 0,0 0,2 1,1 0,0 0,2 0,1 1,1-1,0 1,2-1,1 0,1 1,1 4,-2-17,-1 0,2 0,-1-1,1 1,1-1,0 0,1 0,-1 0,2-1,0 1,0-1,0 0,1-1,0 0,1 0,0 0,0-1,1 0,0-1,-7-5,1-1,-1 0,1 0,-1 0,0-1,1 1,-1 0,1-1,-1 1,0-1,0 0,1 0,-1 0,0 0,0 0,0-1,0 1,0-1,0 1,0-1,-1 1,1-1,-1 0,1 0,-1 0,0 0,1 0,-1 0,0-1,0 1,-1 0,1 0,0-1,-1 1,1 0,-1-1,0 1,0-1,0 1,0 0,0-1,8-20,136-210,-37 16,-105 214,1 1,0-1,0 1,1 0,-1 0,0 0,1 0,0 1,-1 0,1-1,0 1,-1 0,1 1,0-1,0 1,0-1,0 1,-1 0,1 1,0-1,0 1,0 0,0 0,-1 0,1 0,0 0,-1 1,1 0,-1 0,0 0,1 0,-1 0,0 0,0 1,-1 0,1 0,0 0,-1 0,0 0,0 0,0 0,0 1,0-1,-1 1,1-1,-1 1,0 0,0 0,0-1,-1 1,1 0,-1 0,0 2,35 221,15-35,-6 21,-25-151,-10-36</inkml:trace>
  <inkml:trace contextRef="#ctx0" brushRef="#br0" timeOffset="20016.528">4719 1667,'25'247,"19"42,-5-100,-49-162,-4-12</inkml:trace>
  <inkml:trace contextRef="#ctx0" brushRef="#br0" timeOffset="22078.861">5635 1960,'-57'-26,"31"18,19 4,1 1,-1 0,0 0,0 1,0-1,0 2,0-1,0 1,-1 0,1 0,0 1,-1 0,1 1,0-1,0 1,-1 1,1-1,0 1,0 1,0-1,0 1,1 0,-1 1,1-1,0 1,0 1,0-1,1 1,-1 0,-3 9,1 1,1-1,0 1,1 1,1-1,0 1,1 0,1 0,0 0,1 1,1-1,1 0,0 1,1-1,1 1,3 14,-2 29,-3-49,0 0,0-1,1 1,1-1,0 1,0-1,1 1,0-1,1 0,0 0,1 0,0-1,0 0,1 0,0 0,1 0,-1-1,2 0,-1-1,1 0,1 0,7 5,-7-5,0 0,0-1,0 0,1 0,-1-1,1 0,0-1,1 0,-1-1,1 0,0-1,0 0,0-1,0 0,0 0,0-1,0-1,0 0,0 0,-1-1,1-1,0 1,-1-2,1 1,-1-2,0 1,0-2,-1 1,2-2,-2-2,0 0,-1 0,0-1,-1 0,0-1,0 1,-1-1,0 0,-1-1,-1 0,0 1,0-1,-1-1,-1 1,0 0,0-1,-2 1,1-1,-2 1,1-1,-2 1,0-1,0 1,-1 0,-1 0,0 0,0-1,-29-237,33 244,0-1,-1 1,0 0,0 0,-1 1,1-1,-1 0,0 0,-1 1,1-1,-1 1,0 0,-1 0,1 0,-1 0,0 0,0 1,-1 0,-3-4,-15-4</inkml:trace>
  <inkml:trace contextRef="#ctx0" brushRef="#br0" timeOffset="23232.489">7550 1834,'0'7,"0"9,0 10,0 14,0 7,0 10,0 3,0-3,0-3,0-4,0-3,7-10,3-11</inkml:trace>
  <inkml:trace contextRef="#ctx0" brushRef="#br0" timeOffset="24328.13">8008 1917,'7'0,"3"7,-1 10,-2 8,-1 8,-3 12,-1 5,-2 2,0-1,7-10,2-4,7-8,0-3,-2 2,-11 3,-6-3</inkml:trace>
  <inkml:trace contextRef="#ctx0" brushRef="#br0" timeOffset="25631.713">9591 1917,'7'0,"2"7,0 10,-2 8,-2 8,-1 5,-3 3,0 1,-1 2,0-1,-1 1,1-2,0 1,-1-1,1 0,0-8</inkml:trace>
  <inkml:trace contextRef="#ctx0" brushRef="#br0" timeOffset="29464.459">10174 1876,'0'-4,"0"1,1-1,0 0,0 0,0 1,0-1,0 0,1 1,0-1,0 1,0 0,0 0,0-1,1 2,-1-1,1 0,0 0,0 1,0-1,0 1,0 0,0 0,1 0,-1 1,1-1,-1 1,1-1,0 1,-1 1,1-1,0 0,0 1,0 0,-1 0,1 0,0 0,146 13,-119-7,-23-6,1 0,-1 1,0 0,1 0,-1 1,0 0,0 1,0 0,-1 0,1 0,-1 1,1 0,-1 1,-1-1,1 1,0 1,-1-1,0 1,-1 0,1 1,-1-1,0 1,-1 0,0 0,3 7,4 28,-6-31,0 1,-1 0,0 0,-1 0,-1 0,0 0,0 1,-1-1,-1 1,0 0,-1-1,0 1,-1-1,0 0,-1 1,0-1,-1 0,-1-1,0 1,0-1,-1 0,-1 1,-5 1,-2 0,0-1,0-1,-1 0,0-1,-1 0,0-1,0-1,-7 1,18-6,-36 27,41-29,0-1,-1 1,1 0,0 0,0 0,0 0,-1 0,1 0,0-1,0 1,0 0,0 0,1 0,-1 0,0 0,0 0,0-1,1 1,-1 0,1 0,-1 0,0-1,1 1,-1 0,1 0,0-1,-1 1,1 0,-1-1,1 1,0-1,0 1,-1-1,1 1,0-1,0 0,0 1,-1-1,1 0,0 1,0-1,0 0,0 0,0 0,0 0,-1 0,1 0,0 0,0 0,0 0,0-1,334 25,-308-15</inkml:trace>
  <inkml:trace contextRef="#ctx0" brushRef="#br1" timeOffset="53152.812">97 834,'-17'-113,"13"102,1 0,0 0,1-1,0 1,0-1,2 0,-1 1,2-1,-1 0,2 1,-1-1,2 1,-1 0,2-1,-1 1,6-9,5-11,2 0,2 2,0 0,2 1,1 1,1 0,2 2,0 1,1 1,2 1,0 1,26-15,15 9,0 3,2 3,0 3,1 2,35 0,185-27,288 45,-554 0,0 2,0 0,-1 2,0 0,0 2,0 1,-1 1,0 0,-1 2,0 1,-1 0,5 6,2-1,-8-2,0 1,-2 0,0 2,-1 0,0 1,-2 0,-1 2,0 0,5 13,17 24,122 215,-106-90,-51-183,0-1,0 1,0-1,0 1,1-1,-1 0,0 0,0 1,0-1,0 0,1 0,-1 0,0 0,0 0,0-1,0 1,1 0,-1 0,0-1,0 1,0-1,0 1,0-1,0 1,0-1,0 0,0 0,0 1,0-1,0 0,-1 0,1 0,0 0,-1 0,1 0,0 0,-1 0,1 0,-1 0,0 0,1 0,-1 0,0-1,1 1,-1-1,33-57,-9 13,3 1,1 1,2 1,2 2,31-32,151-71,-127 94,140-79,-206 120,0 2,0 0,1 1,0 1,0 1,1 1,-1 1,1 1,-1 1,17 2,0-2,386 4,-158 71,88 75,-331-133,0 0,-2 2,0 0,-1 2,-1 0,-1 1,6 10,-13-17,120 177,-100-157,-2 1,-1 1,-2 1,-1 1,-3 2,17 37,-23-34,50 65,-65-109,1 1,0 0,-1-1,1 0,0 1,-1-1,1 0,0-1,-1 1,1 0,0-1,-1 0,1 1,-1-1,1 0,-1 0,1 0,-1-1,0 1,1-1,-1 1,0-1,0 0,0 1,0-1,-1 0,1 0,0-1,-1 1,1 0,-1 0,0-1,0 1,0-1,0 1,0-1,-1 0,1 1,-1-1,1-2,7-11,21-32,2 1,2 2,2 2,1 0,3 3,1 1,2 2,20-12,-7 9,1 2,1 3,2 3,2 2,0 2,50-13,222-55,-115 50,109 48,-128 80,359 133,-548-211,0-2,-1 0,1 0,-1 1,0 1,0-1,0 2,0-1,-1 1,0 0,0 1,0 0,-1 0,0 0,0 1,0 0,-1 1,0 0,-1 0,1 0,-1 0,0 2,52 233,-4-37,-20-85,-32-120,0 0,1-1,-1 1,1 0,-1-1,1 1,-1-1,1 0,-1 1,1-1,-1 0,1 0,0 0,-1 0,1 0,-1 0,1 0,-1-1,1 1,0-1,-1 1,0-1,1 1,-1-1,1 0,-1 0,0 0,1 0,-1 0,0 0,0 0,0 0,0 0,0 0,0-1,0 1,0 0,-1-1,1 1,0-1,-1 1,11-10,254-299,44 67,-258 206,2 3,2 2,1 3,1 2,1 2,1 4,1 1,1 4,1 2,57-6,-66 14,0 1,0 3,0 2,0 2,0 3,-1 1,1 4,-2 1,1 3,-2 2,0 2,-1 2,-1 3,-1 1,-1 3,12 10,-33-18,-1 0,0 2,-2 0,0 2,-2 0,0 1,9 17,-22-25,0 0,-1 0,-1 0,0 1,-1 0,-1 0,-1 0,0 1,-1-1,-1 0,-1 1,0-1,-4 15,9 140,-1-160,-2-10,0 0,0 0,-1 0,1 0,0 1,-1-1,0 0,1 1,-1-1,0 0,0 1,0-1,0 0,-1 1,1-1,-1 0,1 0,-1 1,0-1,0 0,0 0,0 0,0 0,0 0,0 0,-1 0,1 0,-2 1,-19 9</inkml:trace>
  <inkml:trace contextRef="#ctx0" brushRef="#br1" timeOffset="54856.261">10133 1168,'1'-3,"1"0,0 1,1-1,-1 0,0 1,1 0,-1-1,1 1,0 0,0 0,0 1,0-1,0 0,0 1,0 0,0 0,1 0,-1 0,0 1,1-1,-1 1,1 0,-1 0,0 0,3 0,-1 0,5-2,1 0,1 2,-1-1,0 1,0 1,0 0,0 0,0 1,0 1,-1 0,1 0,-1 1,1 0,-1 1,-1 0,1 1,-1 0,0 1,0-1,6 7,76 66,-90-77,0 0,1-1,-1 1,0 0,1-1,0 1,-1-1,1 1,0-1,0 0,0 1,0-1,0 0,0-1,0 1,1 0,-1 0,0-1,0 0,0 1,1-1,-1 0,0 0,1 0,-1 0,0 0,0-1,1 1,-1-1,0 0,0 1,0-1,0 0,0 0,0 0,0-1,0 1,0 0,0-1,-1 1,1-1,0 1,-1-1,0 0,1 0,-1 0,0 0,0 0,0 0,0 0,0 0,0 0,178-149,-69 72,-97 65,-5 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9:54:14.576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0,'33'75,"-2"16,-3 2,-5 1,-4 0,6 84,40 158,-12-87,-30-135,-20-113,0 0,0 0,0 0,0-1,0 1,0-1,0 0,0 0,0 0,0 0,0 0,0-1,0 1,0-1,0 0,0 0,0 0,0 0,-1 0,1-1,0 1,-1-1,1 0,-1 1,0-1,1-1,-1 1,0 0,0 0,0-1,-1 1,1-1,-1 0,2-2,-3 5,45-52,-4-2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9:54:17.529"/>
    </inkml:context>
    <inkml:brush xml:id="br0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503 190,'-71'-49,"-83"-90,148 138,0 1,1-1,-1 2,0-1,0 0,1 1,-1 0,0 1,1-1,-1 1,1 0,-1 0,1 1,0-1,0 1,0 1,0-1,1 1,0-1,-1 1,1 0,0 1,1-1,-1 1,1 0,0 0,0 0,-1 4,-15 13,7-10,1 1,0 0,0 1,1 0,1 1,1-1,0 2,1-1,0 1,1 0,1 1,1-1,0 1,2 0,-2 13,7-20,0-1,0 0,1 1,0-1,1 0,0-1,0 1,1-1,0 0,1-1,0 1,0-1,0 0,1-1,0 0,0 0,0-1,1 0,0 0,0-1,0 0,4 0,48 33,-10-1,-29-24,0 1,0 2,-2 0,0 1,-1 2,0-1,-1 2,-1 1,-1 0,-1 1,-1 0,-1 1,-1 1,0 0,3 15,-7-11,1-4,-2 0,0 1,-2 0,-1 0,0 0,-2 0,-1 0,-1 1,-1-1,-1 0,-3 12,-2-21,-2-1,0 1,0-2,-1 1,-1-1,0-1,-1 0,0-1,-1 0,0-1,-1 0,0-1,0 0,-1-2,-8 4,-2 4,20-11,0 0,-1 0,1 0,-1 0,0-1,0 0,0 0,0 0,0-1,0 0,-1-1,1 1,-1-1,1 0,-1-1,0 1,1-1,-1-1,0 1,1-1,-1 0,1-1,-1 0,1 0,0 0,-1-1,1 1,1-1,-1-1,0 1,1-1,-1 0,1-1,-8-14,0-1,1-1,2 1,0-2,1 0,1 0,1 0,1-1,0 0,2-1,1 1,1-4,0 16,1-1,0 1,0 0,1-1,0 1,1 0,1 0,-1-1,2 1,0 0,0 1,1-1,0 0,1 1,0 0,6-9,38-46,3 1,3 3,56-49,-52 52,-50 49,-1 0,0-1,0 0,-1 0,0-1,-1 0,0 0,-1 0,0-1,-1 0,0 0,-1 0,-1 0,1 0,-2-1,0 1,0-1,-1 1,-2-11,-6-12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1-05T09:53:22.641"/>
    </inkml:context>
    <inkml:brush xml:id="br0">
      <inkml:brushProperty name="width" value="0.1" units="cm"/>
      <inkml:brushProperty name="height" value="0.1" units="cm"/>
      <inkml:brushProperty name="color" value="#008C3A"/>
      <inkml:brushProperty name="ignorePressure" value="1"/>
    </inkml:brush>
    <inkml:brush xml:id="br1">
      <inkml:brushProperty name="width" value="0.2" units="cm"/>
      <inkml:brushProperty name="height" value="0.2" units="cm"/>
      <inkml:brushProperty name="color" value="#E71224"/>
      <inkml:brushProperty name="ignorePressure" value="1"/>
    </inkml:brush>
  </inkml:definitions>
  <inkml:trace contextRef="#ctx0" brushRef="#br0">0 2046,'2'-3,"1"0,-1 0,0 1,1-1,0 0,0 1,0 0,0 0,0 0,0 0,0 0,1 1,-1-1,1 1,-1 0,1 0,0 0,-1 0,1 1,0 0,-1-1,1 1,0 1,0-1,0 1,2-2,727-3,641 4,-1278 2,1 3,-1 5,0 4,34 12,-50-12,1-4,1-3,-1-3,1-5,9-3,65 1,291 27,10 10,-258-8,293 16,-128-27,-174 2,0-8,53-9,235 39,546-36,-558 34,1231-33,87-4,-1303-60,448-138,-242 96,-502 86,1 9,76 11,-38-1,3042-3,-2694 44,-157-8,1736-16,-1689 5,-414-23</inkml:trace>
  <inkml:trace contextRef="#ctx0" brushRef="#br0" timeOffset="2231.276">41 2296,'17'299,"27"230,1-381,-35-114</inkml:trace>
  <inkml:trace contextRef="#ctx0" brushRef="#br0" timeOffset="6397.941">375 2380,'71'-91,"-58"80,-7 2,1 1,0 0,0 0,1 1,1 0,-1 0,1 1,0 0,0 0,1 1,-1 0,1 1,0 0,1 1,-1 0,1 0,-1 1,1 1,0 0,-1 0,1 1,0 0,0 1,-1 0,1 1,0 0,4 2,98 57,-97-50,-1 0,-1 1,0 1,0 0,-1 0,-1 2,0-1,-1 2,0-1,-2 2,0-1,7 18,-10-23,-1 0,0 0,-1 0,0 1,-1-1,0 1,-1 0,0 0,-1 0,0 0,-1 0,-1 0,1 0,-2 0,0-1,0 1,-1 0,-1-1,1 1,-2-1,0 0,0 0,-1-1,0 0,-1 0,0 0,-5 4,-214 154,93-57,55-32,76-77,1 1,-1-1,1 1,0 0,0-1,0 1,0 0,0 0,1 0,-1 0,1 0,0-1,0 1,0 0,0 0,1 0,-1 0,1 0,-1 0,1 0,0-1,0 1,0 0,1-1,-1 1,1-1,-1 1,1-1,0 0,0 1,0-1,0 0,0 0,0-1,2 2,36 26,2-1,1-2,1-2,1-2,1-2,32 9,-76-28,31 8,0-1,1-2,0-1,0-2,0-1,1-2,-1-1,0-1,5-3,37-12,-56 8</inkml:trace>
  <inkml:trace contextRef="#ctx0" brushRef="#br0" timeOffset="8342.317">250 1631,'0'7,"7"2,3 7,-2 8,-1 6,-1 6,-3 4,-2 2,0 0,-1-6</inkml:trace>
  <inkml:trace contextRef="#ctx0" brushRef="#br0" timeOffset="9678.881">2498 2547,'25'124,"-10"13,-7 0,-6 1,-7 11,2 48,3-133,0-47</inkml:trace>
  <inkml:trace contextRef="#ctx0" brushRef="#br0" timeOffset="12063.113">3082 2630,'48'-44,"2"3,2 2,2 2,1 2,5 1,-46 25,0 1,0 0,1 1,0 0,0 1,1 1,-1 0,1 2,0-1,0 2,1 0,-1 1,0 1,1 0,-1 1,0 1,1 1,-1 0,-1 1,6 2,-12 2,0 1,0 0,-1 0,0 1,0-1,-1 2,-1-1,0 1,0 0,-1 1,0-1,-1 1,0 0,-1 0,-1 0,0 1,0-1,-1 1,-1-1,0 1,-1-1,0 0,-2 9,2-16,0 0,-1-1,1 1,-1 0,0 0,0-1,-1 1,1-1,-1 0,0 1,-1-2,1 1,0 0,-1 0,0-1,0 0,0 0,0 0,-1 0,1-1,-1 0,1 0,-1 0,0 0,0-1,0 1,0-1,0-1,0 1,0-1,0 0,0 0,0 0,0-1,0 1,0-1,-3-1,-104 25,111-20,0 0,0 0,1 0,-1 0,1 0,0 1,0-1,0 0,0 0,1 0,-1 0,1 0,0 1,0-1,0 0,0-1,0 1,1 0,-1 0,1 0,0-1,0 1,0-1,0 1,0-1,0 0,1 0,-1 0,1 0,0 0,-1-1,1 1,0-1,0 0,0 0,0 0,0 0,2 0,9 10,-8-7,6 3,0 0,0 1,0 0,-1 1,0 0,-1 0,0 1,-1 1,0 0,-1 0,0 1,0 0,-1 0,-1 0,0 1,-1 0,0 0,-1 1,0 0,-2-1,1 1,-1 0,-1 0,-1 0,0 10,-7-3,-1-1,0 1,-2-2,0 1,-1-1,-1-1,-1 0,0-1,-2 0,1-1,-2 0,0-2,-6 4,10-10,-1 0,1-1,-1-1,0 0,0-1,-1 0,0-1,1-1,-1 0,-1-1,1 0,0-1,0-1,-1 0,1-1,0-1,0 0,0-1,0 0,0-1,0 0,1-2,0 1,0-2,0 1,1-2,0 0,1 0,0-1,0-1,0 1,1-2,1 1,-3-6,-36-60,23 48</inkml:trace>
  <inkml:trace contextRef="#ctx0" brushRef="#br0" timeOffset="13062.79">3248 1631,'0'7,"0"9,0 9,7 1,3 2,-2 5,0 2,-3 4,-2 1,-2-6</inkml:trace>
  <inkml:trace contextRef="#ctx0" brushRef="#br0" timeOffset="14575.302">5371 2588,'54'229,"-37"-114,-5 1,-5 1,-6-1,-6 25,3 31,2-138</inkml:trace>
  <inkml:trace contextRef="#ctx0" brushRef="#br0" timeOffset="16062.82">5913 2588,'39'82,"-31"-62,0 1,-2 0,0 0,-2 1,0-1,-2 1,0 0,-1 0,-2 9,15 117,-10-140,0-1,1 0,1 0,-1 0,1 0,0-1,1 0,-1-1,1 1,0-1,1 0,-1-1,1 0,0 0,0-1,0 0,0 0,1-1,-1 0,1 0,0-1,-1 0,1-1,0 0,0 0,-1-1,1 0,0 0,-1-1,8-3,19 4,385-6,-379 0,-11-2</inkml:trace>
  <inkml:trace contextRef="#ctx0" brushRef="#br0" timeOffset="16846.553">6412 2630,'3'3,"0"-1,-1 1,1 0,-1 0,1 0,-1 0,0 1,0-1,0 0,-1 1,1 0,-1-1,0 1,0 0,0 0,-1 0,1-1,-1 1,0 0,0 0,0 1,1 1,10 394,-12-126,23-110,-22-161,0-1,-1 1,1 0,0 0,-1-1,1 1,-1 0,0-1,0 1,0 0,0-1,-1 1,1-1,-1 0,1 0,-1 1,0-1,0 0,0 0,0 0,0-1,0 1,0-1,-1 1,1-1,0 1,-3 0,-37 14</inkml:trace>
  <inkml:trace contextRef="#ctx0" brushRef="#br0" timeOffset="17662.303">5872 1881,'-7'0,"-3"7,1 9,2 9,1 8,3 5,9 10,2 4,9 1,-1-3,-1-9</inkml:trace>
  <inkml:trace contextRef="#ctx0" brushRef="#br0" timeOffset="19422.731">8245 2588,'31'72,"-30"-68,39 210,-21-125,-4 1,-4 1,0 65,-13-34,1-88</inkml:trace>
  <inkml:trace contextRef="#ctx0" brushRef="#br0" timeOffset="21854.938">9536 2671,'-108'-49,"68"34,29 10,0 0,0 0,-1 1,1 0,-1 1,0 0,0 1,0 0,0 1,0 1,0 0,0 0,0 1,0 1,0 0,0 0,0 1,-2 2,5-1,1 0,-1 1,1 0,0 0,1 1,-1 0,1 0,1 1,-1 0,1 0,0 1,0 0,1 0,0 0,1 0,0 1,0-1,1 1,0 0,0 1,1-1,0 0,1 1,0-1,1 1,0-1,1 10,-3 7,0-19,-1 0,2 0,-1 0,1 0,0 0,0 1,1-1,0 1,0-1,1 0,0 0,0 1,1-1,0 0,0 0,0 0,1 0,0-1,1 1,-1-1,1 0,1 0,-1 0,1 0,0-1,0 0,1 0,-1 0,1 0,0-1,0 0,1-1,5 4,365-12,-368 7,-1 0,1 0,-1 0,0 1,0 0,0 1,0 0,0 0,-1 1,0 0,0 0,0 0,-1 1,1 0,-1 1,-1-1,1 1,-1 0,0 0,-1 1,0-1,0 1,0 0,-1 0,-1 1,1-1,-1 1,-1-1,1 1,-2-1,1 1,-1 0,0 0,-1 5,1-1,2 8,-1 0,-1 0,-1 0,0 0,-2-1,-1 1,0-1,-1 1,-2-1,-1-10,-1 0,-1-1,0 0,0-1,-1 0,0 0,0-1,-1 0,0-1,0-1,0 0,-1 0,0-2,-6 2,-2 2,3-1,-1 0,0-2,0 0,-1-2,1 0,-1-1,0-1,1 0,-1-2,1 0,0-1,-1-2,1 1,1-2,-1-1,-16-8,-99-18,82 29</inkml:trace>
  <inkml:trace contextRef="#ctx0" brushRef="#br0" timeOffset="22990.581">8661 2339,'0'-7,"0"-17,0-18,0-17,7-4,3-7,-1 3,5 4,1 21,4 18,-1 19,-3 11</inkml:trace>
  <inkml:trace contextRef="#ctx0" brushRef="#br0" timeOffset="25094.901">11201 2588,'7'7,"3"9,6 17,0 9,-2 12,4 4,-2-1,-3-3,-3 3,2 7,0 6,-2-2,-3 2,-2 3,-3-3,-1-15</inkml:trace>
  <inkml:trace contextRef="#ctx0" brushRef="#br0" timeOffset="26992.272">12159 2463,'0'31,"-3"1,0-1,-2-1,-1 1,-1-1,-2 0,-12 29,11-21,2 0,2 0,1 0,2 1,2 0,1 0,2-1,2 1,2-1,1 1,11 31,80 159,-94-222,0 0,0-1,1 0,0 0,0-1,1 1,0-1,0 0,0 0,0-1,1 0,0 0,0-1,0 0,0 0,0 0,1-1,-1 0,1 0,-1-1,1 0,0-1,0 0,-1 0,1 0,0-1,-1 0,1 0,0-1,-1 0,0-1,1 0,-1 0,6-3,-2 1,-1 1,1-1,-1-1,0 0,-1-1,1 1,-1-2,-1 1,1-1,-1-1,-1 0,0 0,0 0,0-1,-1 0,-1 0,0 0,0-1,-1 0,0 0,-1 0,-1 0,1 0,-2-1,1 1,-2-1,1 0,-2-8,0 16,1 0,-1 0,0 0,1 0,-2 0,1 1,0-1,-1 0,0 1,0-1,0 1,0 0,0-1,-1 1,1 0,-1 1,0-1,0 0,0 1,0-1,-1 1,1 0,0 0,-1 1,0-1,1 1,-1-1,0 1,0 0,-2 0,-128-6,106 8,-256 13,247-4</inkml:trace>
  <inkml:trace contextRef="#ctx0" brushRef="#br0" timeOffset="27892.995">11868 2213,'0'-7,"0"-9,0-10,0-14,0-14,0-12,0-10,0 2,0 6,0 7,0 15</inkml:trace>
  <inkml:trace contextRef="#ctx0" brushRef="#br0" timeOffset="29238.561">14490 2547,'33'80,"-16"-15,-2 1,-4 0,-2 0,-3 1,-3 0,-3 0,-6 38,3 17,1 153,2-238</inkml:trace>
  <inkml:trace contextRef="#ctx0" brushRef="#br0" timeOffset="30705.071">15157 2547,'510'31,"-311"-11,-193-14,0 1,0 0,-1 0,-1 1,1-1,-1 1,0 0,-1 0,0 0,0 1,-1-1,0 1,0-1,-1 1,0 0,-1 0,0-1,0 1,-1 0,0 0,0-1,-1 1,0-1,-1 1,-3 7,-149 535,61-247,65-187,11-91</inkml:trace>
  <inkml:trace contextRef="#ctx0" brushRef="#br0" timeOffset="31902.69">15365 2046,'0'-7,"0"-9,0-10,0-13,0-8,0-10,0-10,0 0,0-3,-7-4,-9-3,-3-3,3 12</inkml:trace>
  <inkml:trace contextRef="#ctx0" brushRef="#br0" timeOffset="32990.332">17571 2504,'42'606,"-41"164,-1-773</inkml:trace>
  <inkml:trace contextRef="#ctx0" brushRef="#br0" timeOffset="35806.435">18738 2713,'0'-33,"2"27,0 0,-1 0,0 0,0 0,-1 0,1 0,-1 0,-1 0,1 0,-1 0,0 0,0 0,-1 0,0 0,0 1,0-1,-1 0,1 1,-1 0,-1 0,1 0,-1 0,0 0,0 1,0 0,-1-1,1 2,-1-1,0 0,0 1,0 0,-1 0,1 1,-3-1,-7 2,0 1,0 1,0 1,0 0,1 1,-1 0,0 1,1 1,0 1,0 0,1 0,0 1,0 1,-7 6,4-6,1 2,1 0,0 0,1 1,0 1,1 1,0-1,1 2,1 0,0 0,0 0,2 1,0 1,-4 9,9-19,0-1,0 0,1 1,-1 0,1-1,1 1,-1 0,1 0,0 0,0 0,0 0,1 1,0-1,1 0,-1 0,1 0,0 0,1 0,-1 0,1 0,0 0,1-1,-1 1,1-1,0 1,1-1,-1 0,1 0,0-1,0 1,0-1,3 2,253 89,-248-88,0 1,-1-1,0 2,0 0,-1 0,0 0,-1 2,0-1,0 1,-1 0,-1 1,0 0,0 0,-2 0,4 10,1 20,17 160,-27-195,-1 0,0 0,0 0,-1 0,0 0,0 0,0-1,-1 1,0-1,-1 0,1 1,-1-2,0 1,-1 0,1-1,-1 0,0 0,-1 0,1-1,-1 1,0-1,0-1,0 1,0-1,-1 0,1-1,-4 2,-2 1,-1 0,0-1,0 0,0-1,0 0,-1-1,1-1,-1 0,1-1,-1 0,1-1,-1-1,1 0,0-1,-1 0,1-1,1 0,-1-1,1-1,0 0,0 0,0-1,1-1,0 0,1-1,-1 0,2 0,-1-1,-2-4,6 3,0 0,1 0,0-1,1 1,0-1,1 0,0-1,1 1,1 0,0-1,0 1,1-1,1 1,0 0,0-1,1 1,1 0,0 0,1 0,0 0,1 1,0-1,1 1,1 0,-1 1,1 0,1 0,0 0,7-5,348-251,-352 251,-1 0,0-1,-1 0,-1 0,-1-1,0 0,-2 0,1-1,-2 0,0 1,-2-2,0 1,0-4,0 12,0-1,0 1,-1 0,0-1,-1 1,0-1,-1 1,0-1,-1 1,0 0,0-1,-1 1,0 0,-1 1,0-1,-1 1,0-1,0 1,-1 1,0-1,-1 1,0 0,0 0,0 1,-1 0,-5-3,-22-8,2 6</inkml:trace>
  <inkml:trace contextRef="#ctx0" brushRef="#br0" timeOffset="36606.181">18654 1963,'0'-14,"0"-12,0-15,0-16,0-11,0-2,-7 4,-2 6,0 7,2 4,2 5,-5 9,-2 10</inkml:trace>
  <inkml:trace contextRef="#ctx0" brushRef="#br1" timeOffset="49088.127">250 1130,'3'-22,"1"-1,1 1,1 1,1-1,0 1,2 0,0 0,2 1,0 1,1-1,1 2,1 0,0 1,15-14,57-83,-72 88,2 1,1 0,1 1,1 1,1 1,1 0,0 2,2 0,0 2,2 1,0 0,27-12,-50 28,185-103,-176 96,1 1,1 0,0 0,0 2,0-1,0 2,1 0,0 0,0 1,0 1,0 0,0 1,0 1,14 1,76-11,-56 0,0 2,1 3,-1 1,1 3,0 2,-1 2,1 2,23 7,398 79,-445-87,0 0,-1 1,0 1,0 2,0 0,-1 2,0 0,-1 2,0 0,-1 2,0 0,-1 1,2 4,271 248,-259-226,-1 2,-2 1,-3 1,22 45,20 32,-68-116,-1-1,1 1,1-1,-1 0,1 0,-1 0,1 0,1-1,-1 1,1-1,0 0,0 0,0 0,0-1,1 1,-1-1,1 0,0 0,0-1,0 1,0-1,0 0,1 0,-1-1,1 0,-1 0,1 0,0-1,-1 1,1-1,-1-1,1 1,0-1,-1 0,1 0,-1-1,1 1,-1-1,1-1,77-140,-45 60,0 12,4 1,3 2,3 2,2 3,4 1,2 3,2 3,27-18,-73 63,0 1,1 1,1 0,-1 1,1 0,1 1,-1 1,1 0,0 1,1 0,-1 2,1 0,0 0,14 1,232-18,-193 10,1 3,0 3,0 4,53 6,-96-1,0 1,0 1,0 2,-1 0,0 2,-1 1,-1 1,1 1,-2 1,5 5,30 17,-30-17,-1 1,-1 1,-1 1,-1 2,-2 0,0 2,-1 0,-2 1,-1 1,3 9,81 113,44 112,-90-121,-18-164,104-187,51-29,71 7,-240 217,0 1,1 1,1 1,0 1,0 1,1 2,0 1,0 0,1 3,25-2,597-76,-194 83,-438-2,0 0,0 1,0 1,-1 1,1 1,-1 0,0 1,0 1,0 0,-1 1,0 1,0 1,-1 0,0 1,-1 1,0 0,0 1,-2 0,8 9,215 217,-60-24,-8 66,-73-107,-47-14,-47-157,0 0,0-1,0 1,0 0,0 0,1-1,-1 1,1 0,-1-1,1 1,0-1,0 1,-1-1,1 1,0-1,0 1,1-1,-1 0,0 1,0-1,1 0,-1 0,0 0,1 0,-1 0,1-1,0 1,-1 0,1-1,-1 1,1-1,0 1,0-1,-1 0,1 0,0 0,-1 0,1 0,0 0,0 0,-1 0,1-1,0 1,-1-1,1 1,0-1,-1 0,1 0,-1 1,1-1,-1 0,1 0,0-1,176-222,-137 180,1 1,3 3,1 2,2 1,2 3,1 2,1 2,11-1,366-152,-343 142,3 4,1 4,1 3,50-7,281-14,-357 42,175-3,-222 17,1 0,-1 1,0 1,0 1,-1 1,0 0,-1 1,0 1,0 0,-1 2,-1-1,0 2,0 0,-2 0,0 1,9 16,229 334,-108-91,-142-272,0 1,1-1,-1 0,1 0,-1 0,1 0,0 0,0 0,0 0,0 0,0 0,1 0,-1-1,0 1,1 0,-1-1,1 1,0-1,-1 0,1 1,0-1,0 0,0 0,0 0,0 0,0-1,0 1,0 0,0-1,1 0,-1 1,0-1,0 0,0 0,0 0,1 0,-1-1,0 1,0-1,0 1,0-1,0 0,0 1,0-1,0 0,0-1,0 1,0 0,0 0,-1-1,146-201,-111 174,1 2,1 1,1 2,1 2,1 1,1 3,0 1,2 2,-1 2,2 2,0 2,20-1,10-5,-2-4,0-3,60-27,40-60,-153 98,0 1,0 0,0 2,1 0,1 2,-1 0,1 1,19-1,9-4,279-59,-185 29,2 5,1 7,1 6,6 7,1 6,118 11,-263-1,-1 0,0 0,-1 1,1 0,0 1,0 0,-1 0,0 1,0 0,0 1,0 0,0 0,-1 0,0 1,0 0,-1 0,0 1,0 0,0 0,-1 0,0 1,0 0,-1 0,0 0,0 0,-1 1,0 0,-1-1,1 7,89 196,-26-44,-66-166,0 0,0 0,0 0,0 0,0 0,0-1,1 1,-1 0,0 0,1 0,-1 0,0 0,1-1,-1 1,1 0,0 0,-1-1,1 1,-1 0,1-1,0 1,-1-1,1 1,0-1,0 1,0-1,-1 1,1-1,0 0,0 0,0 1,0-1,0 0,0 0,0 0,0 0,-1 0,1 0,0 0,0 0,0 0,0 0,0-1,0 1,0 0,-1-1,1 1,0 0,0-1,0 1,-1-1,1 1,0-1,-1 0,1 1,0-1,-1 0,1 1,-1-1,1 0,-1 0,1 0,-1 1,0-1,1 0,-1 0,0 0,0 0,1 0,31-75,-28 64,2-7,1 1,1 0,1 1,0-1,1 2,1-1,1 1,0 1,1 0,0 1,2 0,-1 2,10-7,409-277,13 61,-329 173,-74 35,1 2,1 2,0 2,2 2,0 2,1 2,1 3,0 1,1 2,28 0,656 17,-703-8,0 2,1 1,-1 2,-1 1,1 1,-1 1,0 2,-1 1,0 2,-1 0,2 4,308 230,-319-229,-2 1,-1 1,0 1,-2 0,0 1,-1 1,4 12,1-1,-3-5,-2 0,-1 2,-1-1,-1 1,-2 1,-2-1,3 32,27 109,-36-164,1 1,1-1,-1 0,1 0,1 0,-1 0,2 0,-1 0,1-1,0 1,0-1,1 0,0-1,0 1,1-1,0 0,0 0,0 0,1-1,0 0,3 1,17 3</inkml:trace>
  <inkml:trace contextRef="#ctx0" brushRef="#br1" timeOffset="57151.537">18239 882,'19'0,"4"-2,0 2,0 0,0 2,0 0,0 2,0 1,-1 0,0 2,0 0,4 3,121 76,-118-52,-29-32,1 1,0 0,0-1,0 1,0-1,1 1,-1-1,1 0,-1 1,1-1,0 0,0 0,0 0,0 0,0 0,0-1,1 1,-1-1,1 1,-1-1,1 0,-1 0,1 0,0 0,-1 0,1-1,0 1,0-1,-1 0,1 0,0 0,0 0,0 0,-1-1,1 1,0-1,0 0,-1 0,1 0,-1 0,1 0,-1 0,1-1,-1 1,1-2,155-246,-133 215,-12 19,-1-1,0-1,-2 0,0 0,0-1,-2 0,0-1,4-17,-7 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customXml" Target="../ink/ink2.xml"/><Relationship Id="rId12" Type="http://schemas.openxmlformats.org/officeDocument/2006/relationships/customXml" Target="../ink/ink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customXml" Target="../ink/ink1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ustomXml" Target="../ink/ink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customXml" Target="../ink/ink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4303" y="0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Lesson 2 – 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9C0EA3-95BF-45EE-AA83-5D4A8F0751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65" y="1516531"/>
            <a:ext cx="12192000" cy="5088457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BDE92DF-1DED-400E-9EEE-F6B1456A40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018" y="2952190"/>
            <a:ext cx="1108569" cy="110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16BED07-8DFD-4A12-ABC0-AE5E0F77DA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54813" y="1748864"/>
            <a:ext cx="12187520" cy="268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9436ECA-03CE-4174-9470-4B4D822267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83593" y="121111"/>
            <a:ext cx="11220120" cy="511671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72E831D-C6DB-441A-AD5B-7FB4DC550B00}"/>
              </a:ext>
            </a:extLst>
          </p:cNvPr>
          <p:cNvSpPr/>
          <p:nvPr/>
        </p:nvSpPr>
        <p:spPr>
          <a:xfrm>
            <a:off x="568171" y="5424256"/>
            <a:ext cx="11159231" cy="143374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85BFA2D5-BA46-47C5-8706-F08A36F4FA7A}"/>
                  </a:ext>
                </a:extLst>
              </p14:cNvPr>
              <p14:cNvContentPartPr/>
              <p14:nvPr/>
            </p14:nvContentPartPr>
            <p14:xfrm>
              <a:off x="6320793" y="6107795"/>
              <a:ext cx="360" cy="36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85BFA2D5-BA46-47C5-8706-F08A36F4FA7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40353" y="5441075"/>
                <a:ext cx="8682840" cy="135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2FF24BD6-0FBB-48B6-A02A-7091EE741E63}"/>
                  </a:ext>
                </a:extLst>
              </p14:cNvPr>
              <p14:cNvContentPartPr/>
              <p14:nvPr/>
            </p14:nvContentPartPr>
            <p14:xfrm>
              <a:off x="7678713" y="4394195"/>
              <a:ext cx="18000" cy="36324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2FF24BD6-0FBB-48B6-A02A-7091EE741E6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643073" y="4358555"/>
                <a:ext cx="89640" cy="43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17F17426-641C-4999-B11F-F7B1CE16DDCF}"/>
                  </a:ext>
                </a:extLst>
              </p14:cNvPr>
              <p14:cNvContentPartPr/>
              <p14:nvPr/>
            </p14:nvContentPartPr>
            <p14:xfrm>
              <a:off x="7945113" y="4278275"/>
              <a:ext cx="461520" cy="34704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17F17426-641C-4999-B11F-F7B1CE16DDCF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909473" y="4242598"/>
                <a:ext cx="533160" cy="418754"/>
              </a:xfrm>
              <a:prstGeom prst="rect">
                <a:avLst/>
              </a:prstGeom>
            </p:spPr>
          </p:pic>
        </mc:Fallback>
      </mc:AlternateContent>
      <p:pic>
        <p:nvPicPr>
          <p:cNvPr id="1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22C6496-3BA3-4B79-8DCA-D3104F9320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816667" y="441324"/>
            <a:ext cx="1108568" cy="110856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B15198A5-059F-449E-92E9-C1D175EF770C}"/>
                  </a:ext>
                </a:extLst>
              </p14:cNvPr>
              <p14:cNvContentPartPr/>
              <p14:nvPr/>
            </p14:nvContentPartPr>
            <p14:xfrm>
              <a:off x="2828077" y="5650383"/>
              <a:ext cx="6660720" cy="92700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B15198A5-059F-449E-92E9-C1D175EF770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810437" y="5614397"/>
                <a:ext cx="6696360" cy="98061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7348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58" fill="hold"/>
                                        <p:tgtEl>
                                          <p:spTgt spid="1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92CB3DC-467D-40D2-9A27-8016D09BE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785" y="364616"/>
            <a:ext cx="12242529" cy="612876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8C9F4FCE-ECD7-452D-B01C-FC3BDE5A244B}"/>
                  </a:ext>
                </a:extLst>
              </p14:cNvPr>
              <p14:cNvContentPartPr/>
              <p14:nvPr/>
            </p14:nvContentPartPr>
            <p14:xfrm>
              <a:off x="8229559" y="4181943"/>
              <a:ext cx="172440" cy="47880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8C9F4FCE-ECD7-452D-B01C-FC3BDE5A244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193559" y="4145943"/>
                <a:ext cx="244080" cy="55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892498F-7C82-469C-9BAE-E71C28E8A554}"/>
                  </a:ext>
                </a:extLst>
              </p14:cNvPr>
              <p14:cNvContentPartPr/>
              <p14:nvPr/>
            </p14:nvContentPartPr>
            <p14:xfrm>
              <a:off x="8632759" y="4143423"/>
              <a:ext cx="212040" cy="53100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892498F-7C82-469C-9BAE-E71C28E8A55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596759" y="4107423"/>
                <a:ext cx="283680" cy="60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33089A5B-6E2B-4C53-8B38-95DB3625591A}"/>
                  </a:ext>
                </a:extLst>
              </p14:cNvPr>
              <p14:cNvContentPartPr/>
              <p14:nvPr/>
            </p14:nvContentPartPr>
            <p14:xfrm>
              <a:off x="2518159" y="4959183"/>
              <a:ext cx="7655760" cy="139716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33089A5B-6E2B-4C53-8B38-95DB3625591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500159" y="4923183"/>
                <a:ext cx="7691400" cy="1450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4255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AE3EEA-E3B8-4EE3-8671-B5A150645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8146" y="133797"/>
            <a:ext cx="12665316" cy="659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86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BF2F7-7674-4B05-BAA3-96A4C2B4E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EEAB5D-5304-4208-9CA5-E7C1DCDBD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32" y="186431"/>
            <a:ext cx="12192000" cy="62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60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4</Words>
  <Application>Microsoft Office PowerPoint</Application>
  <PresentationFormat>Widescreen</PresentationFormat>
  <Paragraphs>1</Paragraphs>
  <Slides>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Lesson 2 – Maths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26</cp:revision>
  <dcterms:created xsi:type="dcterms:W3CDTF">2020-11-04T14:17:41Z</dcterms:created>
  <dcterms:modified xsi:type="dcterms:W3CDTF">2020-11-05T11:35:21Z</dcterms:modified>
</cp:coreProperties>
</file>