
<file path=[Content_Types].xml><?xml version="1.0" encoding="utf-8"?>
<Types xmlns="http://schemas.openxmlformats.org/package/2006/content-types">
  <Default Extension="png" ContentType="image/png"/>
  <Default Extension="m4a" ContentType="audio/mp4"/>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9" r:id="rId4"/>
    <p:sldId id="258" r:id="rId5"/>
    <p:sldId id="260" r:id="rId6"/>
    <p:sldId id="261" r:id="rId7"/>
    <p:sldId id="263" r:id="rId8"/>
    <p:sldId id="264" r:id="rId9"/>
    <p:sldId id="265" r:id="rId10"/>
    <p:sldId id="266" r:id="rId1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734" autoAdjust="0"/>
    <p:restoredTop sz="94660"/>
  </p:normalViewPr>
  <p:slideViewPr>
    <p:cSldViewPr snapToGrid="0">
      <p:cViewPr varScale="1">
        <p:scale>
          <a:sx n="86" d="100"/>
          <a:sy n="86" d="100"/>
        </p:scale>
        <p:origin x="571"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3C2585-E047-40EF-B0D9-88DD3561EC19}"/>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64673A25-565E-4AA7-9863-C270478D8A6F}"/>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27D2C100-55A1-4758-AFB9-AC5569AA6EEC}"/>
              </a:ext>
            </a:extLst>
          </p:cNvPr>
          <p:cNvSpPr>
            <a:spLocks noGrp="1"/>
          </p:cNvSpPr>
          <p:nvPr>
            <p:ph type="dt" sz="half" idx="10"/>
          </p:nvPr>
        </p:nvSpPr>
        <p:spPr/>
        <p:txBody>
          <a:bodyPr/>
          <a:lstStyle/>
          <a:p>
            <a:fld id="{7A0E1CF3-AAF5-4531-97CC-78B50A95C0C6}" type="datetimeFigureOut">
              <a:rPr lang="en-GB" smtClean="0"/>
              <a:t>16/01/2021</a:t>
            </a:fld>
            <a:endParaRPr lang="en-GB"/>
          </a:p>
        </p:txBody>
      </p:sp>
      <p:sp>
        <p:nvSpPr>
          <p:cNvPr id="5" name="Footer Placeholder 4">
            <a:extLst>
              <a:ext uri="{FF2B5EF4-FFF2-40B4-BE49-F238E27FC236}">
                <a16:creationId xmlns:a16="http://schemas.microsoft.com/office/drawing/2014/main" id="{3CC484C6-2B4F-4C7D-95E3-F025043A405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E557070-577B-4893-A20F-ED813AE1AD5C}"/>
              </a:ext>
            </a:extLst>
          </p:cNvPr>
          <p:cNvSpPr>
            <a:spLocks noGrp="1"/>
          </p:cNvSpPr>
          <p:nvPr>
            <p:ph type="sldNum" sz="quarter" idx="12"/>
          </p:nvPr>
        </p:nvSpPr>
        <p:spPr/>
        <p:txBody>
          <a:bodyPr/>
          <a:lstStyle/>
          <a:p>
            <a:fld id="{02D7BBE4-D7A9-414F-A6C5-867E8EE83DC4}" type="slidenum">
              <a:rPr lang="en-GB" smtClean="0"/>
              <a:t>‹#›</a:t>
            </a:fld>
            <a:endParaRPr lang="en-GB"/>
          </a:p>
        </p:txBody>
      </p:sp>
    </p:spTree>
    <p:extLst>
      <p:ext uri="{BB962C8B-B14F-4D97-AF65-F5344CB8AC3E}">
        <p14:creationId xmlns:p14="http://schemas.microsoft.com/office/powerpoint/2010/main" val="60282838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6516AB-AF2C-4726-A39C-2D1AD25C6481}"/>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0FB7EA92-E94F-4803-B54B-CDDC34A77ABF}"/>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F16BCF9-535E-484D-9D3D-7F3F0CE96531}"/>
              </a:ext>
            </a:extLst>
          </p:cNvPr>
          <p:cNvSpPr>
            <a:spLocks noGrp="1"/>
          </p:cNvSpPr>
          <p:nvPr>
            <p:ph type="dt" sz="half" idx="10"/>
          </p:nvPr>
        </p:nvSpPr>
        <p:spPr/>
        <p:txBody>
          <a:bodyPr/>
          <a:lstStyle/>
          <a:p>
            <a:fld id="{7A0E1CF3-AAF5-4531-97CC-78B50A95C0C6}" type="datetimeFigureOut">
              <a:rPr lang="en-GB" smtClean="0"/>
              <a:t>16/01/2021</a:t>
            </a:fld>
            <a:endParaRPr lang="en-GB"/>
          </a:p>
        </p:txBody>
      </p:sp>
      <p:sp>
        <p:nvSpPr>
          <p:cNvPr id="5" name="Footer Placeholder 4">
            <a:extLst>
              <a:ext uri="{FF2B5EF4-FFF2-40B4-BE49-F238E27FC236}">
                <a16:creationId xmlns:a16="http://schemas.microsoft.com/office/drawing/2014/main" id="{3AC9F5F1-B719-4FF8-8B4C-4760AD18484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DB2170E-0425-457B-AE72-3133B08AC4EA}"/>
              </a:ext>
            </a:extLst>
          </p:cNvPr>
          <p:cNvSpPr>
            <a:spLocks noGrp="1"/>
          </p:cNvSpPr>
          <p:nvPr>
            <p:ph type="sldNum" sz="quarter" idx="12"/>
          </p:nvPr>
        </p:nvSpPr>
        <p:spPr/>
        <p:txBody>
          <a:bodyPr/>
          <a:lstStyle/>
          <a:p>
            <a:fld id="{02D7BBE4-D7A9-414F-A6C5-867E8EE83DC4}" type="slidenum">
              <a:rPr lang="en-GB" smtClean="0"/>
              <a:t>‹#›</a:t>
            </a:fld>
            <a:endParaRPr lang="en-GB"/>
          </a:p>
        </p:txBody>
      </p:sp>
    </p:spTree>
    <p:extLst>
      <p:ext uri="{BB962C8B-B14F-4D97-AF65-F5344CB8AC3E}">
        <p14:creationId xmlns:p14="http://schemas.microsoft.com/office/powerpoint/2010/main" val="94536537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2558C2-0416-47A3-ADE6-A944F618AAD0}"/>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31D5C002-3869-462F-BE9E-D09A0DC6F33B}"/>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4ABA6B17-E6F1-4E99-A654-02E40C6268BE}"/>
              </a:ext>
            </a:extLst>
          </p:cNvPr>
          <p:cNvSpPr>
            <a:spLocks noGrp="1"/>
          </p:cNvSpPr>
          <p:nvPr>
            <p:ph type="dt" sz="half" idx="10"/>
          </p:nvPr>
        </p:nvSpPr>
        <p:spPr/>
        <p:txBody>
          <a:bodyPr/>
          <a:lstStyle/>
          <a:p>
            <a:fld id="{7A0E1CF3-AAF5-4531-97CC-78B50A95C0C6}" type="datetimeFigureOut">
              <a:rPr lang="en-GB" smtClean="0"/>
              <a:t>16/01/2021</a:t>
            </a:fld>
            <a:endParaRPr lang="en-GB"/>
          </a:p>
        </p:txBody>
      </p:sp>
      <p:sp>
        <p:nvSpPr>
          <p:cNvPr id="5" name="Footer Placeholder 4">
            <a:extLst>
              <a:ext uri="{FF2B5EF4-FFF2-40B4-BE49-F238E27FC236}">
                <a16:creationId xmlns:a16="http://schemas.microsoft.com/office/drawing/2014/main" id="{A9FC46A3-9CF9-4310-93D1-AE578AC0059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3EC3614-1C32-41C3-8CE2-019314AC10EE}"/>
              </a:ext>
            </a:extLst>
          </p:cNvPr>
          <p:cNvSpPr>
            <a:spLocks noGrp="1"/>
          </p:cNvSpPr>
          <p:nvPr>
            <p:ph type="sldNum" sz="quarter" idx="12"/>
          </p:nvPr>
        </p:nvSpPr>
        <p:spPr/>
        <p:txBody>
          <a:bodyPr/>
          <a:lstStyle/>
          <a:p>
            <a:fld id="{02D7BBE4-D7A9-414F-A6C5-867E8EE83DC4}" type="slidenum">
              <a:rPr lang="en-GB" smtClean="0"/>
              <a:t>‹#›</a:t>
            </a:fld>
            <a:endParaRPr lang="en-GB"/>
          </a:p>
        </p:txBody>
      </p:sp>
    </p:spTree>
    <p:extLst>
      <p:ext uri="{BB962C8B-B14F-4D97-AF65-F5344CB8AC3E}">
        <p14:creationId xmlns:p14="http://schemas.microsoft.com/office/powerpoint/2010/main" val="24779514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F288DD-A8BF-4831-A882-F89C04DAA32C}"/>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A1262EF5-F212-45D7-A5AC-2804891D9BBD}"/>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F80A842A-756A-45E3-AC96-5F91F6CE9167}"/>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FFDE59B2-3DE6-42D6-942C-4EF6AAE62E84}"/>
              </a:ext>
            </a:extLst>
          </p:cNvPr>
          <p:cNvSpPr>
            <a:spLocks noGrp="1"/>
          </p:cNvSpPr>
          <p:nvPr>
            <p:ph type="dt" sz="half" idx="10"/>
          </p:nvPr>
        </p:nvSpPr>
        <p:spPr/>
        <p:txBody>
          <a:bodyPr/>
          <a:lstStyle/>
          <a:p>
            <a:fld id="{7A0E1CF3-AAF5-4531-97CC-78B50A95C0C6}" type="datetimeFigureOut">
              <a:rPr lang="en-GB" smtClean="0"/>
              <a:t>16/01/2021</a:t>
            </a:fld>
            <a:endParaRPr lang="en-GB"/>
          </a:p>
        </p:txBody>
      </p:sp>
      <p:sp>
        <p:nvSpPr>
          <p:cNvPr id="6" name="Footer Placeholder 5">
            <a:extLst>
              <a:ext uri="{FF2B5EF4-FFF2-40B4-BE49-F238E27FC236}">
                <a16:creationId xmlns:a16="http://schemas.microsoft.com/office/drawing/2014/main" id="{0CC47975-842B-44A2-B4F3-FC4FBB5CABD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B81384F-BE99-44F2-B15F-F5BB270A6EA5}"/>
              </a:ext>
            </a:extLst>
          </p:cNvPr>
          <p:cNvSpPr>
            <a:spLocks noGrp="1"/>
          </p:cNvSpPr>
          <p:nvPr>
            <p:ph type="sldNum" sz="quarter" idx="12"/>
          </p:nvPr>
        </p:nvSpPr>
        <p:spPr/>
        <p:txBody>
          <a:bodyPr/>
          <a:lstStyle/>
          <a:p>
            <a:fld id="{02D7BBE4-D7A9-414F-A6C5-867E8EE83DC4}" type="slidenum">
              <a:rPr lang="en-GB" smtClean="0"/>
              <a:t>‹#›</a:t>
            </a:fld>
            <a:endParaRPr lang="en-GB"/>
          </a:p>
        </p:txBody>
      </p:sp>
    </p:spTree>
    <p:extLst>
      <p:ext uri="{BB962C8B-B14F-4D97-AF65-F5344CB8AC3E}">
        <p14:creationId xmlns:p14="http://schemas.microsoft.com/office/powerpoint/2010/main" val="35354848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FEAD0D-2877-468B-AD1E-C9F3BB4088FC}"/>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93CD515C-E4CE-4EB7-AFF2-82DCAD883EC2}"/>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05E2DD9E-7F2F-4E2E-AD32-91D5FEE7A70D}"/>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E9CA9626-AC08-498B-B76B-EFDFE1B02615}"/>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091DB2F1-1D74-4BFC-A6DE-7AD354FEA687}"/>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202BFDD4-CC02-4B98-B56C-3FB3CC687D8D}"/>
              </a:ext>
            </a:extLst>
          </p:cNvPr>
          <p:cNvSpPr>
            <a:spLocks noGrp="1"/>
          </p:cNvSpPr>
          <p:nvPr>
            <p:ph type="dt" sz="half" idx="10"/>
          </p:nvPr>
        </p:nvSpPr>
        <p:spPr/>
        <p:txBody>
          <a:bodyPr/>
          <a:lstStyle/>
          <a:p>
            <a:fld id="{7A0E1CF3-AAF5-4531-97CC-78B50A95C0C6}" type="datetimeFigureOut">
              <a:rPr lang="en-GB" smtClean="0"/>
              <a:t>16/01/2021</a:t>
            </a:fld>
            <a:endParaRPr lang="en-GB"/>
          </a:p>
        </p:txBody>
      </p:sp>
      <p:sp>
        <p:nvSpPr>
          <p:cNvPr id="8" name="Footer Placeholder 7">
            <a:extLst>
              <a:ext uri="{FF2B5EF4-FFF2-40B4-BE49-F238E27FC236}">
                <a16:creationId xmlns:a16="http://schemas.microsoft.com/office/drawing/2014/main" id="{0BF9F7A0-7948-4BEC-9F5E-A0A52408500C}"/>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6E23D263-B570-42FA-9629-A70A7F27A654}"/>
              </a:ext>
            </a:extLst>
          </p:cNvPr>
          <p:cNvSpPr>
            <a:spLocks noGrp="1"/>
          </p:cNvSpPr>
          <p:nvPr>
            <p:ph type="sldNum" sz="quarter" idx="12"/>
          </p:nvPr>
        </p:nvSpPr>
        <p:spPr/>
        <p:txBody>
          <a:bodyPr/>
          <a:lstStyle/>
          <a:p>
            <a:fld id="{02D7BBE4-D7A9-414F-A6C5-867E8EE83DC4}" type="slidenum">
              <a:rPr lang="en-GB" smtClean="0"/>
              <a:t>‹#›</a:t>
            </a:fld>
            <a:endParaRPr lang="en-GB"/>
          </a:p>
        </p:txBody>
      </p:sp>
    </p:spTree>
    <p:extLst>
      <p:ext uri="{BB962C8B-B14F-4D97-AF65-F5344CB8AC3E}">
        <p14:creationId xmlns:p14="http://schemas.microsoft.com/office/powerpoint/2010/main" val="225966406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594940-0428-4867-A9CB-E130A6AE6F8A}"/>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24725C67-FF71-48A5-995E-0B4AE236FB60}"/>
              </a:ext>
            </a:extLst>
          </p:cNvPr>
          <p:cNvSpPr>
            <a:spLocks noGrp="1"/>
          </p:cNvSpPr>
          <p:nvPr>
            <p:ph type="dt" sz="half" idx="10"/>
          </p:nvPr>
        </p:nvSpPr>
        <p:spPr/>
        <p:txBody>
          <a:bodyPr/>
          <a:lstStyle/>
          <a:p>
            <a:fld id="{7A0E1CF3-AAF5-4531-97CC-78B50A95C0C6}" type="datetimeFigureOut">
              <a:rPr lang="en-GB" smtClean="0"/>
              <a:t>16/01/2021</a:t>
            </a:fld>
            <a:endParaRPr lang="en-GB"/>
          </a:p>
        </p:txBody>
      </p:sp>
      <p:sp>
        <p:nvSpPr>
          <p:cNvPr id="4" name="Footer Placeholder 3">
            <a:extLst>
              <a:ext uri="{FF2B5EF4-FFF2-40B4-BE49-F238E27FC236}">
                <a16:creationId xmlns:a16="http://schemas.microsoft.com/office/drawing/2014/main" id="{A1B4284C-DDE4-4D5E-BDC7-C7A5586810DE}"/>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1E5E3400-30E1-40EB-B405-E947A9F2A713}"/>
              </a:ext>
            </a:extLst>
          </p:cNvPr>
          <p:cNvSpPr>
            <a:spLocks noGrp="1"/>
          </p:cNvSpPr>
          <p:nvPr>
            <p:ph type="sldNum" sz="quarter" idx="12"/>
          </p:nvPr>
        </p:nvSpPr>
        <p:spPr/>
        <p:txBody>
          <a:bodyPr/>
          <a:lstStyle/>
          <a:p>
            <a:fld id="{02D7BBE4-D7A9-414F-A6C5-867E8EE83DC4}" type="slidenum">
              <a:rPr lang="en-GB" smtClean="0"/>
              <a:t>‹#›</a:t>
            </a:fld>
            <a:endParaRPr lang="en-GB"/>
          </a:p>
        </p:txBody>
      </p:sp>
    </p:spTree>
    <p:extLst>
      <p:ext uri="{BB962C8B-B14F-4D97-AF65-F5344CB8AC3E}">
        <p14:creationId xmlns:p14="http://schemas.microsoft.com/office/powerpoint/2010/main" val="393966080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3955DD7-7EEF-463F-8EE7-DA55C628A89E}"/>
              </a:ext>
            </a:extLst>
          </p:cNvPr>
          <p:cNvSpPr>
            <a:spLocks noGrp="1"/>
          </p:cNvSpPr>
          <p:nvPr>
            <p:ph type="dt" sz="half" idx="10"/>
          </p:nvPr>
        </p:nvSpPr>
        <p:spPr/>
        <p:txBody>
          <a:bodyPr/>
          <a:lstStyle/>
          <a:p>
            <a:fld id="{7A0E1CF3-AAF5-4531-97CC-78B50A95C0C6}" type="datetimeFigureOut">
              <a:rPr lang="en-GB" smtClean="0"/>
              <a:t>16/01/2021</a:t>
            </a:fld>
            <a:endParaRPr lang="en-GB"/>
          </a:p>
        </p:txBody>
      </p:sp>
      <p:sp>
        <p:nvSpPr>
          <p:cNvPr id="3" name="Footer Placeholder 2">
            <a:extLst>
              <a:ext uri="{FF2B5EF4-FFF2-40B4-BE49-F238E27FC236}">
                <a16:creationId xmlns:a16="http://schemas.microsoft.com/office/drawing/2014/main" id="{04F0A7C4-4D92-40F0-85A9-F6E6720619EB}"/>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6B12EA6C-9F82-4B81-B843-5FA962CEAD42}"/>
              </a:ext>
            </a:extLst>
          </p:cNvPr>
          <p:cNvSpPr>
            <a:spLocks noGrp="1"/>
          </p:cNvSpPr>
          <p:nvPr>
            <p:ph type="sldNum" sz="quarter" idx="12"/>
          </p:nvPr>
        </p:nvSpPr>
        <p:spPr/>
        <p:txBody>
          <a:bodyPr/>
          <a:lstStyle/>
          <a:p>
            <a:fld id="{02D7BBE4-D7A9-414F-A6C5-867E8EE83DC4}" type="slidenum">
              <a:rPr lang="en-GB" smtClean="0"/>
              <a:t>‹#›</a:t>
            </a:fld>
            <a:endParaRPr lang="en-GB"/>
          </a:p>
        </p:txBody>
      </p:sp>
    </p:spTree>
    <p:extLst>
      <p:ext uri="{BB962C8B-B14F-4D97-AF65-F5344CB8AC3E}">
        <p14:creationId xmlns:p14="http://schemas.microsoft.com/office/powerpoint/2010/main" val="422096958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8458BF-1739-4FDB-9C1D-34F22E3EEB5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DBBE2BB2-4AFE-4D84-B373-E3A43FBABB7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E565916D-ABBB-45DA-8F48-BBF19E01982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C51067C6-698F-479F-BBFB-96114EF34FB4}"/>
              </a:ext>
            </a:extLst>
          </p:cNvPr>
          <p:cNvSpPr>
            <a:spLocks noGrp="1"/>
          </p:cNvSpPr>
          <p:nvPr>
            <p:ph type="dt" sz="half" idx="10"/>
          </p:nvPr>
        </p:nvSpPr>
        <p:spPr/>
        <p:txBody>
          <a:bodyPr/>
          <a:lstStyle/>
          <a:p>
            <a:fld id="{7A0E1CF3-AAF5-4531-97CC-78B50A95C0C6}" type="datetimeFigureOut">
              <a:rPr lang="en-GB" smtClean="0"/>
              <a:t>16/01/2021</a:t>
            </a:fld>
            <a:endParaRPr lang="en-GB"/>
          </a:p>
        </p:txBody>
      </p:sp>
      <p:sp>
        <p:nvSpPr>
          <p:cNvPr id="6" name="Footer Placeholder 5">
            <a:extLst>
              <a:ext uri="{FF2B5EF4-FFF2-40B4-BE49-F238E27FC236}">
                <a16:creationId xmlns:a16="http://schemas.microsoft.com/office/drawing/2014/main" id="{AAB4ABAC-3354-4548-8F61-806247BC0EC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4D27F5A-ED9B-4871-A0F1-E1CA441F0831}"/>
              </a:ext>
            </a:extLst>
          </p:cNvPr>
          <p:cNvSpPr>
            <a:spLocks noGrp="1"/>
          </p:cNvSpPr>
          <p:nvPr>
            <p:ph type="sldNum" sz="quarter" idx="12"/>
          </p:nvPr>
        </p:nvSpPr>
        <p:spPr/>
        <p:txBody>
          <a:bodyPr/>
          <a:lstStyle/>
          <a:p>
            <a:fld id="{02D7BBE4-D7A9-414F-A6C5-867E8EE83DC4}" type="slidenum">
              <a:rPr lang="en-GB" smtClean="0"/>
              <a:t>‹#›</a:t>
            </a:fld>
            <a:endParaRPr lang="en-GB"/>
          </a:p>
        </p:txBody>
      </p:sp>
    </p:spTree>
    <p:extLst>
      <p:ext uri="{BB962C8B-B14F-4D97-AF65-F5344CB8AC3E}">
        <p14:creationId xmlns:p14="http://schemas.microsoft.com/office/powerpoint/2010/main" val="43187461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5C5627-E513-43FD-AD95-43CD8A76EC2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E833462F-A2EE-4267-BB37-001FEEF33522}"/>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0FD8930E-828D-43AA-820A-ED855ECCA54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C8370027-75F1-48F1-BACA-8A4F70ECDBCC}"/>
              </a:ext>
            </a:extLst>
          </p:cNvPr>
          <p:cNvSpPr>
            <a:spLocks noGrp="1"/>
          </p:cNvSpPr>
          <p:nvPr>
            <p:ph type="dt" sz="half" idx="10"/>
          </p:nvPr>
        </p:nvSpPr>
        <p:spPr/>
        <p:txBody>
          <a:bodyPr/>
          <a:lstStyle/>
          <a:p>
            <a:fld id="{7A0E1CF3-AAF5-4531-97CC-78B50A95C0C6}" type="datetimeFigureOut">
              <a:rPr lang="en-GB" smtClean="0"/>
              <a:t>16/01/2021</a:t>
            </a:fld>
            <a:endParaRPr lang="en-GB"/>
          </a:p>
        </p:txBody>
      </p:sp>
      <p:sp>
        <p:nvSpPr>
          <p:cNvPr id="6" name="Footer Placeholder 5">
            <a:extLst>
              <a:ext uri="{FF2B5EF4-FFF2-40B4-BE49-F238E27FC236}">
                <a16:creationId xmlns:a16="http://schemas.microsoft.com/office/drawing/2014/main" id="{8AE1281A-35AB-4DFB-BE79-6EBDB59F816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712F2AD7-44DC-40DE-B870-1DAD2C654628}"/>
              </a:ext>
            </a:extLst>
          </p:cNvPr>
          <p:cNvSpPr>
            <a:spLocks noGrp="1"/>
          </p:cNvSpPr>
          <p:nvPr>
            <p:ph type="sldNum" sz="quarter" idx="12"/>
          </p:nvPr>
        </p:nvSpPr>
        <p:spPr/>
        <p:txBody>
          <a:bodyPr/>
          <a:lstStyle/>
          <a:p>
            <a:fld id="{02D7BBE4-D7A9-414F-A6C5-867E8EE83DC4}" type="slidenum">
              <a:rPr lang="en-GB" smtClean="0"/>
              <a:t>‹#›</a:t>
            </a:fld>
            <a:endParaRPr lang="en-GB"/>
          </a:p>
        </p:txBody>
      </p:sp>
    </p:spTree>
    <p:extLst>
      <p:ext uri="{BB962C8B-B14F-4D97-AF65-F5344CB8AC3E}">
        <p14:creationId xmlns:p14="http://schemas.microsoft.com/office/powerpoint/2010/main" val="320807693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FB2E23-22CC-45EB-BE5F-20C513E81BF5}"/>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BE3B8F12-A913-43C0-9493-9C64A73F3E0D}"/>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B8AF250-22A6-4EA3-8B05-71054A5335D4}"/>
              </a:ext>
            </a:extLst>
          </p:cNvPr>
          <p:cNvSpPr>
            <a:spLocks noGrp="1"/>
          </p:cNvSpPr>
          <p:nvPr>
            <p:ph type="dt" sz="half" idx="10"/>
          </p:nvPr>
        </p:nvSpPr>
        <p:spPr/>
        <p:txBody>
          <a:bodyPr/>
          <a:lstStyle/>
          <a:p>
            <a:fld id="{7A0E1CF3-AAF5-4531-97CC-78B50A95C0C6}" type="datetimeFigureOut">
              <a:rPr lang="en-GB" smtClean="0"/>
              <a:t>16/01/2021</a:t>
            </a:fld>
            <a:endParaRPr lang="en-GB"/>
          </a:p>
        </p:txBody>
      </p:sp>
      <p:sp>
        <p:nvSpPr>
          <p:cNvPr id="5" name="Footer Placeholder 4">
            <a:extLst>
              <a:ext uri="{FF2B5EF4-FFF2-40B4-BE49-F238E27FC236}">
                <a16:creationId xmlns:a16="http://schemas.microsoft.com/office/drawing/2014/main" id="{C63162F5-0C2D-415B-9128-9B43F150D90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FB609B6-9986-43B6-8C4A-1E9D9480A53B}"/>
              </a:ext>
            </a:extLst>
          </p:cNvPr>
          <p:cNvSpPr>
            <a:spLocks noGrp="1"/>
          </p:cNvSpPr>
          <p:nvPr>
            <p:ph type="sldNum" sz="quarter" idx="12"/>
          </p:nvPr>
        </p:nvSpPr>
        <p:spPr/>
        <p:txBody>
          <a:bodyPr/>
          <a:lstStyle/>
          <a:p>
            <a:fld id="{02D7BBE4-D7A9-414F-A6C5-867E8EE83DC4}" type="slidenum">
              <a:rPr lang="en-GB" smtClean="0"/>
              <a:t>‹#›</a:t>
            </a:fld>
            <a:endParaRPr lang="en-GB"/>
          </a:p>
        </p:txBody>
      </p:sp>
    </p:spTree>
    <p:extLst>
      <p:ext uri="{BB962C8B-B14F-4D97-AF65-F5344CB8AC3E}">
        <p14:creationId xmlns:p14="http://schemas.microsoft.com/office/powerpoint/2010/main" val="404408324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EC95D7D-7647-4607-B96F-06432D52AEA3}"/>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ADECF25D-889D-44DE-B2F7-C17883377474}"/>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698CFF9-167C-4EF6-A185-0A965F3999C5}"/>
              </a:ext>
            </a:extLst>
          </p:cNvPr>
          <p:cNvSpPr>
            <a:spLocks noGrp="1"/>
          </p:cNvSpPr>
          <p:nvPr>
            <p:ph type="dt" sz="half" idx="10"/>
          </p:nvPr>
        </p:nvSpPr>
        <p:spPr/>
        <p:txBody>
          <a:bodyPr/>
          <a:lstStyle/>
          <a:p>
            <a:fld id="{7A0E1CF3-AAF5-4531-97CC-78B50A95C0C6}" type="datetimeFigureOut">
              <a:rPr lang="en-GB" smtClean="0"/>
              <a:t>16/01/2021</a:t>
            </a:fld>
            <a:endParaRPr lang="en-GB"/>
          </a:p>
        </p:txBody>
      </p:sp>
      <p:sp>
        <p:nvSpPr>
          <p:cNvPr id="5" name="Footer Placeholder 4">
            <a:extLst>
              <a:ext uri="{FF2B5EF4-FFF2-40B4-BE49-F238E27FC236}">
                <a16:creationId xmlns:a16="http://schemas.microsoft.com/office/drawing/2014/main" id="{F66CB732-C0C8-4C0F-A887-A71D538AF24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3AB86BF-7370-4FC0-989D-EE7A157C5DF2}"/>
              </a:ext>
            </a:extLst>
          </p:cNvPr>
          <p:cNvSpPr>
            <a:spLocks noGrp="1"/>
          </p:cNvSpPr>
          <p:nvPr>
            <p:ph type="sldNum" sz="quarter" idx="12"/>
          </p:nvPr>
        </p:nvSpPr>
        <p:spPr/>
        <p:txBody>
          <a:bodyPr/>
          <a:lstStyle/>
          <a:p>
            <a:fld id="{02D7BBE4-D7A9-414F-A6C5-867E8EE83DC4}" type="slidenum">
              <a:rPr lang="en-GB" smtClean="0"/>
              <a:t>‹#›</a:t>
            </a:fld>
            <a:endParaRPr lang="en-GB"/>
          </a:p>
        </p:txBody>
      </p:sp>
    </p:spTree>
    <p:extLst>
      <p:ext uri="{BB962C8B-B14F-4D97-AF65-F5344CB8AC3E}">
        <p14:creationId xmlns:p14="http://schemas.microsoft.com/office/powerpoint/2010/main" val="326682340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FD54D0D-1D34-43A0-859D-FB1D84CD840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5D2F793D-4BC2-4E95-BE7B-4CC021E4419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947CFD3-C2F5-4B94-98C3-56C3BC16B9D2}"/>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0E1CF3-AAF5-4531-97CC-78B50A95C0C6}" type="datetimeFigureOut">
              <a:rPr lang="en-GB" smtClean="0"/>
              <a:t>16/01/2021</a:t>
            </a:fld>
            <a:endParaRPr lang="en-GB"/>
          </a:p>
        </p:txBody>
      </p:sp>
      <p:sp>
        <p:nvSpPr>
          <p:cNvPr id="5" name="Footer Placeholder 4">
            <a:extLst>
              <a:ext uri="{FF2B5EF4-FFF2-40B4-BE49-F238E27FC236}">
                <a16:creationId xmlns:a16="http://schemas.microsoft.com/office/drawing/2014/main" id="{8BDE44AB-8922-4990-86BA-4671DDB6C470}"/>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519ED698-49B7-41A3-B21C-9FFCE06A9B4C}"/>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2D7BBE4-D7A9-414F-A6C5-867E8EE83DC4}" type="slidenum">
              <a:rPr lang="en-GB" smtClean="0"/>
              <a:t>‹#›</a:t>
            </a:fld>
            <a:endParaRPr lang="en-GB"/>
          </a:p>
        </p:txBody>
      </p:sp>
    </p:spTree>
    <p:extLst>
      <p:ext uri="{BB962C8B-B14F-4D97-AF65-F5344CB8AC3E}">
        <p14:creationId xmlns:p14="http://schemas.microsoft.com/office/powerpoint/2010/main" val="305653492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m4a"/><Relationship Id="rId1" Type="http://schemas.microsoft.com/office/2007/relationships/media" Target="../media/media1.m4a"/><Relationship Id="rId5" Type="http://schemas.openxmlformats.org/officeDocument/2006/relationships/image" Target="../media/image2.pn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1.xml"/><Relationship Id="rId7" Type="http://schemas.openxmlformats.org/officeDocument/2006/relationships/image" Target="../media/image2.png"/><Relationship Id="rId2" Type="http://schemas.openxmlformats.org/officeDocument/2006/relationships/audio" Target="../media/media2.m4a"/><Relationship Id="rId1" Type="http://schemas.microsoft.com/office/2007/relationships/media" Target="../media/media2.m4a"/><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1.xml"/><Relationship Id="rId7" Type="http://schemas.openxmlformats.org/officeDocument/2006/relationships/image" Target="../media/image2.png"/><Relationship Id="rId2" Type="http://schemas.openxmlformats.org/officeDocument/2006/relationships/audio" Target="../media/media3.m4a"/><Relationship Id="rId1" Type="http://schemas.microsoft.com/office/2007/relationships/media" Target="../media/media3.m4a"/><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slideLayout" Target="../slideLayouts/slideLayout1.xml"/><Relationship Id="rId7" Type="http://schemas.openxmlformats.org/officeDocument/2006/relationships/image" Target="../media/image12.png"/><Relationship Id="rId2" Type="http://schemas.openxmlformats.org/officeDocument/2006/relationships/audio" Target="../media/media4.m4a"/><Relationship Id="rId1" Type="http://schemas.microsoft.com/office/2007/relationships/media" Target="../media/media4.m4a"/><Relationship Id="rId6" Type="http://schemas.openxmlformats.org/officeDocument/2006/relationships/image" Target="../media/image11.png"/><Relationship Id="rId5" Type="http://schemas.openxmlformats.org/officeDocument/2006/relationships/image" Target="../media/image10.png"/><Relationship Id="rId10" Type="http://schemas.openxmlformats.org/officeDocument/2006/relationships/image" Target="../media/image2.png"/><Relationship Id="rId4" Type="http://schemas.openxmlformats.org/officeDocument/2006/relationships/image" Target="../media/image9.png"/><Relationship Id="rId9" Type="http://schemas.openxmlformats.org/officeDocument/2006/relationships/image" Target="../media/image14.png"/></Relationships>
</file>

<file path=ppt/slides/_rels/slide5.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slideLayout" Target="../slideLayouts/slideLayout2.xml"/><Relationship Id="rId7" Type="http://schemas.openxmlformats.org/officeDocument/2006/relationships/image" Target="../media/image18.png"/><Relationship Id="rId2" Type="http://schemas.openxmlformats.org/officeDocument/2006/relationships/audio" Target="../media/media5.m4a"/><Relationship Id="rId1" Type="http://schemas.microsoft.com/office/2007/relationships/media" Target="../media/media5.m4a"/><Relationship Id="rId6" Type="http://schemas.openxmlformats.org/officeDocument/2006/relationships/image" Target="../media/image17.png"/><Relationship Id="rId5" Type="http://schemas.openxmlformats.org/officeDocument/2006/relationships/image" Target="../media/image16.png"/><Relationship Id="rId4" Type="http://schemas.openxmlformats.org/officeDocument/2006/relationships/image" Target="../media/image15.png"/><Relationship Id="rId9" Type="http://schemas.openxmlformats.org/officeDocument/2006/relationships/image" Target="../media/image2.png"/></Relationships>
</file>

<file path=ppt/slides/_rels/slide6.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slideLayout" Target="../slideLayouts/slideLayout2.xml"/><Relationship Id="rId7" Type="http://schemas.openxmlformats.org/officeDocument/2006/relationships/image" Target="../media/image23.png"/><Relationship Id="rId2" Type="http://schemas.openxmlformats.org/officeDocument/2006/relationships/audio" Target="../media/media6.m4a"/><Relationship Id="rId1" Type="http://schemas.microsoft.com/office/2007/relationships/media" Target="../media/media6.m4a"/><Relationship Id="rId6" Type="http://schemas.openxmlformats.org/officeDocument/2006/relationships/image" Target="../media/image22.png"/><Relationship Id="rId5" Type="http://schemas.openxmlformats.org/officeDocument/2006/relationships/image" Target="../media/image21.png"/><Relationship Id="rId4" Type="http://schemas.openxmlformats.org/officeDocument/2006/relationships/image" Target="../media/image20.png"/></Relationships>
</file>

<file path=ppt/slides/_rels/slide7.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slideLayout" Target="../slideLayouts/slideLayout2.xml"/><Relationship Id="rId7" Type="http://schemas.openxmlformats.org/officeDocument/2006/relationships/image" Target="../media/image27.png"/><Relationship Id="rId2" Type="http://schemas.openxmlformats.org/officeDocument/2006/relationships/audio" Target="../media/media7.m4a"/><Relationship Id="rId1" Type="http://schemas.microsoft.com/office/2007/relationships/media" Target="../media/media7.m4a"/><Relationship Id="rId6" Type="http://schemas.openxmlformats.org/officeDocument/2006/relationships/image" Target="../media/image26.png"/><Relationship Id="rId5" Type="http://schemas.openxmlformats.org/officeDocument/2006/relationships/image" Target="../media/image25.png"/><Relationship Id="rId4" Type="http://schemas.openxmlformats.org/officeDocument/2006/relationships/image" Target="../media/image24.png"/></Relationships>
</file>

<file path=ppt/slides/_rels/slide8.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slideLayout" Target="../slideLayouts/slideLayout2.xml"/><Relationship Id="rId7" Type="http://schemas.openxmlformats.org/officeDocument/2006/relationships/image" Target="../media/image31.png"/><Relationship Id="rId2" Type="http://schemas.openxmlformats.org/officeDocument/2006/relationships/audio" Target="../media/media8.m4a"/><Relationship Id="rId1" Type="http://schemas.microsoft.com/office/2007/relationships/media" Target="../media/media8.m4a"/><Relationship Id="rId6" Type="http://schemas.openxmlformats.org/officeDocument/2006/relationships/image" Target="../media/image30.png"/><Relationship Id="rId5" Type="http://schemas.openxmlformats.org/officeDocument/2006/relationships/image" Target="../media/image29.png"/><Relationship Id="rId4" Type="http://schemas.openxmlformats.org/officeDocument/2006/relationships/image" Target="../media/image28.png"/></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2.xml"/><Relationship Id="rId7" Type="http://schemas.openxmlformats.org/officeDocument/2006/relationships/image" Target="../media/image2.png"/><Relationship Id="rId2" Type="http://schemas.openxmlformats.org/officeDocument/2006/relationships/audio" Target="../media/media9.m4a"/><Relationship Id="rId1" Type="http://schemas.microsoft.com/office/2007/relationships/media" Target="../media/media9.m4a"/><Relationship Id="rId6" Type="http://schemas.openxmlformats.org/officeDocument/2006/relationships/image" Target="../media/image34.png"/><Relationship Id="rId5" Type="http://schemas.openxmlformats.org/officeDocument/2006/relationships/image" Target="../media/image33.png"/><Relationship Id="rId4" Type="http://schemas.openxmlformats.org/officeDocument/2006/relationships/image" Target="../media/image32.png"/></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0.m4a"/><Relationship Id="rId1" Type="http://schemas.microsoft.com/office/2007/relationships/media" Target="../media/media10.m4a"/><Relationship Id="rId6" Type="http://schemas.openxmlformats.org/officeDocument/2006/relationships/image" Target="../media/image2.png"/><Relationship Id="rId5" Type="http://schemas.openxmlformats.org/officeDocument/2006/relationships/image" Target="../media/image36.png"/><Relationship Id="rId4" Type="http://schemas.openxmlformats.org/officeDocument/2006/relationships/image" Target="../media/image3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B03AF3C7-0E3C-41DE-946A-02B52F560E3A}"/>
              </a:ext>
            </a:extLst>
          </p:cNvPr>
          <p:cNvPicPr>
            <a:picLocks noChangeAspect="1"/>
          </p:cNvPicPr>
          <p:nvPr/>
        </p:nvPicPr>
        <p:blipFill>
          <a:blip r:embed="rId4"/>
          <a:stretch>
            <a:fillRect/>
          </a:stretch>
        </p:blipFill>
        <p:spPr>
          <a:xfrm>
            <a:off x="38100" y="14287"/>
            <a:ext cx="12115800" cy="6829425"/>
          </a:xfrm>
          <a:prstGeom prst="rect">
            <a:avLst/>
          </a:prstGeom>
        </p:spPr>
      </p:pic>
      <p:pic>
        <p:nvPicPr>
          <p:cNvPr id="3" name="Audio 2">
            <a:hlinkClick r:id="" action="ppaction://media"/>
            <a:extLst>
              <a:ext uri="{FF2B5EF4-FFF2-40B4-BE49-F238E27FC236}">
                <a16:creationId xmlns:a16="http://schemas.microsoft.com/office/drawing/2014/main" id="{6BED1F30-A951-4EEB-B801-A62149E8A98C}"/>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488738" y="6154738"/>
            <a:ext cx="487362" cy="487362"/>
          </a:xfrm>
          <a:prstGeom prst="rect">
            <a:avLst/>
          </a:prstGeom>
        </p:spPr>
      </p:pic>
    </p:spTree>
    <p:extLst>
      <p:ext uri="{BB962C8B-B14F-4D97-AF65-F5344CB8AC3E}">
        <p14:creationId xmlns:p14="http://schemas.microsoft.com/office/powerpoint/2010/main" val="1511687550"/>
      </p:ext>
    </p:extLst>
  </p:cSld>
  <p:clrMapOvr>
    <a:masterClrMapping/>
  </p:clrMapOvr>
  <mc:AlternateContent xmlns:mc="http://schemas.openxmlformats.org/markup-compatibility/2006">
    <mc:Choice xmlns:p14="http://schemas.microsoft.com/office/powerpoint/2010/main" Requires="p14">
      <p:transition spd="slow" p14:dur="2000" advTm="14829"/>
    </mc:Choice>
    <mc:Fallback>
      <p:transition spd="slow" advTm="1482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C228D300-B3F2-4161-8027-F9B0BD6ECD5F}"/>
              </a:ext>
            </a:extLst>
          </p:cNvPr>
          <p:cNvSpPr/>
          <p:nvPr/>
        </p:nvSpPr>
        <p:spPr>
          <a:xfrm>
            <a:off x="9667783" y="2095130"/>
            <a:ext cx="2050741" cy="346229"/>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3">
            <a:extLst>
              <a:ext uri="{FF2B5EF4-FFF2-40B4-BE49-F238E27FC236}">
                <a16:creationId xmlns:a16="http://schemas.microsoft.com/office/drawing/2014/main" id="{41FE5207-CA84-4AB2-8394-A5E48DC96BDA}"/>
              </a:ext>
            </a:extLst>
          </p:cNvPr>
          <p:cNvPicPr>
            <a:picLocks noChangeAspect="1"/>
          </p:cNvPicPr>
          <p:nvPr/>
        </p:nvPicPr>
        <p:blipFill>
          <a:blip r:embed="rId4"/>
          <a:stretch>
            <a:fillRect/>
          </a:stretch>
        </p:blipFill>
        <p:spPr>
          <a:xfrm>
            <a:off x="238125" y="382294"/>
            <a:ext cx="11953875" cy="1885950"/>
          </a:xfrm>
          <a:prstGeom prst="rect">
            <a:avLst/>
          </a:prstGeom>
        </p:spPr>
      </p:pic>
      <p:pic>
        <p:nvPicPr>
          <p:cNvPr id="5" name="Picture 4">
            <a:extLst>
              <a:ext uri="{FF2B5EF4-FFF2-40B4-BE49-F238E27FC236}">
                <a16:creationId xmlns:a16="http://schemas.microsoft.com/office/drawing/2014/main" id="{FE08C245-48E3-47E7-93D1-7B363EC72D7D}"/>
              </a:ext>
            </a:extLst>
          </p:cNvPr>
          <p:cNvPicPr>
            <a:picLocks noChangeAspect="1"/>
          </p:cNvPicPr>
          <p:nvPr/>
        </p:nvPicPr>
        <p:blipFill>
          <a:blip r:embed="rId5"/>
          <a:stretch>
            <a:fillRect/>
          </a:stretch>
        </p:blipFill>
        <p:spPr>
          <a:xfrm>
            <a:off x="817808" y="2441359"/>
            <a:ext cx="4714875" cy="4010025"/>
          </a:xfrm>
          <a:prstGeom prst="rect">
            <a:avLst/>
          </a:prstGeom>
        </p:spPr>
      </p:pic>
      <p:pic>
        <p:nvPicPr>
          <p:cNvPr id="6" name="Picture 5">
            <a:extLst>
              <a:ext uri="{FF2B5EF4-FFF2-40B4-BE49-F238E27FC236}">
                <a16:creationId xmlns:a16="http://schemas.microsoft.com/office/drawing/2014/main" id="{B39C78AA-49CB-4DFD-B24F-52712C1E6547}"/>
              </a:ext>
            </a:extLst>
          </p:cNvPr>
          <p:cNvPicPr>
            <a:picLocks noChangeAspect="1"/>
          </p:cNvPicPr>
          <p:nvPr/>
        </p:nvPicPr>
        <p:blipFill>
          <a:blip r:embed="rId6"/>
          <a:stretch>
            <a:fillRect/>
          </a:stretch>
        </p:blipFill>
        <p:spPr>
          <a:xfrm>
            <a:off x="7248548" y="2268244"/>
            <a:ext cx="3211955" cy="4378079"/>
          </a:xfrm>
          <a:prstGeom prst="rect">
            <a:avLst/>
          </a:prstGeom>
        </p:spPr>
      </p:pic>
      <p:pic>
        <p:nvPicPr>
          <p:cNvPr id="2" name="Audio 1">
            <a:hlinkClick r:id="" action="ppaction://media"/>
            <a:extLst>
              <a:ext uri="{FF2B5EF4-FFF2-40B4-BE49-F238E27FC236}">
                <a16:creationId xmlns:a16="http://schemas.microsoft.com/office/drawing/2014/main" id="{F9A36624-F189-4A83-AFC2-A63BFFB5B484}"/>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488738" y="6154738"/>
            <a:ext cx="487362" cy="487362"/>
          </a:xfrm>
          <a:prstGeom prst="rect">
            <a:avLst/>
          </a:prstGeom>
        </p:spPr>
      </p:pic>
    </p:spTree>
    <p:extLst>
      <p:ext uri="{BB962C8B-B14F-4D97-AF65-F5344CB8AC3E}">
        <p14:creationId xmlns:p14="http://schemas.microsoft.com/office/powerpoint/2010/main" val="1237893208"/>
      </p:ext>
    </p:extLst>
  </p:cSld>
  <p:clrMapOvr>
    <a:masterClrMapping/>
  </p:clrMapOvr>
  <mc:AlternateContent xmlns:mc="http://schemas.openxmlformats.org/markup-compatibility/2006">
    <mc:Choice xmlns:p14="http://schemas.microsoft.com/office/powerpoint/2010/main" Requires="p14">
      <p:transition spd="slow" p14:dur="2000" advTm="20937"/>
    </mc:Choice>
    <mc:Fallback>
      <p:transition spd="slow" advTm="2093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1DC0595-F003-481E-80C2-3C2FDDC3DDFE}"/>
              </a:ext>
            </a:extLst>
          </p:cNvPr>
          <p:cNvSpPr txBox="1"/>
          <p:nvPr/>
        </p:nvSpPr>
        <p:spPr>
          <a:xfrm>
            <a:off x="1568782" y="349058"/>
            <a:ext cx="9469259" cy="1077218"/>
          </a:xfrm>
          <a:prstGeom prst="rect">
            <a:avLst/>
          </a:prstGeom>
          <a:noFill/>
        </p:spPr>
        <p:txBody>
          <a:bodyPr wrap="none" rtlCol="0">
            <a:spAutoFit/>
          </a:bodyPr>
          <a:lstStyle/>
          <a:p>
            <a:r>
              <a:rPr lang="en-GB" sz="3200" dirty="0">
                <a:latin typeface="Comic Sans MS" panose="030F0702030302020204" pitchFamily="66" charset="0"/>
              </a:rPr>
              <a:t>Puppets can be used as a form of entertainment.</a:t>
            </a:r>
          </a:p>
          <a:p>
            <a:endParaRPr lang="en-GB" sz="3200" dirty="0">
              <a:latin typeface="Comic Sans MS" panose="030F0702030302020204" pitchFamily="66" charset="0"/>
            </a:endParaRPr>
          </a:p>
        </p:txBody>
      </p:sp>
      <p:pic>
        <p:nvPicPr>
          <p:cNvPr id="3" name="Picture 2">
            <a:extLst>
              <a:ext uri="{FF2B5EF4-FFF2-40B4-BE49-F238E27FC236}">
                <a16:creationId xmlns:a16="http://schemas.microsoft.com/office/drawing/2014/main" id="{45C356BD-E2FF-4675-A41A-A316CEA14BCA}"/>
              </a:ext>
            </a:extLst>
          </p:cNvPr>
          <p:cNvPicPr>
            <a:picLocks noChangeAspect="1"/>
          </p:cNvPicPr>
          <p:nvPr/>
        </p:nvPicPr>
        <p:blipFill>
          <a:blip r:embed="rId4"/>
          <a:stretch>
            <a:fillRect/>
          </a:stretch>
        </p:blipFill>
        <p:spPr>
          <a:xfrm>
            <a:off x="69404" y="2222438"/>
            <a:ext cx="3228975" cy="4010025"/>
          </a:xfrm>
          <a:prstGeom prst="rect">
            <a:avLst/>
          </a:prstGeom>
        </p:spPr>
      </p:pic>
      <p:pic>
        <p:nvPicPr>
          <p:cNvPr id="4" name="Picture 3">
            <a:extLst>
              <a:ext uri="{FF2B5EF4-FFF2-40B4-BE49-F238E27FC236}">
                <a16:creationId xmlns:a16="http://schemas.microsoft.com/office/drawing/2014/main" id="{F83A6CC0-413C-483F-BA0F-B37E0365EE15}"/>
              </a:ext>
            </a:extLst>
          </p:cNvPr>
          <p:cNvPicPr>
            <a:picLocks noChangeAspect="1"/>
          </p:cNvPicPr>
          <p:nvPr/>
        </p:nvPicPr>
        <p:blipFill>
          <a:blip r:embed="rId5"/>
          <a:stretch>
            <a:fillRect/>
          </a:stretch>
        </p:blipFill>
        <p:spPr>
          <a:xfrm>
            <a:off x="3420167" y="1166827"/>
            <a:ext cx="4072585" cy="2974817"/>
          </a:xfrm>
          <a:prstGeom prst="rect">
            <a:avLst/>
          </a:prstGeom>
        </p:spPr>
      </p:pic>
      <p:pic>
        <p:nvPicPr>
          <p:cNvPr id="5" name="Picture 4">
            <a:extLst>
              <a:ext uri="{FF2B5EF4-FFF2-40B4-BE49-F238E27FC236}">
                <a16:creationId xmlns:a16="http://schemas.microsoft.com/office/drawing/2014/main" id="{BC2AAB76-E15F-47BA-A4FA-6F047F7869C7}"/>
              </a:ext>
            </a:extLst>
          </p:cNvPr>
          <p:cNvPicPr>
            <a:picLocks noChangeAspect="1"/>
          </p:cNvPicPr>
          <p:nvPr/>
        </p:nvPicPr>
        <p:blipFill>
          <a:blip r:embed="rId6"/>
          <a:stretch>
            <a:fillRect/>
          </a:stretch>
        </p:blipFill>
        <p:spPr>
          <a:xfrm>
            <a:off x="7614540" y="4054190"/>
            <a:ext cx="4419280" cy="2636062"/>
          </a:xfrm>
          <a:prstGeom prst="rect">
            <a:avLst/>
          </a:prstGeom>
        </p:spPr>
      </p:pic>
      <p:sp>
        <p:nvSpPr>
          <p:cNvPr id="6" name="TextBox 5">
            <a:extLst>
              <a:ext uri="{FF2B5EF4-FFF2-40B4-BE49-F238E27FC236}">
                <a16:creationId xmlns:a16="http://schemas.microsoft.com/office/drawing/2014/main" id="{401B37B1-4390-4D30-B9AB-046626E6533A}"/>
              </a:ext>
            </a:extLst>
          </p:cNvPr>
          <p:cNvSpPr txBox="1"/>
          <p:nvPr/>
        </p:nvSpPr>
        <p:spPr>
          <a:xfrm>
            <a:off x="0" y="1166827"/>
            <a:ext cx="3395673" cy="954107"/>
          </a:xfrm>
          <a:prstGeom prst="rect">
            <a:avLst/>
          </a:prstGeom>
          <a:noFill/>
        </p:spPr>
        <p:txBody>
          <a:bodyPr wrap="none" rtlCol="0">
            <a:spAutoFit/>
          </a:bodyPr>
          <a:lstStyle/>
          <a:p>
            <a:pPr algn="ctr"/>
            <a:r>
              <a:rPr lang="en-GB" sz="2800" dirty="0"/>
              <a:t>Punch and Judy show </a:t>
            </a:r>
          </a:p>
          <a:p>
            <a:pPr algn="ctr"/>
            <a:r>
              <a:rPr lang="en-GB" sz="2800" dirty="0"/>
              <a:t>at the seaside</a:t>
            </a:r>
          </a:p>
        </p:txBody>
      </p:sp>
      <p:sp>
        <p:nvSpPr>
          <p:cNvPr id="7" name="TextBox 6">
            <a:extLst>
              <a:ext uri="{FF2B5EF4-FFF2-40B4-BE49-F238E27FC236}">
                <a16:creationId xmlns:a16="http://schemas.microsoft.com/office/drawing/2014/main" id="{537F602D-E7DB-4F8C-9D61-EF52C98C1D98}"/>
              </a:ext>
            </a:extLst>
          </p:cNvPr>
          <p:cNvSpPr txBox="1"/>
          <p:nvPr/>
        </p:nvSpPr>
        <p:spPr>
          <a:xfrm>
            <a:off x="4351189" y="4341182"/>
            <a:ext cx="2210540" cy="954107"/>
          </a:xfrm>
          <a:prstGeom prst="rect">
            <a:avLst/>
          </a:prstGeom>
          <a:noFill/>
        </p:spPr>
        <p:txBody>
          <a:bodyPr wrap="square" rtlCol="0">
            <a:spAutoFit/>
          </a:bodyPr>
          <a:lstStyle/>
          <a:p>
            <a:pPr algn="ctr"/>
            <a:r>
              <a:rPr lang="en-GB" sz="2800" dirty="0"/>
              <a:t>Sooty Show at the theatre</a:t>
            </a:r>
          </a:p>
        </p:txBody>
      </p:sp>
      <p:sp>
        <p:nvSpPr>
          <p:cNvPr id="8" name="TextBox 7">
            <a:extLst>
              <a:ext uri="{FF2B5EF4-FFF2-40B4-BE49-F238E27FC236}">
                <a16:creationId xmlns:a16="http://schemas.microsoft.com/office/drawing/2014/main" id="{819AAF14-17CA-4C49-9FC2-76327DDB80DC}"/>
              </a:ext>
            </a:extLst>
          </p:cNvPr>
          <p:cNvSpPr txBox="1"/>
          <p:nvPr/>
        </p:nvSpPr>
        <p:spPr>
          <a:xfrm>
            <a:off x="8419917" y="2867299"/>
            <a:ext cx="2808526" cy="954107"/>
          </a:xfrm>
          <a:prstGeom prst="rect">
            <a:avLst/>
          </a:prstGeom>
          <a:noFill/>
        </p:spPr>
        <p:txBody>
          <a:bodyPr wrap="none" rtlCol="0">
            <a:spAutoFit/>
          </a:bodyPr>
          <a:lstStyle/>
          <a:p>
            <a:pPr algn="ctr"/>
            <a:r>
              <a:rPr lang="en-GB" sz="2800" dirty="0"/>
              <a:t>Sesame Street TV </a:t>
            </a:r>
          </a:p>
          <a:p>
            <a:pPr algn="ctr"/>
            <a:r>
              <a:rPr lang="en-GB" sz="2800" dirty="0"/>
              <a:t>programme</a:t>
            </a:r>
          </a:p>
        </p:txBody>
      </p:sp>
      <p:pic>
        <p:nvPicPr>
          <p:cNvPr id="14" name="Audio 13">
            <a:hlinkClick r:id="" action="ppaction://media"/>
            <a:extLst>
              <a:ext uri="{FF2B5EF4-FFF2-40B4-BE49-F238E27FC236}">
                <a16:creationId xmlns:a16="http://schemas.microsoft.com/office/drawing/2014/main" id="{2740319B-02A2-4BF1-914C-1A657FA1C487}"/>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488738" y="6154738"/>
            <a:ext cx="487362" cy="487362"/>
          </a:xfrm>
          <a:prstGeom prst="rect">
            <a:avLst/>
          </a:prstGeom>
        </p:spPr>
      </p:pic>
    </p:spTree>
    <p:extLst>
      <p:ext uri="{BB962C8B-B14F-4D97-AF65-F5344CB8AC3E}">
        <p14:creationId xmlns:p14="http://schemas.microsoft.com/office/powerpoint/2010/main" val="225342500"/>
      </p:ext>
    </p:extLst>
  </p:cSld>
  <p:clrMapOvr>
    <a:masterClrMapping/>
  </p:clrMapOvr>
  <mc:AlternateContent xmlns:mc="http://schemas.openxmlformats.org/markup-compatibility/2006">
    <mc:Choice xmlns:p14="http://schemas.microsoft.com/office/powerpoint/2010/main" Requires="p14">
      <p:transition spd="slow" p14:dur="2000" advTm="30001"/>
    </mc:Choice>
    <mc:Fallback>
      <p:transition spd="slow" advTm="3000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4"/>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C0356E5C-C1B1-4789-9100-542F73020E33}"/>
              </a:ext>
            </a:extLst>
          </p:cNvPr>
          <p:cNvPicPr>
            <a:picLocks noChangeAspect="1"/>
          </p:cNvPicPr>
          <p:nvPr/>
        </p:nvPicPr>
        <p:blipFill>
          <a:blip r:embed="rId4"/>
          <a:stretch>
            <a:fillRect/>
          </a:stretch>
        </p:blipFill>
        <p:spPr>
          <a:xfrm>
            <a:off x="2804156" y="246388"/>
            <a:ext cx="5110116" cy="1572934"/>
          </a:xfrm>
          <a:prstGeom prst="rect">
            <a:avLst/>
          </a:prstGeom>
        </p:spPr>
      </p:pic>
      <p:pic>
        <p:nvPicPr>
          <p:cNvPr id="3" name="Picture 2">
            <a:extLst>
              <a:ext uri="{FF2B5EF4-FFF2-40B4-BE49-F238E27FC236}">
                <a16:creationId xmlns:a16="http://schemas.microsoft.com/office/drawing/2014/main" id="{0BCA0E73-8020-4C40-86D4-11E18316790B}"/>
              </a:ext>
            </a:extLst>
          </p:cNvPr>
          <p:cNvPicPr>
            <a:picLocks noChangeAspect="1"/>
          </p:cNvPicPr>
          <p:nvPr/>
        </p:nvPicPr>
        <p:blipFill>
          <a:blip r:embed="rId5"/>
          <a:stretch>
            <a:fillRect/>
          </a:stretch>
        </p:blipFill>
        <p:spPr>
          <a:xfrm>
            <a:off x="9184966" y="3905908"/>
            <a:ext cx="2631397" cy="2754105"/>
          </a:xfrm>
          <a:prstGeom prst="rect">
            <a:avLst/>
          </a:prstGeom>
        </p:spPr>
      </p:pic>
      <p:pic>
        <p:nvPicPr>
          <p:cNvPr id="4" name="Picture 3">
            <a:extLst>
              <a:ext uri="{FF2B5EF4-FFF2-40B4-BE49-F238E27FC236}">
                <a16:creationId xmlns:a16="http://schemas.microsoft.com/office/drawing/2014/main" id="{DAAF012E-5375-40E6-A59C-C2FB23800E66}"/>
              </a:ext>
            </a:extLst>
          </p:cNvPr>
          <p:cNvPicPr>
            <a:picLocks noChangeAspect="1"/>
          </p:cNvPicPr>
          <p:nvPr/>
        </p:nvPicPr>
        <p:blipFill>
          <a:blip r:embed="rId6"/>
          <a:stretch>
            <a:fillRect/>
          </a:stretch>
        </p:blipFill>
        <p:spPr>
          <a:xfrm>
            <a:off x="7900140" y="43372"/>
            <a:ext cx="3984748" cy="3551900"/>
          </a:xfrm>
          <a:prstGeom prst="rect">
            <a:avLst/>
          </a:prstGeom>
        </p:spPr>
      </p:pic>
      <p:pic>
        <p:nvPicPr>
          <p:cNvPr id="5" name="Picture 4">
            <a:extLst>
              <a:ext uri="{FF2B5EF4-FFF2-40B4-BE49-F238E27FC236}">
                <a16:creationId xmlns:a16="http://schemas.microsoft.com/office/drawing/2014/main" id="{D810B400-58B3-422C-8245-4B8128CBF7D6}"/>
              </a:ext>
            </a:extLst>
          </p:cNvPr>
          <p:cNvPicPr>
            <a:picLocks noChangeAspect="1"/>
          </p:cNvPicPr>
          <p:nvPr/>
        </p:nvPicPr>
        <p:blipFill>
          <a:blip r:embed="rId7"/>
          <a:stretch>
            <a:fillRect/>
          </a:stretch>
        </p:blipFill>
        <p:spPr>
          <a:xfrm>
            <a:off x="375637" y="159290"/>
            <a:ext cx="2118988" cy="3749400"/>
          </a:xfrm>
          <a:prstGeom prst="rect">
            <a:avLst/>
          </a:prstGeom>
        </p:spPr>
      </p:pic>
      <p:pic>
        <p:nvPicPr>
          <p:cNvPr id="6" name="Picture 5">
            <a:extLst>
              <a:ext uri="{FF2B5EF4-FFF2-40B4-BE49-F238E27FC236}">
                <a16:creationId xmlns:a16="http://schemas.microsoft.com/office/drawing/2014/main" id="{506A3572-68F3-4E83-98ED-7CA0A5E61910}"/>
              </a:ext>
            </a:extLst>
          </p:cNvPr>
          <p:cNvPicPr>
            <a:picLocks noChangeAspect="1"/>
          </p:cNvPicPr>
          <p:nvPr/>
        </p:nvPicPr>
        <p:blipFill>
          <a:blip r:embed="rId8"/>
          <a:stretch>
            <a:fillRect/>
          </a:stretch>
        </p:blipFill>
        <p:spPr>
          <a:xfrm>
            <a:off x="206961" y="3905908"/>
            <a:ext cx="2545116" cy="2981964"/>
          </a:xfrm>
          <a:prstGeom prst="rect">
            <a:avLst/>
          </a:prstGeom>
        </p:spPr>
      </p:pic>
      <p:pic>
        <p:nvPicPr>
          <p:cNvPr id="7" name="Picture 6">
            <a:extLst>
              <a:ext uri="{FF2B5EF4-FFF2-40B4-BE49-F238E27FC236}">
                <a16:creationId xmlns:a16="http://schemas.microsoft.com/office/drawing/2014/main" id="{164CA16D-17BD-49EA-9A39-038447BA20D1}"/>
              </a:ext>
            </a:extLst>
          </p:cNvPr>
          <p:cNvPicPr>
            <a:picLocks noChangeAspect="1"/>
          </p:cNvPicPr>
          <p:nvPr/>
        </p:nvPicPr>
        <p:blipFill>
          <a:blip r:embed="rId9"/>
          <a:stretch>
            <a:fillRect/>
          </a:stretch>
        </p:blipFill>
        <p:spPr>
          <a:xfrm>
            <a:off x="4167172" y="2190551"/>
            <a:ext cx="3206226" cy="4624649"/>
          </a:xfrm>
          <a:prstGeom prst="rect">
            <a:avLst/>
          </a:prstGeom>
        </p:spPr>
      </p:pic>
      <p:pic>
        <p:nvPicPr>
          <p:cNvPr id="11" name="Audio 10">
            <a:hlinkClick r:id="" action="ppaction://media"/>
            <a:extLst>
              <a:ext uri="{FF2B5EF4-FFF2-40B4-BE49-F238E27FC236}">
                <a16:creationId xmlns:a16="http://schemas.microsoft.com/office/drawing/2014/main" id="{199C9FD7-8C49-435B-803E-B258F9E657C9}"/>
              </a:ext>
            </a:extLst>
          </p:cNvPr>
          <p:cNvPicPr>
            <a:picLocks noChangeAspect="1"/>
          </p:cNvPicPr>
          <p:nvPr>
            <a:audioFile r:link="rId2"/>
            <p:extLst>
              <p:ext uri="{DAA4B4D4-6D71-4841-9C94-3DE7FCFB9230}">
                <p14:media xmlns:p14="http://schemas.microsoft.com/office/powerpoint/2010/main" r:embed="rId1"/>
              </p:ext>
            </p:extLst>
          </p:nvPr>
        </p:nvPicPr>
        <p:blipFill>
          <a:blip r:embed="rId10"/>
          <a:stretch>
            <a:fillRect/>
          </a:stretch>
        </p:blipFill>
        <p:spPr>
          <a:xfrm>
            <a:off x="11488738" y="6154738"/>
            <a:ext cx="487362" cy="487362"/>
          </a:xfrm>
          <a:prstGeom prst="rect">
            <a:avLst/>
          </a:prstGeom>
        </p:spPr>
      </p:pic>
    </p:spTree>
    <p:extLst>
      <p:ext uri="{BB962C8B-B14F-4D97-AF65-F5344CB8AC3E}">
        <p14:creationId xmlns:p14="http://schemas.microsoft.com/office/powerpoint/2010/main" val="963205129"/>
      </p:ext>
    </p:extLst>
  </p:cSld>
  <p:clrMapOvr>
    <a:masterClrMapping/>
  </p:clrMapOvr>
  <mc:AlternateContent xmlns:mc="http://schemas.openxmlformats.org/markup-compatibility/2006">
    <mc:Choice xmlns:p14="http://schemas.microsoft.com/office/powerpoint/2010/main" Requires="p14">
      <p:transition spd="slow" p14:dur="2000" advTm="17939"/>
    </mc:Choice>
    <mc:Fallback>
      <p:transition spd="slow" advTm="1793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1"/>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1"/>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A90657F0-C6DC-4F00-AA38-28D74AC109DD}"/>
              </a:ext>
            </a:extLst>
          </p:cNvPr>
          <p:cNvPicPr>
            <a:picLocks noChangeAspect="1"/>
          </p:cNvPicPr>
          <p:nvPr/>
        </p:nvPicPr>
        <p:blipFill>
          <a:blip r:embed="rId4"/>
          <a:stretch>
            <a:fillRect/>
          </a:stretch>
        </p:blipFill>
        <p:spPr>
          <a:xfrm>
            <a:off x="3319462" y="1532415"/>
            <a:ext cx="5067300" cy="5391150"/>
          </a:xfrm>
          <a:prstGeom prst="rect">
            <a:avLst/>
          </a:prstGeom>
        </p:spPr>
      </p:pic>
      <p:pic>
        <p:nvPicPr>
          <p:cNvPr id="5" name="Picture 4">
            <a:extLst>
              <a:ext uri="{FF2B5EF4-FFF2-40B4-BE49-F238E27FC236}">
                <a16:creationId xmlns:a16="http://schemas.microsoft.com/office/drawing/2014/main" id="{8BDAC50D-56EC-461B-B880-CDF72D901168}"/>
              </a:ext>
            </a:extLst>
          </p:cNvPr>
          <p:cNvPicPr>
            <a:picLocks noChangeAspect="1"/>
          </p:cNvPicPr>
          <p:nvPr/>
        </p:nvPicPr>
        <p:blipFill>
          <a:blip r:embed="rId5"/>
          <a:stretch>
            <a:fillRect/>
          </a:stretch>
        </p:blipFill>
        <p:spPr>
          <a:xfrm>
            <a:off x="3076575" y="236276"/>
            <a:ext cx="5553075" cy="1114425"/>
          </a:xfrm>
          <a:prstGeom prst="rect">
            <a:avLst/>
          </a:prstGeom>
        </p:spPr>
      </p:pic>
      <p:pic>
        <p:nvPicPr>
          <p:cNvPr id="6" name="Picture 5">
            <a:extLst>
              <a:ext uri="{FF2B5EF4-FFF2-40B4-BE49-F238E27FC236}">
                <a16:creationId xmlns:a16="http://schemas.microsoft.com/office/drawing/2014/main" id="{13C41329-2F81-4472-8026-144FB654A8B9}"/>
              </a:ext>
            </a:extLst>
          </p:cNvPr>
          <p:cNvPicPr>
            <a:picLocks noChangeAspect="1"/>
          </p:cNvPicPr>
          <p:nvPr/>
        </p:nvPicPr>
        <p:blipFill>
          <a:blip r:embed="rId6"/>
          <a:stretch>
            <a:fillRect/>
          </a:stretch>
        </p:blipFill>
        <p:spPr>
          <a:xfrm>
            <a:off x="-64039" y="1532415"/>
            <a:ext cx="3383501" cy="2221863"/>
          </a:xfrm>
          <a:prstGeom prst="rect">
            <a:avLst/>
          </a:prstGeom>
        </p:spPr>
      </p:pic>
      <p:pic>
        <p:nvPicPr>
          <p:cNvPr id="7" name="Picture 6">
            <a:extLst>
              <a:ext uri="{FF2B5EF4-FFF2-40B4-BE49-F238E27FC236}">
                <a16:creationId xmlns:a16="http://schemas.microsoft.com/office/drawing/2014/main" id="{24F8704A-974D-4C28-9F5A-BF9C52C23996}"/>
              </a:ext>
            </a:extLst>
          </p:cNvPr>
          <p:cNvPicPr>
            <a:picLocks noChangeAspect="1"/>
          </p:cNvPicPr>
          <p:nvPr/>
        </p:nvPicPr>
        <p:blipFill>
          <a:blip r:embed="rId7"/>
          <a:stretch>
            <a:fillRect/>
          </a:stretch>
        </p:blipFill>
        <p:spPr>
          <a:xfrm>
            <a:off x="9324653" y="236276"/>
            <a:ext cx="2189686" cy="3618251"/>
          </a:xfrm>
          <a:prstGeom prst="rect">
            <a:avLst/>
          </a:prstGeom>
        </p:spPr>
      </p:pic>
      <p:pic>
        <p:nvPicPr>
          <p:cNvPr id="8" name="Picture 7">
            <a:extLst>
              <a:ext uri="{FF2B5EF4-FFF2-40B4-BE49-F238E27FC236}">
                <a16:creationId xmlns:a16="http://schemas.microsoft.com/office/drawing/2014/main" id="{5780405E-8B0B-45B6-B4FA-E26146131158}"/>
              </a:ext>
            </a:extLst>
          </p:cNvPr>
          <p:cNvPicPr>
            <a:picLocks noChangeAspect="1"/>
          </p:cNvPicPr>
          <p:nvPr/>
        </p:nvPicPr>
        <p:blipFill>
          <a:blip r:embed="rId8"/>
          <a:stretch>
            <a:fillRect/>
          </a:stretch>
        </p:blipFill>
        <p:spPr>
          <a:xfrm>
            <a:off x="0" y="4290081"/>
            <a:ext cx="3164373" cy="2331643"/>
          </a:xfrm>
          <a:prstGeom prst="rect">
            <a:avLst/>
          </a:prstGeom>
        </p:spPr>
      </p:pic>
      <p:sp>
        <p:nvSpPr>
          <p:cNvPr id="9" name="TextBox 8">
            <a:extLst>
              <a:ext uri="{FF2B5EF4-FFF2-40B4-BE49-F238E27FC236}">
                <a16:creationId xmlns:a16="http://schemas.microsoft.com/office/drawing/2014/main" id="{B1A018C1-9C8C-43FA-A9C2-586340CBC8B2}"/>
              </a:ext>
            </a:extLst>
          </p:cNvPr>
          <p:cNvSpPr txBox="1"/>
          <p:nvPr/>
        </p:nvSpPr>
        <p:spPr>
          <a:xfrm>
            <a:off x="8846883" y="4067179"/>
            <a:ext cx="2985524" cy="2554545"/>
          </a:xfrm>
          <a:prstGeom prst="rect">
            <a:avLst/>
          </a:prstGeom>
          <a:noFill/>
        </p:spPr>
        <p:txBody>
          <a:bodyPr wrap="square" rtlCol="0">
            <a:spAutoFit/>
          </a:bodyPr>
          <a:lstStyle/>
          <a:p>
            <a:pPr algn="ctr"/>
            <a:r>
              <a:rPr lang="en-GB" sz="3200" dirty="0">
                <a:latin typeface="Comic Sans MS" panose="030F0702030302020204" pitchFamily="66" charset="0"/>
              </a:rPr>
              <a:t>Fabric is soft and comfortable to wear on your finger.</a:t>
            </a:r>
          </a:p>
        </p:txBody>
      </p:sp>
      <p:pic>
        <p:nvPicPr>
          <p:cNvPr id="12" name="Audio 11">
            <a:hlinkClick r:id="" action="ppaction://media"/>
            <a:extLst>
              <a:ext uri="{FF2B5EF4-FFF2-40B4-BE49-F238E27FC236}">
                <a16:creationId xmlns:a16="http://schemas.microsoft.com/office/drawing/2014/main" id="{1EDD249B-1432-4ABE-85D9-FA20A8208976}"/>
              </a:ext>
            </a:extLst>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11488738" y="6154738"/>
            <a:ext cx="487362" cy="487362"/>
          </a:xfrm>
          <a:prstGeom prst="rect">
            <a:avLst/>
          </a:prstGeom>
        </p:spPr>
      </p:pic>
    </p:spTree>
    <p:extLst>
      <p:ext uri="{BB962C8B-B14F-4D97-AF65-F5344CB8AC3E}">
        <p14:creationId xmlns:p14="http://schemas.microsoft.com/office/powerpoint/2010/main" val="707008044"/>
      </p:ext>
    </p:extLst>
  </p:cSld>
  <p:clrMapOvr>
    <a:masterClrMapping/>
  </p:clrMapOvr>
  <mc:AlternateContent xmlns:mc="http://schemas.openxmlformats.org/markup-compatibility/2006">
    <mc:Choice xmlns:p14="http://schemas.microsoft.com/office/powerpoint/2010/main" Requires="p14">
      <p:transition spd="slow" p14:dur="2000" advTm="18935"/>
    </mc:Choice>
    <mc:Fallback>
      <p:transition spd="slow" advTm="1893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2"/>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450F9B3E-194F-4990-9951-0D6AB1A24B73}"/>
              </a:ext>
            </a:extLst>
          </p:cNvPr>
          <p:cNvPicPr>
            <a:picLocks noChangeAspect="1"/>
          </p:cNvPicPr>
          <p:nvPr/>
        </p:nvPicPr>
        <p:blipFill>
          <a:blip r:embed="rId4"/>
          <a:stretch>
            <a:fillRect/>
          </a:stretch>
        </p:blipFill>
        <p:spPr>
          <a:xfrm>
            <a:off x="3883714" y="1467867"/>
            <a:ext cx="4352925" cy="5200650"/>
          </a:xfrm>
          <a:prstGeom prst="rect">
            <a:avLst/>
          </a:prstGeom>
        </p:spPr>
      </p:pic>
      <p:pic>
        <p:nvPicPr>
          <p:cNvPr id="3" name="Picture 2">
            <a:extLst>
              <a:ext uri="{FF2B5EF4-FFF2-40B4-BE49-F238E27FC236}">
                <a16:creationId xmlns:a16="http://schemas.microsoft.com/office/drawing/2014/main" id="{E2EE7021-40AD-4863-9FCF-00C908652323}"/>
              </a:ext>
            </a:extLst>
          </p:cNvPr>
          <p:cNvPicPr>
            <a:picLocks noChangeAspect="1"/>
          </p:cNvPicPr>
          <p:nvPr/>
        </p:nvPicPr>
        <p:blipFill>
          <a:blip r:embed="rId5"/>
          <a:stretch>
            <a:fillRect/>
          </a:stretch>
        </p:blipFill>
        <p:spPr>
          <a:xfrm>
            <a:off x="1715332" y="357187"/>
            <a:ext cx="8477250" cy="942975"/>
          </a:xfrm>
          <a:prstGeom prst="rect">
            <a:avLst/>
          </a:prstGeom>
        </p:spPr>
      </p:pic>
      <p:pic>
        <p:nvPicPr>
          <p:cNvPr id="4" name="Picture 3">
            <a:extLst>
              <a:ext uri="{FF2B5EF4-FFF2-40B4-BE49-F238E27FC236}">
                <a16:creationId xmlns:a16="http://schemas.microsoft.com/office/drawing/2014/main" id="{BAB91E50-A5FE-4709-A4C0-89D361C74F19}"/>
              </a:ext>
            </a:extLst>
          </p:cNvPr>
          <p:cNvPicPr>
            <a:picLocks noChangeAspect="1"/>
          </p:cNvPicPr>
          <p:nvPr/>
        </p:nvPicPr>
        <p:blipFill>
          <a:blip r:embed="rId6"/>
          <a:stretch>
            <a:fillRect/>
          </a:stretch>
        </p:blipFill>
        <p:spPr>
          <a:xfrm>
            <a:off x="178570" y="1765362"/>
            <a:ext cx="3638828" cy="1915173"/>
          </a:xfrm>
          <a:prstGeom prst="rect">
            <a:avLst/>
          </a:prstGeom>
        </p:spPr>
      </p:pic>
      <p:pic>
        <p:nvPicPr>
          <p:cNvPr id="5" name="Picture 4">
            <a:extLst>
              <a:ext uri="{FF2B5EF4-FFF2-40B4-BE49-F238E27FC236}">
                <a16:creationId xmlns:a16="http://schemas.microsoft.com/office/drawing/2014/main" id="{E3CFF269-5768-468E-B689-0CFB9452360B}"/>
              </a:ext>
            </a:extLst>
          </p:cNvPr>
          <p:cNvPicPr>
            <a:picLocks noChangeAspect="1"/>
          </p:cNvPicPr>
          <p:nvPr/>
        </p:nvPicPr>
        <p:blipFill>
          <a:blip r:embed="rId7"/>
          <a:stretch>
            <a:fillRect/>
          </a:stretch>
        </p:blipFill>
        <p:spPr>
          <a:xfrm>
            <a:off x="8302956" y="3551532"/>
            <a:ext cx="3779252" cy="2510256"/>
          </a:xfrm>
          <a:prstGeom prst="rect">
            <a:avLst/>
          </a:prstGeom>
        </p:spPr>
      </p:pic>
      <p:pic>
        <p:nvPicPr>
          <p:cNvPr id="6" name="Audio 5">
            <a:hlinkClick r:id="" action="ppaction://media"/>
            <a:extLst>
              <a:ext uri="{FF2B5EF4-FFF2-40B4-BE49-F238E27FC236}">
                <a16:creationId xmlns:a16="http://schemas.microsoft.com/office/drawing/2014/main" id="{A316E078-96DE-4171-9A24-8340F36108CF}"/>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1488738" y="6154738"/>
            <a:ext cx="487362" cy="487362"/>
          </a:xfrm>
          <a:prstGeom prst="rect">
            <a:avLst/>
          </a:prstGeom>
        </p:spPr>
      </p:pic>
    </p:spTree>
    <p:extLst>
      <p:ext uri="{BB962C8B-B14F-4D97-AF65-F5344CB8AC3E}">
        <p14:creationId xmlns:p14="http://schemas.microsoft.com/office/powerpoint/2010/main" val="199283107"/>
      </p:ext>
    </p:extLst>
  </p:cSld>
  <p:clrMapOvr>
    <a:masterClrMapping/>
  </p:clrMapOvr>
  <mc:AlternateContent xmlns:mc="http://schemas.openxmlformats.org/markup-compatibility/2006">
    <mc:Choice xmlns:p14="http://schemas.microsoft.com/office/powerpoint/2010/main" Requires="p14">
      <p:transition spd="slow" p14:dur="2000" advTm="25255"/>
    </mc:Choice>
    <mc:Fallback>
      <p:transition spd="slow" advTm="2525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BF4EDE99-B950-467F-924F-70AAEF89A103}"/>
              </a:ext>
            </a:extLst>
          </p:cNvPr>
          <p:cNvPicPr>
            <a:picLocks noChangeAspect="1"/>
          </p:cNvPicPr>
          <p:nvPr/>
        </p:nvPicPr>
        <p:blipFill>
          <a:blip r:embed="rId4"/>
          <a:stretch>
            <a:fillRect/>
          </a:stretch>
        </p:blipFill>
        <p:spPr>
          <a:xfrm>
            <a:off x="3488045" y="537377"/>
            <a:ext cx="4772025" cy="971550"/>
          </a:xfrm>
          <a:prstGeom prst="rect">
            <a:avLst/>
          </a:prstGeom>
        </p:spPr>
      </p:pic>
      <p:pic>
        <p:nvPicPr>
          <p:cNvPr id="4" name="Picture 3">
            <a:extLst>
              <a:ext uri="{FF2B5EF4-FFF2-40B4-BE49-F238E27FC236}">
                <a16:creationId xmlns:a16="http://schemas.microsoft.com/office/drawing/2014/main" id="{E5FE81F8-825F-468D-AC93-6E5FDC1F10D2}"/>
              </a:ext>
            </a:extLst>
          </p:cNvPr>
          <p:cNvPicPr>
            <a:picLocks noChangeAspect="1"/>
          </p:cNvPicPr>
          <p:nvPr/>
        </p:nvPicPr>
        <p:blipFill>
          <a:blip r:embed="rId5"/>
          <a:stretch>
            <a:fillRect/>
          </a:stretch>
        </p:blipFill>
        <p:spPr>
          <a:xfrm>
            <a:off x="8674176" y="961239"/>
            <a:ext cx="3057062" cy="4370412"/>
          </a:xfrm>
          <a:prstGeom prst="rect">
            <a:avLst/>
          </a:prstGeom>
        </p:spPr>
      </p:pic>
      <p:pic>
        <p:nvPicPr>
          <p:cNvPr id="5" name="Picture 4">
            <a:extLst>
              <a:ext uri="{FF2B5EF4-FFF2-40B4-BE49-F238E27FC236}">
                <a16:creationId xmlns:a16="http://schemas.microsoft.com/office/drawing/2014/main" id="{30401D87-D6AC-4DA3-8890-4B55E416E005}"/>
              </a:ext>
            </a:extLst>
          </p:cNvPr>
          <p:cNvPicPr>
            <a:picLocks noChangeAspect="1"/>
          </p:cNvPicPr>
          <p:nvPr/>
        </p:nvPicPr>
        <p:blipFill>
          <a:blip r:embed="rId6"/>
          <a:stretch>
            <a:fillRect/>
          </a:stretch>
        </p:blipFill>
        <p:spPr>
          <a:xfrm>
            <a:off x="286562" y="251025"/>
            <a:ext cx="2923453" cy="3927027"/>
          </a:xfrm>
          <a:prstGeom prst="rect">
            <a:avLst/>
          </a:prstGeom>
        </p:spPr>
      </p:pic>
      <p:sp>
        <p:nvSpPr>
          <p:cNvPr id="6" name="TextBox 5">
            <a:extLst>
              <a:ext uri="{FF2B5EF4-FFF2-40B4-BE49-F238E27FC236}">
                <a16:creationId xmlns:a16="http://schemas.microsoft.com/office/drawing/2014/main" id="{01D4F907-AEF4-46D0-A1A7-DB49008FB36E}"/>
              </a:ext>
            </a:extLst>
          </p:cNvPr>
          <p:cNvSpPr txBox="1"/>
          <p:nvPr/>
        </p:nvSpPr>
        <p:spPr>
          <a:xfrm>
            <a:off x="3737498" y="1789211"/>
            <a:ext cx="4522572" cy="2308324"/>
          </a:xfrm>
          <a:prstGeom prst="rect">
            <a:avLst/>
          </a:prstGeom>
          <a:noFill/>
        </p:spPr>
        <p:txBody>
          <a:bodyPr wrap="square" rtlCol="0">
            <a:spAutoFit/>
          </a:bodyPr>
          <a:lstStyle/>
          <a:p>
            <a:r>
              <a:rPr lang="en-GB" sz="2400" dirty="0">
                <a:latin typeface="Comic Sans MS" panose="030F0702030302020204" pitchFamily="66" charset="0"/>
              </a:rPr>
              <a:t>A rod puppet is controlled by long, thin, metal or wooden rods.  The person moving the puppet is beneath it and uses the rods to move the puppet’s arms or legs. </a:t>
            </a:r>
          </a:p>
        </p:txBody>
      </p:sp>
      <p:pic>
        <p:nvPicPr>
          <p:cNvPr id="8" name="Picture 7">
            <a:extLst>
              <a:ext uri="{FF2B5EF4-FFF2-40B4-BE49-F238E27FC236}">
                <a16:creationId xmlns:a16="http://schemas.microsoft.com/office/drawing/2014/main" id="{02A3814C-06C9-48D8-BB66-2EA63B9EBDDA}"/>
              </a:ext>
            </a:extLst>
          </p:cNvPr>
          <p:cNvPicPr>
            <a:picLocks noChangeAspect="1"/>
          </p:cNvPicPr>
          <p:nvPr/>
        </p:nvPicPr>
        <p:blipFill>
          <a:blip r:embed="rId7"/>
          <a:stretch>
            <a:fillRect/>
          </a:stretch>
        </p:blipFill>
        <p:spPr>
          <a:xfrm>
            <a:off x="5901131" y="3928348"/>
            <a:ext cx="1582746" cy="2817691"/>
          </a:xfrm>
          <a:prstGeom prst="rect">
            <a:avLst/>
          </a:prstGeom>
        </p:spPr>
      </p:pic>
      <p:sp>
        <p:nvSpPr>
          <p:cNvPr id="9" name="TextBox 8">
            <a:extLst>
              <a:ext uri="{FF2B5EF4-FFF2-40B4-BE49-F238E27FC236}">
                <a16:creationId xmlns:a16="http://schemas.microsoft.com/office/drawing/2014/main" id="{A648FFD2-D52D-4BE2-B228-78FFF53D0DA0}"/>
              </a:ext>
            </a:extLst>
          </p:cNvPr>
          <p:cNvSpPr txBox="1"/>
          <p:nvPr/>
        </p:nvSpPr>
        <p:spPr>
          <a:xfrm>
            <a:off x="1066186" y="4750963"/>
            <a:ext cx="4420839" cy="1569660"/>
          </a:xfrm>
          <a:prstGeom prst="rect">
            <a:avLst/>
          </a:prstGeom>
          <a:noFill/>
        </p:spPr>
        <p:txBody>
          <a:bodyPr wrap="square" rtlCol="0">
            <a:spAutoFit/>
          </a:bodyPr>
          <a:lstStyle/>
          <a:p>
            <a:pPr algn="ctr"/>
            <a:r>
              <a:rPr lang="en-GB" sz="2400" dirty="0">
                <a:latin typeface="Comic Sans MS" panose="030F0702030302020204" pitchFamily="66" charset="0"/>
              </a:rPr>
              <a:t>Kermit the Frog and the other Muppet</a:t>
            </a:r>
          </a:p>
          <a:p>
            <a:pPr algn="ctr"/>
            <a:r>
              <a:rPr lang="en-GB" sz="2400" dirty="0">
                <a:latin typeface="Comic Sans MS" panose="030F0702030302020204" pitchFamily="66" charset="0"/>
              </a:rPr>
              <a:t>Characters are well known rod puppets.</a:t>
            </a:r>
          </a:p>
        </p:txBody>
      </p:sp>
      <p:pic>
        <p:nvPicPr>
          <p:cNvPr id="3" name="Audio 2">
            <a:hlinkClick r:id="" action="ppaction://media"/>
            <a:extLst>
              <a:ext uri="{FF2B5EF4-FFF2-40B4-BE49-F238E27FC236}">
                <a16:creationId xmlns:a16="http://schemas.microsoft.com/office/drawing/2014/main" id="{C11BF9E4-58F2-48D1-8D1D-B914FB6E4C9C}"/>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1488738" y="6154738"/>
            <a:ext cx="487362" cy="487362"/>
          </a:xfrm>
          <a:prstGeom prst="rect">
            <a:avLst/>
          </a:prstGeom>
        </p:spPr>
      </p:pic>
    </p:spTree>
    <p:extLst>
      <p:ext uri="{BB962C8B-B14F-4D97-AF65-F5344CB8AC3E}">
        <p14:creationId xmlns:p14="http://schemas.microsoft.com/office/powerpoint/2010/main" val="3254351791"/>
      </p:ext>
    </p:extLst>
  </p:cSld>
  <p:clrMapOvr>
    <a:masterClrMapping/>
  </p:clrMapOvr>
  <mc:AlternateContent xmlns:mc="http://schemas.openxmlformats.org/markup-compatibility/2006">
    <mc:Choice xmlns:p14="http://schemas.microsoft.com/office/powerpoint/2010/main" Requires="p14">
      <p:transition spd="slow" p14:dur="2000" advTm="22650"/>
    </mc:Choice>
    <mc:Fallback>
      <p:transition spd="slow" advTm="2265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7FA66384-6A8C-4D7E-890F-9C32444D1404}"/>
              </a:ext>
            </a:extLst>
          </p:cNvPr>
          <p:cNvPicPr>
            <a:picLocks noChangeAspect="1"/>
          </p:cNvPicPr>
          <p:nvPr/>
        </p:nvPicPr>
        <p:blipFill>
          <a:blip r:embed="rId4"/>
          <a:stretch>
            <a:fillRect/>
          </a:stretch>
        </p:blipFill>
        <p:spPr>
          <a:xfrm>
            <a:off x="1009557" y="427327"/>
            <a:ext cx="5734050" cy="933450"/>
          </a:xfrm>
          <a:prstGeom prst="rect">
            <a:avLst/>
          </a:prstGeom>
        </p:spPr>
      </p:pic>
      <p:pic>
        <p:nvPicPr>
          <p:cNvPr id="3" name="Picture 2">
            <a:extLst>
              <a:ext uri="{FF2B5EF4-FFF2-40B4-BE49-F238E27FC236}">
                <a16:creationId xmlns:a16="http://schemas.microsoft.com/office/drawing/2014/main" id="{19BA2997-329B-46CF-AAD6-BC57C2787829}"/>
              </a:ext>
            </a:extLst>
          </p:cNvPr>
          <p:cNvPicPr>
            <a:picLocks noChangeAspect="1"/>
          </p:cNvPicPr>
          <p:nvPr/>
        </p:nvPicPr>
        <p:blipFill>
          <a:blip r:embed="rId5"/>
          <a:stretch>
            <a:fillRect/>
          </a:stretch>
        </p:blipFill>
        <p:spPr>
          <a:xfrm>
            <a:off x="89503" y="1898030"/>
            <a:ext cx="4157964" cy="3064588"/>
          </a:xfrm>
          <a:prstGeom prst="rect">
            <a:avLst/>
          </a:prstGeom>
        </p:spPr>
      </p:pic>
      <p:pic>
        <p:nvPicPr>
          <p:cNvPr id="4" name="Picture 3">
            <a:extLst>
              <a:ext uri="{FF2B5EF4-FFF2-40B4-BE49-F238E27FC236}">
                <a16:creationId xmlns:a16="http://schemas.microsoft.com/office/drawing/2014/main" id="{0A5C5F21-5737-411A-937F-D8A290B3C98C}"/>
              </a:ext>
            </a:extLst>
          </p:cNvPr>
          <p:cNvPicPr>
            <a:picLocks noChangeAspect="1"/>
          </p:cNvPicPr>
          <p:nvPr/>
        </p:nvPicPr>
        <p:blipFill>
          <a:blip r:embed="rId6"/>
          <a:stretch>
            <a:fillRect/>
          </a:stretch>
        </p:blipFill>
        <p:spPr>
          <a:xfrm>
            <a:off x="8443064" y="741748"/>
            <a:ext cx="3276600" cy="3324225"/>
          </a:xfrm>
          <a:prstGeom prst="rect">
            <a:avLst/>
          </a:prstGeom>
        </p:spPr>
      </p:pic>
      <p:sp>
        <p:nvSpPr>
          <p:cNvPr id="5" name="TextBox 4">
            <a:extLst>
              <a:ext uri="{FF2B5EF4-FFF2-40B4-BE49-F238E27FC236}">
                <a16:creationId xmlns:a16="http://schemas.microsoft.com/office/drawing/2014/main" id="{C40CC8BF-21AB-4609-8CC8-169BD3F07216}"/>
              </a:ext>
            </a:extLst>
          </p:cNvPr>
          <p:cNvSpPr txBox="1"/>
          <p:nvPr/>
        </p:nvSpPr>
        <p:spPr>
          <a:xfrm>
            <a:off x="4421804" y="1869892"/>
            <a:ext cx="3958715" cy="4247317"/>
          </a:xfrm>
          <a:prstGeom prst="rect">
            <a:avLst/>
          </a:prstGeom>
          <a:noFill/>
        </p:spPr>
        <p:txBody>
          <a:bodyPr wrap="square" rtlCol="0">
            <a:spAutoFit/>
          </a:bodyPr>
          <a:lstStyle/>
          <a:p>
            <a:r>
              <a:rPr lang="en-GB" dirty="0">
                <a:latin typeface="Comic Sans MS" panose="030F0702030302020204" pitchFamily="66" charset="0"/>
              </a:rPr>
              <a:t>The use of shadows to amuse and entertain has a very long history. There are records of shadow puppets being used in</a:t>
            </a:r>
          </a:p>
          <a:p>
            <a:r>
              <a:rPr lang="en-GB" dirty="0">
                <a:latin typeface="Comic Sans MS" panose="030F0702030302020204" pitchFamily="66" charset="0"/>
              </a:rPr>
              <a:t>performances in China and India more than two thousand years ago. </a:t>
            </a:r>
          </a:p>
          <a:p>
            <a:endParaRPr lang="en-GB" dirty="0">
              <a:latin typeface="Comic Sans MS" panose="030F0702030302020204" pitchFamily="66" charset="0"/>
            </a:endParaRPr>
          </a:p>
          <a:p>
            <a:r>
              <a:rPr lang="en-GB" dirty="0">
                <a:latin typeface="Comic Sans MS" panose="030F0702030302020204" pitchFamily="66" charset="0"/>
              </a:rPr>
              <a:t>Shadow puppets are figures that are placed between a light and a screen. Moving them creates the illusion of moving images on the screen. </a:t>
            </a:r>
          </a:p>
          <a:p>
            <a:endParaRPr lang="en-GB" dirty="0">
              <a:latin typeface="Comic Sans MS" panose="030F0702030302020204" pitchFamily="66" charset="0"/>
            </a:endParaRPr>
          </a:p>
          <a:p>
            <a:r>
              <a:rPr lang="en-GB" dirty="0">
                <a:latin typeface="Comic Sans MS" panose="030F0702030302020204" pitchFamily="66" charset="0"/>
              </a:rPr>
              <a:t>The simplest shadow shows are created by our own hands.</a:t>
            </a:r>
          </a:p>
        </p:txBody>
      </p:sp>
      <p:sp>
        <p:nvSpPr>
          <p:cNvPr id="6" name="TextBox 5">
            <a:extLst>
              <a:ext uri="{FF2B5EF4-FFF2-40B4-BE49-F238E27FC236}">
                <a16:creationId xmlns:a16="http://schemas.microsoft.com/office/drawing/2014/main" id="{77D59DD2-A6D2-49E6-BCF8-8A350D5F70C2}"/>
              </a:ext>
            </a:extLst>
          </p:cNvPr>
          <p:cNvSpPr txBox="1"/>
          <p:nvPr/>
        </p:nvSpPr>
        <p:spPr>
          <a:xfrm>
            <a:off x="807867" y="5103674"/>
            <a:ext cx="2459115" cy="1754326"/>
          </a:xfrm>
          <a:prstGeom prst="rect">
            <a:avLst/>
          </a:prstGeom>
          <a:noFill/>
        </p:spPr>
        <p:txBody>
          <a:bodyPr wrap="square" rtlCol="0">
            <a:spAutoFit/>
          </a:bodyPr>
          <a:lstStyle/>
          <a:p>
            <a:r>
              <a:rPr lang="en-GB" dirty="0">
                <a:latin typeface="Comic Sans MS" panose="030F0702030302020204" pitchFamily="66" charset="0"/>
              </a:rPr>
              <a:t>There is a video clip on the weekly plan about shadow puppets that you might like to watch.</a:t>
            </a:r>
          </a:p>
          <a:p>
            <a:endParaRPr lang="en-GB" dirty="0"/>
          </a:p>
        </p:txBody>
      </p:sp>
      <p:pic>
        <p:nvPicPr>
          <p:cNvPr id="7" name="Picture 6">
            <a:extLst>
              <a:ext uri="{FF2B5EF4-FFF2-40B4-BE49-F238E27FC236}">
                <a16:creationId xmlns:a16="http://schemas.microsoft.com/office/drawing/2014/main" id="{0C476F35-CC2A-4F55-885E-D611DB9A068C}"/>
              </a:ext>
            </a:extLst>
          </p:cNvPr>
          <p:cNvPicPr>
            <a:picLocks noChangeAspect="1"/>
          </p:cNvPicPr>
          <p:nvPr/>
        </p:nvPicPr>
        <p:blipFill>
          <a:blip r:embed="rId7"/>
          <a:stretch>
            <a:fillRect/>
          </a:stretch>
        </p:blipFill>
        <p:spPr>
          <a:xfrm>
            <a:off x="8636863" y="4254161"/>
            <a:ext cx="1936359" cy="2341948"/>
          </a:xfrm>
          <a:prstGeom prst="rect">
            <a:avLst/>
          </a:prstGeom>
        </p:spPr>
      </p:pic>
      <p:pic>
        <p:nvPicPr>
          <p:cNvPr id="10" name="Audio 9">
            <a:hlinkClick r:id="" action="ppaction://media"/>
            <a:extLst>
              <a:ext uri="{FF2B5EF4-FFF2-40B4-BE49-F238E27FC236}">
                <a16:creationId xmlns:a16="http://schemas.microsoft.com/office/drawing/2014/main" id="{EF747B4F-A031-41DC-9290-F682E7BDEACF}"/>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1488738" y="6154738"/>
            <a:ext cx="487362" cy="487362"/>
          </a:xfrm>
          <a:prstGeom prst="rect">
            <a:avLst/>
          </a:prstGeom>
        </p:spPr>
      </p:pic>
    </p:spTree>
    <p:extLst>
      <p:ext uri="{BB962C8B-B14F-4D97-AF65-F5344CB8AC3E}">
        <p14:creationId xmlns:p14="http://schemas.microsoft.com/office/powerpoint/2010/main" val="3061456900"/>
      </p:ext>
    </p:extLst>
  </p:cSld>
  <p:clrMapOvr>
    <a:masterClrMapping/>
  </p:clrMapOvr>
  <mc:AlternateContent xmlns:mc="http://schemas.openxmlformats.org/markup-compatibility/2006">
    <mc:Choice xmlns:p14="http://schemas.microsoft.com/office/powerpoint/2010/main" Requires="p14">
      <p:transition spd="slow" p14:dur="2000" advTm="43413"/>
    </mc:Choice>
    <mc:Fallback>
      <p:transition spd="slow" advTm="4341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0"/>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92E9E853-ED98-440B-A0A4-3A92E0E1AC02}"/>
              </a:ext>
            </a:extLst>
          </p:cNvPr>
          <p:cNvPicPr>
            <a:picLocks noChangeAspect="1"/>
          </p:cNvPicPr>
          <p:nvPr/>
        </p:nvPicPr>
        <p:blipFill>
          <a:blip r:embed="rId4"/>
          <a:stretch>
            <a:fillRect/>
          </a:stretch>
        </p:blipFill>
        <p:spPr>
          <a:xfrm>
            <a:off x="1460517" y="201564"/>
            <a:ext cx="4105275" cy="990600"/>
          </a:xfrm>
          <a:prstGeom prst="rect">
            <a:avLst/>
          </a:prstGeom>
        </p:spPr>
      </p:pic>
      <p:sp>
        <p:nvSpPr>
          <p:cNvPr id="2" name="TextBox 1">
            <a:extLst>
              <a:ext uri="{FF2B5EF4-FFF2-40B4-BE49-F238E27FC236}">
                <a16:creationId xmlns:a16="http://schemas.microsoft.com/office/drawing/2014/main" id="{41E762F5-0BE1-4758-9FE7-87D6EFC5A9E0}"/>
              </a:ext>
            </a:extLst>
          </p:cNvPr>
          <p:cNvSpPr txBox="1"/>
          <p:nvPr/>
        </p:nvSpPr>
        <p:spPr>
          <a:xfrm>
            <a:off x="2441361" y="1596805"/>
            <a:ext cx="4421078" cy="4893647"/>
          </a:xfrm>
          <a:prstGeom prst="rect">
            <a:avLst/>
          </a:prstGeom>
          <a:noFill/>
        </p:spPr>
        <p:txBody>
          <a:bodyPr wrap="square" rtlCol="0">
            <a:spAutoFit/>
          </a:bodyPr>
          <a:lstStyle/>
          <a:p>
            <a:r>
              <a:rPr lang="en-GB" sz="2400" dirty="0">
                <a:latin typeface="Comic Sans MS" panose="030F0702030302020204" pitchFamily="66" charset="0"/>
              </a:rPr>
              <a:t>This type of puppet is moved around with strings that hang from above the theatre. This is one of the more complex types of puppetry and is hard to master as some marionettes can have up to thirty strings.</a:t>
            </a:r>
          </a:p>
          <a:p>
            <a:endParaRPr lang="en-GB" sz="2400" dirty="0">
              <a:latin typeface="Comic Sans MS" panose="030F0702030302020204" pitchFamily="66" charset="0"/>
            </a:endParaRPr>
          </a:p>
          <a:p>
            <a:r>
              <a:rPr lang="en-GB" sz="2400" dirty="0">
                <a:latin typeface="Comic Sans MS" panose="030F0702030302020204" pitchFamily="66" charset="0"/>
              </a:rPr>
              <a:t>Marionettes are made from a variety of materials including fabric, wood and papier mâché. </a:t>
            </a:r>
          </a:p>
        </p:txBody>
      </p:sp>
      <p:pic>
        <p:nvPicPr>
          <p:cNvPr id="5" name="Picture 4">
            <a:extLst>
              <a:ext uri="{FF2B5EF4-FFF2-40B4-BE49-F238E27FC236}">
                <a16:creationId xmlns:a16="http://schemas.microsoft.com/office/drawing/2014/main" id="{3F1ABEE2-5AF8-45D5-B421-42817F6A8451}"/>
              </a:ext>
            </a:extLst>
          </p:cNvPr>
          <p:cNvPicPr>
            <a:picLocks noChangeAspect="1"/>
          </p:cNvPicPr>
          <p:nvPr/>
        </p:nvPicPr>
        <p:blipFill>
          <a:blip r:embed="rId5"/>
          <a:stretch>
            <a:fillRect/>
          </a:stretch>
        </p:blipFill>
        <p:spPr>
          <a:xfrm>
            <a:off x="6978865" y="460343"/>
            <a:ext cx="4898520" cy="3785652"/>
          </a:xfrm>
          <a:prstGeom prst="rect">
            <a:avLst/>
          </a:prstGeom>
        </p:spPr>
      </p:pic>
      <p:sp>
        <p:nvSpPr>
          <p:cNvPr id="7" name="Rectangle 6">
            <a:extLst>
              <a:ext uri="{FF2B5EF4-FFF2-40B4-BE49-F238E27FC236}">
                <a16:creationId xmlns:a16="http://schemas.microsoft.com/office/drawing/2014/main" id="{CF9609CC-8BB1-4567-9B24-5D36A475F53E}"/>
              </a:ext>
            </a:extLst>
          </p:cNvPr>
          <p:cNvSpPr/>
          <p:nvPr/>
        </p:nvSpPr>
        <p:spPr>
          <a:xfrm>
            <a:off x="7623253" y="4556166"/>
            <a:ext cx="3609743" cy="1200329"/>
          </a:xfrm>
          <a:prstGeom prst="rect">
            <a:avLst/>
          </a:prstGeom>
        </p:spPr>
        <p:txBody>
          <a:bodyPr wrap="square">
            <a:spAutoFit/>
          </a:bodyPr>
          <a:lstStyle/>
          <a:p>
            <a:r>
              <a:rPr lang="en-GB" dirty="0">
                <a:latin typeface="Comic Sans MS" panose="030F0702030302020204" pitchFamily="66" charset="0"/>
              </a:rPr>
              <a:t>There is a video clip on the weekly plan showing marionette puppets in action that you might like to watch.</a:t>
            </a:r>
          </a:p>
        </p:txBody>
      </p:sp>
      <p:pic>
        <p:nvPicPr>
          <p:cNvPr id="8" name="Picture 7">
            <a:extLst>
              <a:ext uri="{FF2B5EF4-FFF2-40B4-BE49-F238E27FC236}">
                <a16:creationId xmlns:a16="http://schemas.microsoft.com/office/drawing/2014/main" id="{826EF2FE-61DD-4CC5-AFCF-A9240852E7B1}"/>
              </a:ext>
            </a:extLst>
          </p:cNvPr>
          <p:cNvPicPr>
            <a:picLocks noChangeAspect="1"/>
          </p:cNvPicPr>
          <p:nvPr/>
        </p:nvPicPr>
        <p:blipFill>
          <a:blip r:embed="rId6"/>
          <a:stretch>
            <a:fillRect/>
          </a:stretch>
        </p:blipFill>
        <p:spPr>
          <a:xfrm>
            <a:off x="241548" y="1507757"/>
            <a:ext cx="1933579" cy="4342628"/>
          </a:xfrm>
          <a:prstGeom prst="rect">
            <a:avLst/>
          </a:prstGeom>
        </p:spPr>
      </p:pic>
      <p:pic>
        <p:nvPicPr>
          <p:cNvPr id="4" name="Audio 3">
            <a:hlinkClick r:id="" action="ppaction://media"/>
            <a:extLst>
              <a:ext uri="{FF2B5EF4-FFF2-40B4-BE49-F238E27FC236}">
                <a16:creationId xmlns:a16="http://schemas.microsoft.com/office/drawing/2014/main" id="{6A65311B-9FD8-4277-A48A-8F35FBC8605A}"/>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488738" y="6154738"/>
            <a:ext cx="487362" cy="487362"/>
          </a:xfrm>
          <a:prstGeom prst="rect">
            <a:avLst/>
          </a:prstGeom>
        </p:spPr>
      </p:pic>
    </p:spTree>
    <p:extLst>
      <p:ext uri="{BB962C8B-B14F-4D97-AF65-F5344CB8AC3E}">
        <p14:creationId xmlns:p14="http://schemas.microsoft.com/office/powerpoint/2010/main" val="1715930968"/>
      </p:ext>
    </p:extLst>
  </p:cSld>
  <p:clrMapOvr>
    <a:masterClrMapping/>
  </p:clrMapOvr>
  <mc:AlternateContent xmlns:mc="http://schemas.openxmlformats.org/markup-compatibility/2006">
    <mc:Choice xmlns:p14="http://schemas.microsoft.com/office/powerpoint/2010/main" Requires="p14">
      <p:transition spd="slow" p14:dur="2000" advTm="35595"/>
    </mc:Choice>
    <mc:Fallback>
      <p:transition spd="slow" advTm="3559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03C21785-FCD3-490D-B9DF-C330F4B5890E}"/>
              </a:ext>
            </a:extLst>
          </p:cNvPr>
          <p:cNvSpPr/>
          <p:nvPr/>
        </p:nvSpPr>
        <p:spPr>
          <a:xfrm>
            <a:off x="926237" y="404582"/>
            <a:ext cx="6513250" cy="6346866"/>
          </a:xfrm>
          <a:prstGeom prst="rect">
            <a:avLst/>
          </a:prstGeom>
        </p:spPr>
        <p:txBody>
          <a:bodyPr wrap="square">
            <a:spAutoFit/>
          </a:bodyPr>
          <a:lstStyle/>
          <a:p>
            <a:pPr>
              <a:lnSpc>
                <a:spcPct val="115000"/>
              </a:lnSpc>
              <a:spcAft>
                <a:spcPts val="1000"/>
              </a:spcAft>
            </a:pPr>
            <a:r>
              <a:rPr lang="en-GB" dirty="0">
                <a:latin typeface="SassoonPrimaryInfant" pitchFamily="2" charset="0"/>
                <a:ea typeface="Calibri" panose="020F0502020204030204" pitchFamily="34" charset="0"/>
                <a:cs typeface="Times New Roman" panose="02020603050405020304" pitchFamily="18" charset="0"/>
              </a:rPr>
              <a:t>Now choose at least two of the puppets you have learned about and draw a picture of them. Now write sentences to explain what type of puppets they are, what they are made from and how they work.  </a:t>
            </a:r>
          </a:p>
          <a:p>
            <a:pPr>
              <a:lnSpc>
                <a:spcPct val="115000"/>
              </a:lnSpc>
              <a:spcAft>
                <a:spcPts val="1000"/>
              </a:spcAft>
            </a:pPr>
            <a:endParaRPr lang="en-GB" dirty="0">
              <a:latin typeface="SassoonPrimaryInfant" pitchFamily="2" charset="0"/>
              <a:ea typeface="Calibri" panose="020F0502020204030204" pitchFamily="34" charset="0"/>
              <a:cs typeface="Times New Roman" panose="02020603050405020304" pitchFamily="18" charset="0"/>
            </a:endParaRPr>
          </a:p>
          <a:p>
            <a:pPr>
              <a:lnSpc>
                <a:spcPct val="115000"/>
              </a:lnSpc>
              <a:spcAft>
                <a:spcPts val="1000"/>
              </a:spcAft>
            </a:pPr>
            <a:endParaRPr lang="en-GB" dirty="0">
              <a:latin typeface="SassoonPrimaryInfant" pitchFamily="2" charset="0"/>
              <a:ea typeface="Calibri" panose="020F0502020204030204" pitchFamily="34" charset="0"/>
              <a:cs typeface="Times New Roman" panose="02020603050405020304" pitchFamily="18" charset="0"/>
            </a:endParaRPr>
          </a:p>
          <a:p>
            <a:pPr>
              <a:lnSpc>
                <a:spcPct val="115000"/>
              </a:lnSpc>
              <a:spcAft>
                <a:spcPts val="1000"/>
              </a:spcAft>
            </a:pPr>
            <a:endParaRPr lang="en-GB" dirty="0">
              <a:latin typeface="SassoonPrimaryInfant" pitchFamily="2" charset="0"/>
              <a:ea typeface="Calibri" panose="020F0502020204030204" pitchFamily="34" charset="0"/>
              <a:cs typeface="Times New Roman" panose="02020603050405020304" pitchFamily="18" charset="0"/>
            </a:endParaRPr>
          </a:p>
          <a:p>
            <a:pPr>
              <a:lnSpc>
                <a:spcPct val="115000"/>
              </a:lnSpc>
              <a:spcAft>
                <a:spcPts val="1000"/>
              </a:spcAft>
            </a:pPr>
            <a:endParaRPr lang="en-GB" dirty="0">
              <a:latin typeface="SassoonPrimaryInfant" pitchFamily="2" charset="0"/>
              <a:ea typeface="Calibri" panose="020F0502020204030204" pitchFamily="34" charset="0"/>
              <a:cs typeface="Times New Roman" panose="02020603050405020304" pitchFamily="18" charset="0"/>
            </a:endParaRPr>
          </a:p>
          <a:p>
            <a:pPr>
              <a:lnSpc>
                <a:spcPct val="115000"/>
              </a:lnSpc>
              <a:spcAft>
                <a:spcPts val="1000"/>
              </a:spcAft>
            </a:pPr>
            <a:endParaRPr lang="en-GB" dirty="0">
              <a:latin typeface="SassoonPrimaryInfant" pitchFamily="2" charset="0"/>
              <a:ea typeface="Calibri" panose="020F0502020204030204" pitchFamily="34" charset="0"/>
              <a:cs typeface="Times New Roman" panose="02020603050405020304" pitchFamily="18" charset="0"/>
            </a:endParaRPr>
          </a:p>
          <a:p>
            <a:pPr>
              <a:lnSpc>
                <a:spcPct val="115000"/>
              </a:lnSpc>
              <a:spcAft>
                <a:spcPts val="1000"/>
              </a:spcAft>
            </a:pPr>
            <a:endParaRPr lang="en-GB" dirty="0">
              <a:latin typeface="SassoonPrimaryInfant" pitchFamily="2" charset="0"/>
              <a:ea typeface="Calibri" panose="020F0502020204030204" pitchFamily="34" charset="0"/>
              <a:cs typeface="Times New Roman" panose="02020603050405020304" pitchFamily="18" charset="0"/>
            </a:endParaRPr>
          </a:p>
          <a:p>
            <a:pPr>
              <a:lnSpc>
                <a:spcPct val="115000"/>
              </a:lnSpc>
              <a:spcAft>
                <a:spcPts val="1000"/>
              </a:spcAft>
            </a:pPr>
            <a:endParaRPr lang="en-GB" dirty="0">
              <a:latin typeface="SassoonPrimaryInfant" pitchFamily="2" charset="0"/>
              <a:ea typeface="Calibri" panose="020F0502020204030204" pitchFamily="34" charset="0"/>
              <a:cs typeface="Times New Roman" panose="02020603050405020304" pitchFamily="18" charset="0"/>
            </a:endParaRPr>
          </a:p>
          <a:p>
            <a:pPr>
              <a:lnSpc>
                <a:spcPct val="115000"/>
              </a:lnSpc>
              <a:spcAft>
                <a:spcPts val="1000"/>
              </a:spcAft>
            </a:pPr>
            <a:endParaRPr lang="en-GB" dirty="0">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r>
              <a:rPr lang="en-GB" dirty="0">
                <a:latin typeface="SassoonPrimaryInfant" pitchFamily="2" charset="0"/>
                <a:ea typeface="Calibri" panose="020F0502020204030204" pitchFamily="34" charset="0"/>
                <a:cs typeface="Times New Roman" panose="02020603050405020304" pitchFamily="18" charset="0"/>
              </a:rPr>
              <a:t> </a:t>
            </a:r>
            <a:endParaRPr lang="en-GB" dirty="0">
              <a:latin typeface="Calibri" panose="020F0502020204030204" pitchFamily="34" charset="0"/>
              <a:ea typeface="Calibri" panose="020F0502020204030204" pitchFamily="34" charset="0"/>
              <a:cs typeface="Times New Roman" panose="02020603050405020304" pitchFamily="18" charset="0"/>
            </a:endParaRPr>
          </a:p>
          <a:p>
            <a:r>
              <a:rPr lang="en-GB" dirty="0">
                <a:latin typeface="SassoonPrimaryInfant" pitchFamily="2" charset="0"/>
                <a:ea typeface="Calibri" panose="020F0502020204030204" pitchFamily="34" charset="0"/>
                <a:cs typeface="Times New Roman" panose="02020603050405020304" pitchFamily="18" charset="0"/>
              </a:rPr>
              <a:t>When you have finished there are some animal hand shadow cards in the folder you could try to create.  All you need is a lamp or torch, a wall and your hands. </a:t>
            </a:r>
            <a:endParaRPr lang="en-GB" dirty="0"/>
          </a:p>
        </p:txBody>
      </p:sp>
      <p:pic>
        <p:nvPicPr>
          <p:cNvPr id="3" name="Picture 2">
            <a:extLst>
              <a:ext uri="{FF2B5EF4-FFF2-40B4-BE49-F238E27FC236}">
                <a16:creationId xmlns:a16="http://schemas.microsoft.com/office/drawing/2014/main" id="{04C5F0F6-DBC8-4D77-AC2C-7F65665FBF21}"/>
              </a:ext>
            </a:extLst>
          </p:cNvPr>
          <p:cNvPicPr>
            <a:picLocks noChangeAspect="1"/>
          </p:cNvPicPr>
          <p:nvPr/>
        </p:nvPicPr>
        <p:blipFill>
          <a:blip r:embed="rId4"/>
          <a:stretch>
            <a:fillRect/>
          </a:stretch>
        </p:blipFill>
        <p:spPr>
          <a:xfrm>
            <a:off x="8035264" y="3140335"/>
            <a:ext cx="3683261" cy="3342331"/>
          </a:xfrm>
          <a:prstGeom prst="rect">
            <a:avLst/>
          </a:prstGeom>
        </p:spPr>
      </p:pic>
      <p:pic>
        <p:nvPicPr>
          <p:cNvPr id="4" name="Picture 3">
            <a:extLst>
              <a:ext uri="{FF2B5EF4-FFF2-40B4-BE49-F238E27FC236}">
                <a16:creationId xmlns:a16="http://schemas.microsoft.com/office/drawing/2014/main" id="{192C2522-F106-477D-B6DD-CDE3B4A095AC}"/>
              </a:ext>
            </a:extLst>
          </p:cNvPr>
          <p:cNvPicPr>
            <a:picLocks noChangeAspect="1"/>
          </p:cNvPicPr>
          <p:nvPr/>
        </p:nvPicPr>
        <p:blipFill>
          <a:blip r:embed="rId5"/>
          <a:stretch>
            <a:fillRect/>
          </a:stretch>
        </p:blipFill>
        <p:spPr>
          <a:xfrm>
            <a:off x="1194235" y="1850520"/>
            <a:ext cx="5792491" cy="3298685"/>
          </a:xfrm>
          <a:prstGeom prst="rect">
            <a:avLst/>
          </a:prstGeom>
        </p:spPr>
      </p:pic>
      <p:pic>
        <p:nvPicPr>
          <p:cNvPr id="8" name="Audio 7">
            <a:hlinkClick r:id="" action="ppaction://media"/>
            <a:extLst>
              <a:ext uri="{FF2B5EF4-FFF2-40B4-BE49-F238E27FC236}">
                <a16:creationId xmlns:a16="http://schemas.microsoft.com/office/drawing/2014/main" id="{E1380FB5-070E-4128-814C-730DB690F3D5}"/>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488738" y="6154738"/>
            <a:ext cx="487362" cy="487362"/>
          </a:xfrm>
          <a:prstGeom prst="rect">
            <a:avLst/>
          </a:prstGeom>
        </p:spPr>
      </p:pic>
    </p:spTree>
    <p:extLst>
      <p:ext uri="{BB962C8B-B14F-4D97-AF65-F5344CB8AC3E}">
        <p14:creationId xmlns:p14="http://schemas.microsoft.com/office/powerpoint/2010/main" val="438444851"/>
      </p:ext>
    </p:extLst>
  </p:cSld>
  <p:clrMapOvr>
    <a:masterClrMapping/>
  </p:clrMapOvr>
  <mc:AlternateContent xmlns:mc="http://schemas.openxmlformats.org/markup-compatibility/2006">
    <mc:Choice xmlns:p14="http://schemas.microsoft.com/office/powerpoint/2010/main" Requires="p14">
      <p:transition spd="slow" p14:dur="2000" advTm="50475"/>
    </mc:Choice>
    <mc:Fallback>
      <p:transition spd="slow" advTm="5047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8"/>
                </p:tgtEl>
              </p:cMediaNode>
            </p:audio>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424</TotalTime>
  <Words>335</Words>
  <Application>Microsoft Office PowerPoint</Application>
  <PresentationFormat>Widescreen</PresentationFormat>
  <Paragraphs>32</Paragraphs>
  <Slides>10</Slides>
  <Notes>0</Notes>
  <HiddenSlides>0</HiddenSlides>
  <MMClips>10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10</vt:i4>
      </vt:variant>
    </vt:vector>
  </HeadingPairs>
  <TitlesOfParts>
    <vt:vector size="17" baseType="lpstr">
      <vt:lpstr>Arial</vt:lpstr>
      <vt:lpstr>Calibri</vt:lpstr>
      <vt:lpstr>Calibri Light</vt:lpstr>
      <vt:lpstr>Comic Sans MS</vt:lpstr>
      <vt:lpstr>SassoonPrimaryInfant</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Michelle Edwards</dc:creator>
  <cp:lastModifiedBy>Michelle Edwards</cp:lastModifiedBy>
  <cp:revision>20</cp:revision>
  <dcterms:created xsi:type="dcterms:W3CDTF">2021-01-13T09:53:22Z</dcterms:created>
  <dcterms:modified xsi:type="dcterms:W3CDTF">2021-01-16T21:21:36Z</dcterms:modified>
</cp:coreProperties>
</file>