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ink/inkAction1.xml" ContentType="application/vnd.ms-office.inkAction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ink/inkAction2.xml" ContentType="application/vnd.ms-office.inkAction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ink/inkAction3.xml" ContentType="application/vnd.ms-office.inkAction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ink/inkAction4.xml" ContentType="application/vnd.ms-office.inkAction+xml"/>
  <Override PartName="/ppt/tags/tag7.xml" ContentType="application/vnd.openxmlformats-officedocument.presentationml.tags+xml"/>
  <Override PartName="/ppt/notesSlides/notesSlide7.xml" ContentType="application/vnd.openxmlformats-officedocument.presentationml.notesSlide+xml"/>
  <Override PartName="/ppt/ink/inkAction5.xml" ContentType="application/vnd.ms-office.inkAction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ppt/tags/tag9.xml" ContentType="application/vnd.openxmlformats-officedocument.presentationml.tags+xml"/>
  <Override PartName="/ppt/notesSlides/notesSlide9.xml" ContentType="application/vnd.openxmlformats-officedocument.presentationml.notesSlide+xml"/>
  <Override PartName="/ppt/ink/inkAction6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400" r:id="rId2"/>
    <p:sldId id="443" r:id="rId3"/>
    <p:sldId id="467" r:id="rId4"/>
    <p:sldId id="468" r:id="rId5"/>
    <p:sldId id="469" r:id="rId6"/>
    <p:sldId id="470" r:id="rId7"/>
    <p:sldId id="448" r:id="rId8"/>
    <p:sldId id="449" r:id="rId9"/>
    <p:sldId id="450" r:id="rId10"/>
    <p:sldId id="489" r:id="rId11"/>
    <p:sldId id="490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  <a:srgbClr val="F4F6F7"/>
    <a:srgbClr val="F6F9FB"/>
    <a:srgbClr val="F8FBFD"/>
    <a:srgbClr val="8BC2EB"/>
    <a:srgbClr val="87BCE4"/>
    <a:srgbClr val="86BAE2"/>
    <a:srgbClr val="5C809C"/>
    <a:srgbClr val="85B9E1"/>
    <a:srgbClr val="7EB0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278" autoAdjust="0"/>
    <p:restoredTop sz="95268" autoAdjust="0"/>
  </p:normalViewPr>
  <p:slideViewPr>
    <p:cSldViewPr snapToGrid="0">
      <p:cViewPr varScale="1">
        <p:scale>
          <a:sx n="82" d="100"/>
          <a:sy n="82" d="100"/>
        </p:scale>
        <p:origin x="845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6T16:09:26.085"/>
    </inkml:context>
    <inkml:brush xml:id="br0">
      <inkml:brushProperty name="width" value="0.08819" units="cm"/>
      <inkml:brushProperty name="height" value="0.35278" units="cm"/>
      <inkml:brushProperty name="color" value="#00B050"/>
      <inkml:brushProperty name="tip" value="rectangle"/>
      <inkml:brushProperty name="rasterOp" value="maskPen"/>
    </inkml:brush>
    <inkml:brush xml:id="br1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  <inkml:brush xml:id="br2">
      <inkml:brushProperty name="width" value="0.08819" units="cm"/>
      <inkml:brushProperty name="height" value="0.35278" units="cm"/>
      <inkml:brushProperty name="color" value="#0070C0"/>
      <inkml:brushProperty name="tip" value="rectangle"/>
      <inkml:brushProperty name="rasterOp" value="maskPen"/>
    </inkml:brush>
  </inkml:definitions>
  <iact:action type="add" startTime="17084">
    <iact:property name="dataType"/>
    <iact:actionData xml:id="d0">
      <inkml:trace xmlns:inkml="http://www.w3.org/2003/InkML" xml:id="stk0" contextRef="#ctx0" brushRef="#br0">2832 4886 0,'24'0'39,"0"0"-25,-1 0 9,1 0-16,-1 0 1,1 0 20,0 0-25,-1 0 20,1 0-15,-1 0 0,1 0 10,0 0-5,-1 0 10,1 0-16,-1 0 1,1 0 7,0 0 1,-1 0 43,1 0 98</inkml:trace>
    </iact:actionData>
  </iact:action>
  <iact:action type="add" startTime="18865">
    <iact:property name="dataType"/>
    <iact:actionData xml:id="d1">
      <inkml:trace xmlns:inkml="http://www.w3.org/2003/InkML" xml:id="stk1" contextRef="#ctx0" brushRef="#br0">2408 7365 0,'23'0'7,"1"0"2,-1 0-2,1 0-1,23 0 2,-23 0-1,-1 0 1,1 0 2,47 0-2,-24 0 1,-23 0 2,23 0-7,0 0 7,-23 0-6,-1 0 6,1 0-6,-1 0 2,1 0 1,0 0-3,-1 0 2,1 0-1,-1 0 9,25 0-2,-25 0 7,1 0 2</inkml:trace>
    </iact:actionData>
  </iact:action>
  <iact:action type="add" startTime="20352">
    <iact:property name="dataType"/>
    <iact:actionData xml:id="d2">
      <inkml:trace xmlns:inkml="http://www.w3.org/2003/InkML" xml:id="stk2" contextRef="#ctx0" brushRef="#br0">3068 9253 0,'0'24'187,"24"-24"-161,0 0-18,23 0 5,-24 0-3,1 24-3,0-24 10,-1 0-3,1 0 2,23 0 6,-23 0-2,23 0-13,0 0 5,-23 0-4,-1 0 18,1 0 3</inkml:trace>
    </iact:actionData>
  </iact:action>
  <iact:action type="add" startTime="21716">
    <iact:property name="dataType"/>
    <iact:actionData xml:id="d3">
      <inkml:trace xmlns:inkml="http://www.w3.org/2003/InkML" xml:id="stk3" contextRef="#ctx0" brushRef="#br0">2998 11661 0,'23'0'6,"1"24"11,-1-24-10,1 0 0,0 0 4,-1 0-7,1 23 5,-1-23-3,1 0 3,0 0-1,-1 0-1,1 0 1,-1 0 6,1 0-5,0 0 6</inkml:trace>
    </iact:actionData>
  </iact:action>
  <iact:action type="add" startTime="32992">
    <iact:property name="dataType"/>
    <iact:actionData xml:id="d4">
      <inkml:trace xmlns:inkml="http://www.w3.org/2003/InkML" xml:id="stk4" contextRef="#ctx0" brushRef="#br1">4414 4910 0</inkml:trace>
    </iact:actionData>
  </iact:action>
  <iact:action type="add" startTime="34372">
    <iact:property name="dataType"/>
    <iact:actionData xml:id="d5">
      <inkml:trace xmlns:inkml="http://www.w3.org/2003/InkML" xml:id="stk5" contextRef="#ctx0" brushRef="#br1">7199 5004 0</inkml:trace>
    </iact:actionData>
  </iact:action>
  <iact:action type="add" startTime="35675">
    <iact:property name="dataType"/>
    <iact:actionData xml:id="d6">
      <inkml:trace xmlns:inkml="http://www.w3.org/2003/InkML" xml:id="stk6" contextRef="#ctx0" brushRef="#br1">9889 5075 0</inkml:trace>
    </iact:actionData>
  </iact:action>
  <iact:action type="add" startTime="36960">
    <iact:property name="dataType"/>
    <iact:actionData xml:id="d7">
      <inkml:trace xmlns:inkml="http://www.w3.org/2003/InkML" xml:id="stk7" contextRef="#ctx0" brushRef="#br1">12461 4863 0</inkml:trace>
    </iact:actionData>
  </iact:action>
  <iact:action type="add" startTime="38316">
    <iact:property name="dataType"/>
    <iact:actionData xml:id="d8">
      <inkml:trace xmlns:inkml="http://www.w3.org/2003/InkML" xml:id="stk8" contextRef="#ctx0" brushRef="#br1">15671 4815 0</inkml:trace>
    </iact:actionData>
  </iact:action>
  <iact:action type="add" startTime="39619">
    <iact:property name="dataType"/>
    <iact:actionData xml:id="d9">
      <inkml:trace xmlns:inkml="http://www.w3.org/2003/InkML" xml:id="stk9" contextRef="#ctx0" brushRef="#br1">18267 4886 0</inkml:trace>
    </iact:actionData>
  </iact:action>
  <iact:action type="add" startTime="41182">
    <iact:property name="dataType"/>
    <iact:actionData xml:id="d10">
      <inkml:trace xmlns:inkml="http://www.w3.org/2003/InkML" xml:id="stk10" contextRef="#ctx0" brushRef="#br1">21264 5004 0</inkml:trace>
    </iact:actionData>
  </iact:action>
  <iact:action type="add" startTime="43825">
    <iact:property name="dataType"/>
    <iact:actionData xml:id="d11">
      <inkml:trace xmlns:inkml="http://www.w3.org/2003/InkML" xml:id="stk11" contextRef="#ctx0" brushRef="#br1">23978 4721 0,'-23'0'6,"-1"0"9</inkml:trace>
    </iact:actionData>
  </iact:action>
  <iact:action type="add" startTime="44865">
    <iact:property name="dataType"/>
    <iact:actionData xml:id="d12">
      <inkml:trace xmlns:inkml="http://www.w3.org/2003/InkML" xml:id="stk12" contextRef="#ctx0" brushRef="#br1">26315 4839 0</inkml:trace>
    </iact:actionData>
  </iact:action>
  <iact:action type="add" startTime="46043">
    <iact:property name="dataType"/>
    <iact:actionData xml:id="d13">
      <inkml:trace xmlns:inkml="http://www.w3.org/2003/InkML" xml:id="stk13" contextRef="#ctx0" brushRef="#br1">28935 5004 0</inkml:trace>
    </iact:actionData>
  </iact:action>
  <iact:action type="add" startTime="67281">
    <iact:property name="dataType"/>
    <iact:actionData xml:id="d14">
      <inkml:trace xmlns:inkml="http://www.w3.org/2003/InkML" xml:id="stk14" contextRef="#ctx0" brushRef="#br2">4461 2974 0,'23'0'112,"-23"24"-100,0-1-4,0 1-2,0 23 10,24 0-6,-24 1 3,24-25-2,-24 1 3,0-1-6,0 1 20,0 0-12</inkml:trace>
    </iact:actionData>
  </iact:action>
  <iact:action type="add" startTime="68452">
    <iact:property name="dataType"/>
    <iact:actionData xml:id="d15">
      <inkml:trace xmlns:inkml="http://www.w3.org/2003/InkML" xml:id="stk15" contextRef="#ctx0" brushRef="#br2">6915 3187 0,'24'23'11,"-24"1"-8,0-1 5,0 1 15,0 0 4,24-24 2,-24 23-15,0 1 56,0-1-47,0 1 8,23 0-8</inkml:trace>
    </iact:actionData>
  </iact:action>
  <iact:action type="add" startTime="69518">
    <iact:property name="dataType"/>
    <iact:actionData xml:id="d16">
      <inkml:trace xmlns:inkml="http://www.w3.org/2003/InkML" xml:id="stk16" contextRef="#ctx0" brushRef="#br2">9488 2856 0,'0'24'14,"0"23"-8,0-23 4,0 23-4,0 0 2,0-23-1,23-1 1,-23 1-1,0 23 11,0-23-5,0-1 26,0 1-15</inkml:trace>
    </iact:actionData>
  </iact:action>
  <iact:action type="add" startTime="70589">
    <iact:property name="dataType"/>
    <iact:actionData xml:id="d17">
      <inkml:trace xmlns:inkml="http://www.w3.org/2003/InkML" xml:id="stk17" contextRef="#ctx0" brushRef="#br2">12745 3021 0,'0'0'5,"0"48"-3,0-25 4,0 1 2,0-1-1,0 25 5,0-25-5,0 1-3,0-1 3,0 1 1,0 23-1,0-23 3,0-1-5,0 1 3,0 0 2,0-1-4,0 1 2,0-1 2,0 1 11,0 0-6</inkml:trace>
    </iact:actionData>
  </iact:action>
  <iact:action type="add" startTime="71653">
    <iact:property name="dataType"/>
    <iact:actionData xml:id="d18">
      <inkml:trace xmlns:inkml="http://www.w3.org/2003/InkML" xml:id="stk18" contextRef="#ctx0" brushRef="#br2">14609 2667 0,'0'0'4,"0"47"-2,0 1 4,24-1 1,-24-23 2,0 46-3,23 1 4,-23-47-2,24 23 0,-24-23 3,0-1-5,0 1-1,0-1 2,0 1 16,23-24-17,-23 24 10,0-1 7,0 1 24,0 23-39,0-23 7,0-1-7,0 1 7</inkml:trace>
    </iact:actionData>
  </iact:action>
  <iact:action type="add" startTime="73014">
    <iact:property name="dataType"/>
    <iact:actionData xml:id="d19">
      <inkml:trace xmlns:inkml="http://www.w3.org/2003/InkML" xml:id="stk19" contextRef="#ctx0" brushRef="#br2">18291 3234 0,'0'23'14,"0"1"1,0 0 1,0-1 19,0 1-19,0-1 10</inkml:trace>
    </iact:actionData>
  </iact:action>
  <iact:action type="add" startTime="74225">
    <iact:property name="dataType"/>
    <iact:actionData xml:id="d20">
      <inkml:trace xmlns:inkml="http://www.w3.org/2003/InkML" xml:id="stk20" contextRef="#ctx0" brushRef="#br2">20202 3493 0,'0'0'4,"24"48"-2,-24-1 12,24-47-3,-1 24 2,-23-1 2,0 1 8</inkml:trace>
    </iact:actionData>
  </iact:action>
  <iact:action type="add" startTime="75297">
    <iact:property name="dataType"/>
    <iact:actionData xml:id="d21">
      <inkml:trace xmlns:inkml="http://www.w3.org/2003/InkML" xml:id="stk21" contextRef="#ctx0" brushRef="#br2">23105 3541 0,'0'0'3,"47"71"-1,-23-48 7,0 24-4,-1 1 4,-23-25-1,0 1 3,0-1-4,24 1 3</inkml:trace>
    </iact:actionData>
  </iact:action>
  <iact:action type="add" startTime="76413">
    <iact:property name="dataType"/>
    <iact:actionData xml:id="d22">
      <inkml:trace xmlns:inkml="http://www.w3.org/2003/InkML" xml:id="stk22" contextRef="#ctx0" brushRef="#br2">26079 3659 0,'0'0'2,"47"71"3,-23-48 2,-1 1 1,-23-1 2,24 1-3</inkml:trace>
    </iact:actionData>
  </iact:action>
  <iact:action type="add" startTime="77360">
    <iact:property name="dataType"/>
    <iact:actionData xml:id="d23">
      <inkml:trace xmlns:inkml="http://www.w3.org/2003/InkML" xml:id="stk23" contextRef="#ctx0" brushRef="#br2">28982 3116 0,'0'23'48,"0"1"-44,0 0 3,23 23 1,-23 24 0,0-24-2,0 24 4,0-1-4,0-22 4,0 23-5,24-48 6,-24 1-5,24 23 1,-24-23 0,0-1 17</inkml:trace>
    </iact:actionData>
  </iact:action>
  <iact:action type="add" startTime="91304">
    <iact:property name="dataType"/>
    <iact:actionData xml:id="d24">
      <inkml:trace xmlns:inkml="http://www.w3.org/2003/InkML" xml:id="stk24" contextRef="#ctx0" brushRef="#br2">4225 4627 0,'23'0'97,"1"0"-94,0 0 3,-1 0 2,24 0-1,-23 0 0,23 0 1,-23 23 0,23-23-1,0 24 3,-23-24 4,-1 0-7,1 0 3,0 0 19</inkml:trace>
    </iact:actionData>
  </iact:action>
  <iact:action type="add" startTime="92335">
    <iact:property name="dataType"/>
    <iact:actionData xml:id="d25">
      <inkml:trace xmlns:inkml="http://www.w3.org/2003/InkML" xml:id="stk25" contextRef="#ctx0" brushRef="#br2">4225 7223 0,'47'0'67,"-23"0"-58,23 0-2,0 0 5,-23 0-7,46 24 1,-46-24 3,23 0 3,-23 23-9,-1-23 3,1 0 3,23 0 1,-47 24-6,24-24 5,-1 0-2,1 0 10,-24 24-9</inkml:trace>
    </iact:actionData>
  </iact:action>
  <iact:action type="add" startTime="93361">
    <iact:property name="dataType"/>
    <iact:actionData xml:id="d26">
      <inkml:trace xmlns:inkml="http://www.w3.org/2003/InkML" xml:id="stk26" contextRef="#ctx0" brushRef="#br2">4673 9891 0,'47'0'43,"1"0"-20,-1 0-21,-24 0 5,25 0 0,-48 23 0,23-23 3,1 0-4,-1 0 3</inkml:trace>
    </iact:actionData>
  </iact:action>
  <iact:action type="add" startTime="94477">
    <iact:property name="dataType"/>
    <iact:actionData xml:id="d27">
      <inkml:trace xmlns:inkml="http://www.w3.org/2003/InkML" xml:id="stk27" contextRef="#ctx0" brushRef="#br2">4343 12369 0,'0'-23'7,"23"23"30,1 0-29,0-24 5,-1 24-10,24-23 4,-23 23 4,23 0-5,0 0 1,-23 0 8,0 0-8,-1 0 5</inkml:trace>
    </iact:actionData>
  </iact:action>
  <iact:action type="add" startTime="118962">
    <iact:property name="dataType"/>
    <iact:actionData xml:id="d28">
      <inkml:trace xmlns:inkml="http://www.w3.org/2003/InkML" xml:id="stk28" contextRef="#ctx0" brushRef="#br0">3446 4981 0,'24'0'64,"-1"0"-60,24 0 4,1 0 0,22 0 0,25 0-2,-1 0 2,-23 0-1,94 0 4,-47 0-6,47 0 5,71 0-3,-70 0 0,-48 0 0,23 0 1,1 0 0,-24 0-1,0 0 0,-24 0 4,48 0-3,-24 0-2,47 0 2,0 0-1,0 0 2,24 0-3,-23 0 2,-1 0-2,-47-24 2,118 24-1,-95-47 1,48 47 0,-71-24 0,95 24 0,-95 0 0,0-23-1,23-1 1,48 24-1,-24 0 3,48-24-5,-25 1 3,48 23 4,0-24-8,24 24 3,-71 0 1,-24 0 0,71 0-1,-71 0 1,24 0 1,0 0-2,23 0 4,-47 0-7,24 0 3,-24 0 1,-23 0 0,70 0 0,-23-47 0,71 23-1,-71 24 3,23 0-2,-23 0-3,-24 0 3,24 0 0,-24 0 3,0 0-7,24 0 5,47 0 0,-24 0-3,-23 0 1,47 0 1,-71 24 0,48-24-1,-24 47 1,47-47-1,0 0 1,0 0 0,0 0 3,-24 0-7,-23 0 8,-24 0-8,0 0 7,-23 0-7,23 0 4,48 0-1,-95 0 1,47 0 0,-47 0 0,47 0-1,-47 0 1,71 0 0,-24 0-1,-47 0 4,118-47-6,24 23 2,-24 1 1,0-24 0,47 47 0,-94 0-1,-24 0 1,24 0-1,-24 0 1,0 0 0,0 0 0,-23 0 0,23 0 0,0 23-1,-47-23 1,47 24-1,1-24 1,-1 23 0,47-23-1,24 0 1,0 0-1,-47 24 1,23-24 0,24 24 4,-47-24-9,24 0 7,-25 0-2,25 0 1,-24 0-2,23-24-2,0-47 3,-46 24 0,22 0 0,25-24-1,-48 47 2,-23-23-3,70-24 3,-47 48-2,0-25 1,-47 1 0,24 24 3,-48-25-6,-23 48 1,0-23 2,-24 23 0,24 0-1,-47 0 9,-1 0-8,1 0-1,-1 0 9,1 0-9,0 0 2,-1 0-1,1 0 3,-1 0-8,48 0 5,-47 0 0,23 0-1,0 0 1,1 0 0,22 0 0,-46 0-1,47 0 3,-24 0-5</inkml:trace>
    </iact:actionData>
  </iact:action>
  <iact:action type="add" startTime="121526">
    <iact:property name="dataType"/>
    <iact:actionData xml:id="d29">
      <inkml:trace xmlns:inkml="http://www.w3.org/2003/InkML" xml:id="stk29" contextRef="#ctx0" brushRef="#br0">3564 6893 0,'47'0'130,"0"0"-122,71 23 0,24-23 4,-24 0-9,118 48 10,-71-48-10,0 23 4,-47 1 2,95-24-1,-48 23 0,-47-23 3,0 24-4,24 0 4,-72-24-6,25 23 2,23-23 1,-47 0-3,-1 24 2,1-24-1,24 23 1,23-23 1,23 0 0,-23 24 0,0-24-1,48 0 2,-1 0-2,-24 0 2,25 0-3,-1 0 2,0 0 0,0 0-1,24 0 1,0 0 4,-24 24-8,47-24 3,-94 0 1,0 23 5,24-23-11,23 47 8,-47-47-4,47 0 2,-23 0 0,70 0 0,-46 0 0,70 0-2,-95 0 3,72 0-3,23 0 2,0 0 2,0 0 3,0 0-12,0 0 6,0 0 2,0 24-3,47 0 2,-47-24-1,71 47 7,-48-24-12,48 1 12,0 23-13,-48-23 13,1 0-12,70-1 5,-46-23 1,-25 71 0,72-71 1,-72 0-2,24 0 3,1 24-5,-1-24 5,-23 0-4,94 0 4,-71 0-5,24 47 6,-71-47-5,165 0 0,-118 23 1,-23 1 0,70 47 5,-47-48-7,-47 25 3,47-25-1,-94 1 2,47-24-3,-23 0 4,-25 0-5,-70 0 7,-23 0 264,23 0-268,118 0-1,94-24 2,48-23-5,-24 47 3,118 0 1,-71 47 6,-47-23-12,47 23 13,-94 24-8,23-24-6,-94 24 8,48-48 0,-48 1-2,0-24-1,47 47 6,-71-47-7,-70 0 5,23 0-7,47 0 11,-94 0-9,48 24 0,-1 0 5,0-24-5,-47 47 6,95 0-7,-95-23 7,23-1-7,-23 1 9,24-1-10,-71 1 5,23 0 0,48-1 5,-48 1-7,-47-24-2,48 23 9,23-23-8,-24 0 3,0 0-1,-23 0-1,0 0 2,0 0 2,-24 0-4,0 0 0,-23-23 2,-1 23 4,1 0 2</inkml:trace>
    </iact:actionData>
  </iact:action>
  <iact:action type="add" startTime="124268">
    <iact:property name="dataType"/>
    <iact:actionData xml:id="d30">
      <inkml:trace xmlns:inkml="http://www.w3.org/2003/InkML" xml:id="stk30" contextRef="#ctx0" brushRef="#br0">3682 9820 0,'0'-24'39,"24"24"-32,23 0-1,-24-23 3,48 23-3,24 0 4,23-24 0,-24 24-4,24-24-1,47 24 6,-23 0-5,23 0 4,0 0-4,0-23 0,-47 23 2,95 0 5,-95 0-11,23 0 9,25 0-4,46 0 1,-70 0-1,117-24-2,-93-23 4,22 47 1,25-24-4,-24 24 2,-24 0 2,-47 0-4,94-23 1,-47-1 2,-47 24-2,71-23 2,-24-25-5,24 1 4,-24 24-1,24-48 2,-24 47-3,1 1 8,22-25-9,-70 48 3,0-47-3,0 47 2,24 0 1,-71 0-1,70 0 4,-23 0-3,-23-23 0,46 23-3,-23 0 6,24 0-4,0 0 1,23 0-1,-47 0 1,23 0 0,-23 0 1,0 0-5,48 0 3,-25 0 3,24 0-5,1 0 6,-48 0-4,0 0 1,47 0 0,-47 0 0,-24 0-1,1 0 2,-25 0-3,48 0-1,-23 0 5,-1 0 1,1 0-9,-25 0 8,25-24-1,-1 24-1,1 0-3,23-24 2,-48 1 5,1 23-6,47 0 3,-23-24-5,-25 24 8,48-24-9,-23 1 5,-1 23 0,-23-24-1,0 24 5,47 0-5,-24-23 0,-23-1-2,-24 24 4,24-24 3,-24 24-6,0 0 0,24 0 4,-24 0-7,1 0 10,-1 0-10,-24 0 8,72 0-4,-24 0 1,-48 0-1,48 0 0,0 0 2,-24 0-4,0 0 6,24 0-4,-47 0 2,46 0-3,-46 0-1,23 0 3,0 0 0,-23 0 2,23 0-4,0 0 3,-23 0-3,0 0 3,23 0-3,0 0 7,-23 0-8,-1 24 0,1-24 3,-1 0 0,25 24 2,-1-24 1,-24 47-9,1-47 8,23 23 1,1-23-9,-25 24 12,48-24-10,-24 0 4,-23 24-1,23-1 2,24-23-5,-48 24 3,25-24 1,-1 24 6,-24-24-12,25 0 6,22 0 1,-46 0-1,23 0-1,0 0 2,24 0-1,-24 0-1,-23 0 2,23 0-4,48 0 6,-72 0-4,24 0-3,-23 0 7,47 0-4,-24 0 1,-23 0 0,23 0-1,24 0 2,-48 0-1,24 0-2,-23 0 3,47 0-5,-24 0 8,0 0-9,24 0 10,0 0-10,-48 0 4,72 0 4,-24 23-6,-24-23 5,24 0-2,-1 0-2,25 24 4,-48-24-2,24 23-4,23-23 4,1 24 0,-25 0-1,25-1 6,-1 1-10,1-24 5,-1 0-1,24 0 1,0 47 3,-24-47-4,1 24 3,23-24-4,-24 0-2,24 23 7,-23-23-4,-25 0 3,25 0-7,23 0 5,-24 0 0,1 0 2,-25 0-1,25 0-3,-24 0 3,-24 0-2,24 0 1,-1 0-1,-22 0 2,22 0-2,1 0 2,-24 0-3,24 0 4,0 0-5,-24 0 3,48 0 0,-25 0-1,25 0-1,23 0 4,-47 0-4,-24 0 348,47 0-346,1 0-1,93 47 4,72 24-4,23-24-2,0 48 7,119 23-9,-96-71 5,-22 24 0,-72-24 5,71 24-7,0 0-1,-117-48 2,46 25 6,-94-1-11,47-24 14,0 25-10,1-48-4,-48 23 5,23 1 0,-23-24 3,-23 23-5,-1 1 6,-47-24-4,24 24-1,0-1 4,-47-23 0,46 0-7,-22 0 8,-25 0-5,48 0 2,-24 0-2,-23 0 5,47 0-6,-48 0 2,24 0 5,1 0-6,-25 0 3,1 0-5,-1 0 3,1 0 2,23 0 3,-23 0-6,47 0 1,-1 0 1,1-23-3,-24-1 5,71 0-5,-47-23 4,71 0-2,-48 0 0,-23 23 6,23 1-11,-46-25 12,46 48-12,-47-23 6,0-1-1,1 1 7,-1-25-12,-24 25 6,1 23 7,0 0-5,-24-24-1,23 24-5</inkml:trace>
    </iact:actionData>
  </iact:action>
  <iact:action type="add" startTime="127957">
    <iact:property name="dataType"/>
    <iact:actionData xml:id="d31">
      <inkml:trace xmlns:inkml="http://www.w3.org/2003/InkML" xml:id="stk31" contextRef="#ctx0" brushRef="#br0">3871 12015 0,'0'-23'24,"0"-1"-2,47 24-15,0 0 4,0 0-8,24-24 10,24 24-9,-1 0 8,24 0-9,-47 0 8,47 0-5,47 0 2,-47 0-2,0 0 1,47 0 1,-47 0 0,24 0 3,23 24-7,-71 0 8,24-1-5,48 1-3,-72-1 9,24 1-3,24 0-9,-24-1 11,23 1-5,-23-24-1,71 47 4,-47-47-6,-24 0 5,71 0-4,-24 0 6,0 0-7,24 0 4,-24 0 0,0 0 5,24 0-8,-24-24 3,0 24 0,-47-23-2,48-1 4,-1 1-5,-47 23 5,23 0-6,-23-24 7,0 0-6,-23 24 8,-24 0-8,70 0 0,-46 0 5,-25 0-4,1 0 4,24 0-5,-25 0 5,1 0-5,0 0 6,0 0-4,23 0 2,-47 0-5,48-23 8,-24 23-6,-1 0 4,25 0-5,-24-24 3,23 1-3,-47 23 5,48 0-5,-25 0 3,25-24 1,-48 24-3,24 0 6,23-24-8,1 24 8,-48 0-9,71-23 5,-24 23 3,-23 0-6,23 0 2,-46 0 4,46-24-3,0 1-4,1 23 7,-48-24-6,24 24 6,23-24-7,-23 24 4,-24 0 2,48 0-5,-1-23 5,-47 23-4,24 0 1,0 0 1,23-24 0,-23 24 2,0 0-2,23-23 0,-23 23-2,0 0 0,23 0 6,-23 0-8,23 0 4,24 0 1,-47 0-3,24 0 1,23 0 5,-48 0-5,1 0-2,24 0 5,-1 0-2,0-24 0,-46 24-3,46 0 3,0 0 2,1 0-1,-48 0-5,71 0 8,-24 0-7,1 0 3,-24 0 0,47 0 0,-48 0-3,48 0 2,-47 0 4,24 0-4,-25 24 2,72-1-5,-48-23 4,-23 0 2,94 24-5,-46-24 3,-1 0-1,47 23 4,-24 1-4,-23-24-1,-47 0 4,71 24-2,-24-24 0,0 0 0,0 0-3,-47 23 5,23-23-3,24 24 4,-94-24-7,23 23 2,0-23 5,0 0 332,48 0-335,-1 0 1,71 0 0,0 0 0,1 0-5,117 24 8,-94 0-6,23 23 7,-47-47-12,118 23 5,-117 1 2,-1 0 0,24-24 1,-24 0-2,-47 23 3,94-23-3,-70 0 2,70 0-2,-94 0-2,47 0 3,1 0 4,-48 0-9,0 0 7,0 0-4,0 0 1,-24 0 0,24 0 1,0 0 4,-24 0-5,72 0 1,-119 0-3,71 0 2,-24 0 1,1 0-1,-25 0 1,-22 0 0,22 0 2,1 0-4,-24 0 1,24 0 1,0 0 0,-24 0-1,48 0 4,-1-23-6,-47 23 3,48-24-1,46 0 1,-70 24-1,0 0 1,47-23 2,-47-1-4,23 24 1,0-23 1,24 23 1,-23-24-3,23 24 5,47-24-7,-47 1 4,47 23 0,-47-24 0,24 1-1,-24 23 2,0-24-2,47 24 1,-47 0-1,24-24 1,23 1 0,0 23 0,-47 0-1,-47 0 1,94 0 0,-118 0 2,71 0-4,-47 0 1,24 0 1,-1-24-1,-23 24 0,23 0 1,-23 0 0,0 0 0,23 0-1,-23 0 2,0 0 1,-24 0-5,24 0 2,0 0 1,-48 0 0,24 0-1,24 0 1,-47 0-1,23 0 2,-23 0-2,-1 0 3,1 0-4,-1 0 2,1 0-1,23 0 4,-47 24-7,24-24 8,-24 23-8,47-23 3,-23 24 17,-1-24-16,-23 24-1,24-1 1,-1-23 0,1 0 8,0 24 2,-1-24-6,1 0 26,-1 0-5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6T16:09:26.085"/>
    </inkml:context>
    <inkml:brush xml:id="br0">
      <inkml:brushProperty name="width" value="0.08819" units="cm"/>
      <inkml:brushProperty name="height" value="0.35278" units="cm"/>
      <inkml:brushProperty name="color" value="#FFC000"/>
      <inkml:brushProperty name="tip" value="rectangle"/>
      <inkml:brushProperty name="rasterOp" value="maskPen"/>
    </inkml:brush>
  </inkml:definitions>
  <iact:action type="add" startTime="65382">
    <iact:property name="dataType"/>
    <iact:actionData xml:id="d0">
      <inkml:trace xmlns:inkml="http://www.w3.org/2003/InkML" xml:id="stk0" contextRef="#ctx0" brushRef="#br0">15813 4815 0,'47'24'82,"-24"-24"-74,95 0 0,-23 0 4,70 24-9,-23-24 9,70 0-9,-23 0 5,23 47 5,-46-47-10,-48 23 5,-24-23 0,-47 0-1,24 0 0,-24 0 1,0 0 11</inkml:trace>
    </iact:actionData>
  </iact:action>
  <iact:action type="add" startTime="66450">
    <iact:property name="dataType"/>
    <iact:actionData xml:id="d1">
      <inkml:trace xmlns:inkml="http://www.w3.org/2003/InkML" xml:id="stk1" contextRef="#ctx0" brushRef="#br0">16096 6916 0,'47'0'23,"0"0"-13,24 0-5,47 0 3,47 0-1,24 48 4,47-48-5,0 0 0,0 0 3,-71 0-2,71 23 1,-70-23 0,-48 0-1,23 24 1,-46-1-1,-48-23 1,-24 0 0,1 0 0,23 24 0,-23-24-1,-1 0 0,1 0 32</inkml:trace>
    </iact:actionData>
  </iact:action>
  <iact:action type="add" startTime="67633">
    <iact:property name="dataType"/>
    <iact:actionData xml:id="d2">
      <inkml:trace xmlns:inkml="http://www.w3.org/2003/InkML" xml:id="stk2" contextRef="#ctx0" brushRef="#br0">15860 10245 0,'0'0'1,"94"-24"4,1 1 1,70-1 3,0 0-1,118 1 1,-47-48-1,48 71 3,-96-24-7,96-23 7,-96 47-7,-22 0 3,-1 0-1,-71-23 1,-47 23 0,24 0 3,-24 0-3,-23 0 8,0 0-8,-1 0 16</inkml:trace>
    </iact:actionData>
  </iact:action>
  <iact:action type="add" startTime="68688">
    <iact:property name="dataType"/>
    <iact:actionData xml:id="d3">
      <inkml:trace xmlns:inkml="http://www.w3.org/2003/InkML" xml:id="stk3" contextRef="#ctx0" brushRef="#br0">16969 12487 0,'0'0'1,"307"0"5,-47 71 1,-1-71-1,-117 24 4,23-1-5,-94-23 3,0 24-1,-1 0 4,-46-24-5,0 0 0,-1 0 9,1 0 1</inkml:trace>
    </iact:actionData>
  </iact:action>
  <iact:action type="add" startTime="70081">
    <iact:property name="dataType"/>
    <iact:actionData xml:id="d4">
      <inkml:trace xmlns:inkml="http://www.w3.org/2003/InkML" xml:id="stk4" contextRef="#ctx0" brushRef="#br0">16190 12676 0,'-23'0'7,"46"0"107,1 0-107,23 0 2,47-23-2,24 23 1,119 0-1,-49 0 1,96 0 0,-1 0 0,-94 0-1,-1 0 5,-46 0-9,-24 0 5,-94 0 0,46 0 0,-22 0 0,-25 0 15,1 0 17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6T16:09:26.085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act:action type="add" startTime="48399">
    <iact:property name="dataType"/>
    <iact:actionData xml:id="d0">
      <inkml:trace xmlns:inkml="http://www.w3.org/2003/InkML" xml:id="stk0" contextRef="#ctx0" brushRef="#br0">12603 3423 0,'24'0'171,"-1"0"-155,1 0-10,-1 23 5,25-23-3,-1 0-4,0 0 7,0 0-4,24 0 0,-47 0-1,46 0 2,-22 0 3,-1 0-7,0 0 8,0 0-8,0 0 8,1 0-9,-1 0 5,-24 0-1,1 0 1,23 0 0,0 0 1,1 0-3,-1 0 5,24 0-3,-1 0-1,25 0 2,-1 0-5,48-23 8,23-1-9,-23 0 11,23 1-12,-47-1 9,0 24-5,-24-23 0,-23 23 4,-24 0-3,48-24 2,-25 0-2,1 24 2,-24-23-5,71 23 8,24-24-9,-48 1 10,72 23-10,-48-24 10,0 24-11,23-24 10,-23 24-9,0-23 9,47 23-7,1 0 4,-48 0 0,0 0-3,0 0 3,47 0-5,-71 0 4,48 0 0,47 0-1,-24 0 1,47-24 2,48 24-2,-24 0 0,-24 0-2,72 0 3,-96 0 0,1 0-3,-24 0 4,1-23-4,-1 23 4,0-48-7,-47 48 8,0 0-6,-24 0 5,1 0-3,23 0 1,-71 0-2,47 0 3,-23 0 0,-24 0-2,24 0-2,0 0 3,-24 0 4,0 0-9,24 0 8,-24 0-6,24 0 5,-24 24-5,-23-24 5,0 0-4,-1 24 4,1-24-2,-1 0 21,1 0-15</inkml:trace>
    </iact:actionData>
  </iact:action>
  <iact:action type="add" startTime="50360">
    <iact:property name="dataType"/>
    <iact:actionData xml:id="d1">
      <inkml:trace xmlns:inkml="http://www.w3.org/2003/InkML" xml:id="stk1" contextRef="#ctx0" brushRef="#br0">12721 5264 0,'47'0'61,"24"0"-55,0 0 2,94 0-1,0 0 1,142 0-1,-24 0 1,48 0 0,23 24 0,-24-24 0,-70 0 0,70 0 2,-23 0-4,-24 0 1,-94 0 3,94 0-6,-94 0 6,23 0-4,-70 0 1,118-71 1,-24 47 0,-24 1-1,-23-48 1,23 71 0,-47-24 0,24 0 0,24 24-1,-25-47 1,-22 47-1,46 0 4,-23 0-6,-24 0 2,71 0 3,-142 0 0,48 0-6,-48 0 6,1 0-5,-24 24 2,-1-24 1,25 23 1,-1 1-2,-47-24 1,95 24 4,-71-24-9,47 0 5,-24 0-1,24 0 1,-47 0 2,-24 0-5,24 0 3,-24 0 0,-23 0 0,23 0 0,-23 0 7,-1 0 0,1 0 1</inkml:trace>
    </iact:actionData>
  </iact:action>
  <iact:action type="add" startTime="51893">
    <iact:property name="dataType"/>
    <iact:actionData xml:id="d2">
      <inkml:trace xmlns:inkml="http://www.w3.org/2003/InkML" xml:id="stk2" contextRef="#ctx0" brushRef="#br0">12650 7412 0,'24'0'25,"47"-24"-21,-48 24 4,95-23-1,47 23 2,1-24-2,70 24 0,118 0 0,-48 0 3,48 0-3,48 0 4,22 0-5,-70-23 3,0-1-5,24 24 4,-118-47 1,23 23-1,-47 24-1,24-23-1,-1-25 6,-23 48-8,24-23 5,-1-1-2,-23 24 0,71-47 0,-71 0 1,47 47-1,1-24 2,-48-23-2,0 47 1,-71 0-1,0 0 1,-47 0 1,-47 0-1,-24 0-2,24 0 2,-48 0 1,25 0-3,-25 0 4,1 0-4,-1 0 137</inkml:trace>
    </iact:actionData>
  </iact:action>
  <iact:action type="add" startTime="53557">
    <iact:property name="dataType"/>
    <iact:actionData xml:id="d3">
      <inkml:trace xmlns:inkml="http://www.w3.org/2003/InkML" xml:id="stk3" contextRef="#ctx0" brushRef="#br0">12367 8640 0,'24'0'104,"23"0"-102,47 0 5,1 0 1,23-24 0,94 24 0,24-24-1,-47 24 2,47 0-2,-24-23 2,-47-24-2,24 47 0,24 0 2,-25-24 0,-22 24-3,-1-24 4,0 1-6,47 23 5,-70 0-3,23-24 2,48 24 0,-25 0 0,-22 0-1,-1 0 1,-47 0 1,47 0-3,-118 0 3,48 0-3,23-23 3,0 23-1,-24-24 3,71 24-8,1 0 7,-48-24-5,47 24 3,-47 0 0,0 0 0,47 0 1,-71 0-2,24 0 0,-47 0 1,71 0 0,-48 0-1,24 48 2,-23-25-1,70 1 0,-24-1-2,-23 1 3,24 0 0,-48 23-4,-46-24 4,22 1-2,1 0 1,-24-24 0,-23 47-1,23-47 0,0 23 4,-23-23-5,47 24 2,-24-24-1,-23 24 0,23-24 2,0 23-3,-23 1 9,23-24-7,-24 0 31,1 0-16</inkml:trace>
    </iact:actionData>
  </iact:action>
  <iact:action type="add" startTime="55345">
    <iact:property name="dataType"/>
    <iact:actionData xml:id="d4">
      <inkml:trace xmlns:inkml="http://www.w3.org/2003/InkML" xml:id="stk4" contextRef="#ctx0" brushRef="#br0">12202 10339 0,'0'24'55,"23"-24"-52,25 0 14,-1 0-10,-24 0 4,48 0-7,0 0 11,0 0-13,23 23 5,24-23 1,0 0-1,47 0 1,1 0 1,46 24-2,24-24 0,-47 0 0,47 0 1,47 24 3,-94-24-6,23 0 4,-23 0-2,23 23-1,-94-23 2,48 0-1,22 0 2,-22 0-2,-1 0 2,-24 0-3,72 0 3,-95 0-2,0 0 1,47 0 2,-47 0-5,0 0 4,47-23-3,-23-1 2,23 24 0,0-24 0,-23 24-1,23-23 2,0 23-2,1 0 1,22 0-1,-22 0 1,70 0-1,-24 0 4,24 0-6,-94 0 3,-1 0 1,-23 0-3,-71 0 2,24 0 0,0 0-1,-47 0 1,23 0 0,0 0-1,-23 0 3,-1 0-4,24 0 4,1 0-4,22 0 2,-46 0-2,47 0 2,0 0-1,-24 0 2,0 0-1,-23 0-1,23 0 2,0 0-3,0 0 10,-23 0-8,-1 0-1,25 0 1,-1 0 11,0 0-15,-47 23 4,47-23 0,-23 0 6,-1 0-5,1 0 16</inkml:trace>
    </iact:actionData>
  </iact:action>
  <iact:action type="add" startTime="57371">
    <iact:property name="dataType"/>
    <iact:actionData xml:id="d5">
      <inkml:trace xmlns:inkml="http://www.w3.org/2003/InkML" xml:id="stk5" contextRef="#ctx0" brushRef="#br0">12792 12417 0,'23'0'33,"25"0"-25,-1 0 0,24 0-5,23 0 4,-47 0 2,71 0-2,24 0 0,-1 0 1,72 0 0,-48 0 0,-23 0-1,70 0 1,-94 0 1,0 0-2,0 0 2,0 0-3,-24 0 1,24 0 3,0 0-4,24 0 2,-24 0 7,0-24-13,0 24 4,-24-24 1,24 24 1,-23-23 3,23 23-7,-24 0 5,1 0-3,23 0 3,-48 0-2,48 0 1,-47 0-1,24 0 0,-1 0 2,24 0-2,0 0 2,-23 0-2,23 0 0,47-24 1,-47 24 1,47-23-3,-47 23 2,0 0 2,0 0-5,-24 0 3,-23-24-1,-24 24 2,48 0 0,-24 0-2,-1 0 1,-22 0-2,22 0 2,1 0 1,-24 0-3,48 0 4,-24 0-4,-24 0 2,71 0 1,-47 0-3,-1 0 2,-22 0 0,-1 0 1,24 0-2,-24 0 0,0 0 0,0 24 3,0-1-2,1-23 0,22 0 0,-22 0-1,46 24 0,0-24-1,24 71 2,0-71 0,-23 23-1,-1-23 1,-23 24 0,0-24 0,-48 23 0,48 1-1,-47-24 5,-1 0-2,1 0 6,0 0 0,-1 0 39,1 0-9,23 0-23,-23 0-15,-1 0 1,1 0-2,-1 0 4,1 0 7,0 0 5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6T16:46:11.239"/>
    </inkml:context>
    <inkml:brush xml:id="br0">
      <inkml:brushProperty name="width" value="0.05292" units="cm"/>
      <inkml:brushProperty name="height" value="0.05292" units="cm"/>
      <inkml:brushProperty name="color" value="#0070C0"/>
    </inkml:brush>
    <inkml:brush xml:id="br1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34280">
    <iact:property name="dataType"/>
    <iact:actionData xml:id="d0">
      <inkml:trace xmlns:inkml="http://www.w3.org/2003/InkML" xml:id="stk0" contextRef="#ctx0" brushRef="#br0">15388 5146 0,'23'0'72,"1"0"-68,47 0 11,-24 0-4,47 0-6,48-24 3,-24 1-1,47-1 1,142 0 2,-95 1-1,72-24-2,-25 47-2,72 0 5,-72 0-6,-46 0 4,46 0 1,-93 0-3,46 23 2,-47-23 0,0 24-1,-47-1 3,-23-23-4,-1 24 2,1 0 2,-48-24-5,24 23 2,-24-23 1,0 24 8,-23-24-8,-1 0 23,1 0-21,-1 0 65,-23 24 72</inkml:trace>
    </iact:actionData>
  </iact:action>
  <iact:action type="add" startTime="35899">
    <iact:property name="dataType"/>
    <iact:actionData xml:id="d1">
      <inkml:trace xmlns:inkml="http://www.w3.org/2003/InkML" xml:id="stk1" contextRef="#ctx0" brushRef="#br0">14113 9702 0,'24'-24'25,"23"1"-22,24-1 5,23 0 0,24 1-1,95-1 1,70 1 0,0-48-1,71 0 5,24 0-8,-24 48 7,24-1-3,46-23 0,-117 23-5,-71 1 5,24-25 4,-142 48-8,0-23 3,-47 23 1,-48 0 0,24 0 3,-23 0-4,0 0 9,-1 0-10,1 0 8,-1 0 24,1 0-22,23 0-1,-23 0-4,-1 0-6,25 0 2,-25 0 1,48 0 0,-24 0-1,-23 0 4,47 0-7,-24-24 5,-24 24-2,1 0 1,0 0 0,-1 0 7,1 0 0,-1 0 8</inkml:trace>
    </iact:actionData>
  </iact:action>
  <iact:action type="add" startTime="37410">
    <iact:property name="dataType"/>
    <iact:actionData xml:id="d2">
      <inkml:trace xmlns:inkml="http://www.w3.org/2003/InkML" xml:id="stk2" contextRef="#ctx0" brushRef="#br0">15647 11921 0,'0'0'1,"166"0"4,-48 0 1,70 0 2,143-24 0,-24 1 0,47-1-1,118 24 2,-71-47-3,0 47 2,-70 0 0,70 0 0,-94 0 0,-71 0 0,0 0-2,-71 0 2,-71 0 1,1 0-1,-48 0 0,-24 0-3,25 0 6,-25 0 2</inkml:trace>
    </iact:actionData>
  </iact:action>
  <iact:action type="add" startTime="43817">
    <iact:property name="dataType"/>
    <iact:actionData xml:id="d3">
      <inkml:trace xmlns:inkml="http://www.w3.org/2003/InkML" xml:id="stk3" contextRef="#ctx0" brushRef="#br1">9629 16075 0</inkml:trace>
    </iact:actionData>
  </iact:action>
  <iact:action type="add" startTime="68017">
    <iact:property name="dataType"/>
    <iact:actionData xml:id="d4">
      <inkml:trace xmlns:inkml="http://www.w3.org/2003/InkML" xml:id="stk4" contextRef="#ctx0" brushRef="#br1">14892 4202 0,'0'23'47,"0"24"-39,0 1-4,0 23 3,0-1 1,0-22 7,0 22-13,0-22 4,0-1 2,0 0 0,0-23-1,0 23 1,0 24 0,0-1 12,0-46-17,0 47 6,0 0-2,0-24 0,0 47 1,0 1 0,0-24-1,0-1 0,0 25 3,0-24-2,0-24-2,0 47 2,0-47 5,0 1-10,0 46 9,0-23-9,0 23 4,0-46 2,0 70-2,0 0 1,0 47-1,0 0 0,0 0 2,0 1 2,0-25-6,0 72 7,0-95-9,0 0 4,0 47 2,0-71-3,0-46 3,0 46-2,0-23 9,0-48-8,0 1-1,0 47 409,0-47-405,0 70-8,0 48 9,0 23-8,0 47 9,0 24-10,24 118 4,-24-94 2,0 23-2,47 24 1,-47-71 4,0 0-9,0-23 4,0-48 2,0-94-1,0 47 4,0-47-9,0 0 4,0-48 2,0 48-2,0-24 1,0-23-1,0 47 0,0-1 2,0-22-2,0 22 0,0 1 3,0-24-2,0 24-2,0-47 1,0 23 7,0 0-12,0-23 5,0 0 2,0-1-2,0 1 1,0 23-1,0-23 1,0-1 0,0 24-1,0 1 1,0-1 1,0 0-3,0 0 2,0-23 0,0 23-1,0-23 2,0 23-1,0 0-2,0-23 2,0-1 0,0 1 0,0 23 7,0-23-7,0-1-1,0 1 4,0 0-6,0-1 2,0 24 4,0 1 2,0-25-6,0 24 3,0 1-4,0-25 3,0 48-4,0-24 5,0-23-3,0 47 0,0-48 1,0 24-1,0 1 2,0-1-1,0-24-1,0 1 2,0 23-3,0-23 2,0 0 7,0-1-7,0 1 0,0-1 23,0 1-16,0 0 18,0-1-27,0 1 9,0 23-5,0 0-3,0 0-1</inkml:trace>
    </iact:actionData>
  </iact:action>
  <iact:action type="add" startTime="71513">
    <iact:property name="dataType"/>
    <iact:actionData xml:id="d5">
      <inkml:trace xmlns:inkml="http://www.w3.org/2003/InkML" xml:id="stk5" contextRef="#ctx0" brushRef="#br1">18432 3800 0,'0'48'91,"24"22"-83,-24 25 0,47 23-1,-23 47 2,-1 142-2,1-95 2,47 143-2,-48-49 1,48 96 1,-24-48 1,48 354 2,-72-425-3,48 307 4,-47-330-2,-1 0-2,48 188 2,-47-235-2,-24-24 1,23 70-4,25-23 4,-48 0-4,23 0 0,1 0 3,-24-23-2,0-71-1,0 70 1,0-94 4,0 47-5,0-47 2,0 48-2,0-48 3,0 47-3,0-118 11,0 0-9,0-23-1,0 47 292,0-1-287,0 25-8,0 23 3,0 0 3,0 118-5,0-47 5,0 23-4,0-70 4,0-24-3,0-24 1,0 24-1,0-47 3,0 24-3,0-48 2,0 24-3,0-24 3,0-23-3,0 23 4,0 24-5,0-48 3,0 24-1,0 1-1,0-25 4,0 24-2,23-47-2,-23 48 1,0-25 5,0 1 3,0-1-11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6T16:46:11.239"/>
    </inkml:context>
    <inkml:brush xml:id="br0">
      <inkml:brushProperty name="width" value="0.08819" units="cm"/>
      <inkml:brushProperty name="height" value="0.35278" units="cm"/>
      <inkml:brushProperty name="color" value="#00B050"/>
      <inkml:brushProperty name="tip" value="rectangle"/>
      <inkml:brushProperty name="rasterOp" value="maskPen"/>
    </inkml:brush>
    <inkml:brush xml:id="br1">
      <inkml:brushProperty name="width" value="0.08819" units="cm"/>
      <inkml:brushProperty name="height" value="0.35278" units="cm"/>
      <inkml:brushProperty name="color" value="#0070C0"/>
      <inkml:brushProperty name="tip" value="rectangle"/>
      <inkml:brushProperty name="rasterOp" value="maskPen"/>
    </inkml:brush>
  </inkml:definitions>
  <iact:action type="add" startTime="18029">
    <iact:property name="dataType"/>
    <iact:actionData xml:id="d0">
      <inkml:trace xmlns:inkml="http://www.w3.org/2003/InkML" xml:id="stk0" contextRef="#ctx0" brushRef="#br0">8638 10788 0</inkml:trace>
    </iact:actionData>
  </iact:action>
  <iact:action type="add" startTime="51275">
    <iact:property name="dataType"/>
    <iact:actionData xml:id="d1">
      <inkml:trace xmlns:inkml="http://www.w3.org/2003/InkML" xml:id="stk1" contextRef="#ctx0" brushRef="#br1">11376 5476 0,'0'24'32,"0"23"-28,0-23 4,0 47-1,0-24 3,0 24-3,0-1 2,0 25-3,0-48 5,0 24-7,0 0 7,0-24-8,0 0 5,0 24 1,0-24-3,0 24 3,0 0-1,0-24-2,0 24 2,0 0 0,0-24-1,0 24 2,0 0-2,0-24 3,0 0-5,0 24 7,0-48-7,0 48 3,0-24-2,0 24 3,0-24-2,0 1 1,0 46 0,0-23-2,0 0 3,0 0-1,0-1 1,0 25-3,0-24 1,0 23 2,0-23-3,0 0 2,0-24-1,0 47 2,0-23-1,0 0-1,0 23 1,-24 1 0,24 70 0,0-47 2,0 0-4,0 0 2,-23 24-2,23-24 2,0 0-1,-24 0 1,24 0 0,0 23-1,-24-46 2,24 47-1,-23-1 0,23-70-1,-24 23 1,24 1-1,-23-1 4,23-23-6,0 0 6,-24 0-7,24 23 4,-24-47-1,24 48 0,0-24 3,-23-1-3,-1 1 0,24 0 0,0 23 3,-23-23-4,23 0 5,-24 24-5,24-1 0,0-23 2,-24-24 0,24 0-1,0 24 2,0-24 6,0-23-8,0-1 4,0 1-3,0 0-4,0-1 35,0 1-7</inkml:trace>
    </iact:actionData>
  </iact:action>
  <iact:action type="add" startTime="52916">
    <iact:property name="dataType"/>
    <iact:actionData xml:id="d2">
      <inkml:trace xmlns:inkml="http://www.w3.org/2003/InkML" xml:id="stk2" contextRef="#ctx0" brushRef="#br1">13547 4697 0,'0'0'2,"0"24"3,0 0 3,0-1-1,0 1 0,0 23-1,0 24 2,0-24 1,24 24-1,-24 23-1,0 1 0,0-48 0,0 47 1,0 1 1,0-48-3,0 71 3,0-24-2,0 1 1,23 47 0,-23 23 4,0-47-8,0 0 3,0 94 1,0-141 0,0 24-2,24 23 4,-24-24-4,0 0 1,0 24 2,0 48 0,0-48-1,0 0-2,0 118 1,0-71 1,0-47 0,0 71 0,0-71-1,0 24 1,0-24 0,0 0 0,47 0-2,-47 23 3,24-23-2,-24 0 3,23 24-5,-23-24 3,24-24 1,-24-23-2,23 24 0,-23-25 4,24 25-6,-24-48 3,24 71 0,-24-23-1,23 23 2,-23-24-3,24 24 4,-24-24-4,0-70 482,0 0-475,0 23-1,0-23-8,0 46 3,0-46 1,0 47-1,0-24 2,0-23-2,0 23 1,0-24-1,0 1 2,0 0-3,0-1 3,0 1-2,0 23 5,0-23 4,0 23-12,0-24 11,0 1-8,0 0 8,0-1-6,0 1 6,0-1 27</inkml:trace>
    </iact:actionData>
  </iact:action>
  <iact:action type="add" startTime="54949">
    <iact:property name="dataType"/>
    <iact:actionData xml:id="d3">
      <inkml:trace xmlns:inkml="http://www.w3.org/2003/InkML" xml:id="stk3" contextRef="#ctx0" brushRef="#br1">16544 6114 0,'0'47'29,"0"24"-21,0-24 3,24 47-7,-24 24 8,0 0-9,23 24 11,-23-24-8,0 71-2,0 23 4,0-23-1,0 47 1,0-70 4,0 70-9,0-24 5,0 24-1,0-47 0,0-24 2,0 95-2,0-24 0,0-24 1,0-23 0,0 47 0,0-70 0,0 22-1,0-46 1,0 0-1,0-1 4,0 1-3,0-24-3,0 47 6,0-70-7,0 23 3,0-24 1,0-47 4,0 24-5,0 24-2,0-72 4,0 24-3,0 24 2,0-47-1,0 23 1,0-23 0,0 23 3,0-24-7,0 1 4,0 0 0,0-1 0,0 1 30,0-1-15</inkml:trace>
    </iact:actionData>
  </iact:action>
  <iact:action type="add" startTime="56753">
    <iact:property name="dataType"/>
    <iact:actionData xml:id="d4">
      <inkml:trace xmlns:inkml="http://www.w3.org/2003/InkML" xml:id="stk4" contextRef="#ctx0" brushRef="#br1">19872 6137 0,'0'0'2,"0"118"4,0 24 1,0 94 0,0 71 0,0-24 3,0 24-6,0 118 9,0-71-10,47 47 4,-23-47 1,23 71 0,0-94-1,24 23 1,0-47 1,-48 23-3,25-23 5,-25 0-6,-23-24 6,24-47-8,-1 24 9,25-71-8,-48-24 4,23 0 0,1 48-1,-24-71 1,0-24 0,23 70-1,-23-46 2,0-24-2,0-24 2,24 25-3,-24-25 2,0-47 3,0 0-7,0 1 5,0-1-2,0-24 7,0 1-5,0 0 22,0-1-16</inkml:trace>
    </iact:actionData>
  </iact:action>
  <iact:action type="add" startTime="58417">
    <iact:property name="dataType"/>
    <iact:actionData xml:id="d5">
      <inkml:trace xmlns:inkml="http://www.w3.org/2003/InkML" xml:id="stk5" contextRef="#ctx0" brushRef="#br1">22303 6704 0,'0'0'2,"0"118"3,0-47 1,-24 70 5,24-23-8,-23 0 7,23-23 0,0 23-4,0 47 0,0-94 1,0 47 1,-24 47-1,24-23 3,0 0-3,0 70 2,0-23-3,0-24 5,0 24-7,0 47 6,0-24-4,0-23 1,0 24 4,0-72-7,0 1 4,0 0 0,0 23 1,0 0 0,0-70-3,0 46 1,0-70 0,0 47 2,0-47-1,0 23-2,0 1 1,0 23 1,0-24-1,0 24 1,0-47 0,0 47 0,0-24-1,0 1 1,0-24 0,0-1 2,0 25-5,0-1 4,0-23-2,0 0 0,0-24 1,0 0 0,0-23-1,0 23 1,0-23 8,0-1-8,0 1 23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6T16:46:11.239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  <inkml:brush xml:id="br1">
      <inkml:brushProperty name="width" value="0.08819" units="cm"/>
      <inkml:brushProperty name="height" value="0.35278" units="cm"/>
      <inkml:brushProperty name="color" value="#00B050"/>
      <inkml:brushProperty name="tip" value="rectangle"/>
      <inkml:brushProperty name="rasterOp" value="maskPen"/>
    </inkml:brush>
  </inkml:definitions>
  <iact:action type="add" startTime="25140">
    <iact:property name="dataType"/>
    <iact:actionData xml:id="d0">
      <inkml:trace xmlns:inkml="http://www.w3.org/2003/InkML" xml:id="stk0" contextRef="#ctx0" brushRef="#br0">6018 4697 0,'24'0'163,"0"0"-142,-1 0 12,1 0-2,-1 0-26,-23 24 14,24-24-15,0 0 14,-1 0-12,1 0 21,-1 0-21,1 0 15,0 0-6,-1 0 3,-23 24-10,24-24 23,-1 0-8,1 0 15,0 0-25,-1 23-4,24-23 8,-47 24-11,48-24 4,-25 0-3,1 23 2,0-23-3,-1 0 1,1 0 15,-1 0 0,1 0 9</inkml:trace>
    </iact:actionData>
  </iact:action>
  <iact:action type="add" startTime="27482">
    <iact:property name="dataType"/>
    <iact:actionData xml:id="d1">
      <inkml:trace xmlns:inkml="http://www.w3.org/2003/InkML" xml:id="stk1" contextRef="#ctx0" brushRef="#br0">6066 7270 0,'23'0'6,"1"0"12,-1 0-9,1 0-5,0 0 8,23 0-6,0 0 4,0 0-4,-23 0 3,47 0-5,-48 0 9,1 0-11,-1 0 13,1 0-7,0 0 16,-1 0 14,1 0-26,0 0-1,-1 0-1,24 0 3,-23 0-5,23 0 7,-23 0-5,-1 0 13,1 0-9,0 0 55</inkml:trace>
    </iact:actionData>
  </iact:action>
  <iact:action type="add" startTime="29238">
    <iact:property name="dataType"/>
    <iact:actionData xml:id="d2">
      <inkml:trace xmlns:inkml="http://www.w3.org/2003/InkML" xml:id="stk2" contextRef="#ctx0" brushRef="#br0">6184 9725 0,'47'0'69,"0"0"-59,0 0-1,0 0-5,24 0 4,0 0 2,-24 0-1,1 0-3,-25 24 3,1-24-2,-1 0 6,1 0 18,0 0-15,-1 0 16</inkml:trace>
    </iact:actionData>
  </iact:action>
  <iact:action type="add" startTime="31367">
    <iact:property name="dataType"/>
    <iact:actionData xml:id="d3">
      <inkml:trace xmlns:inkml="http://www.w3.org/2003/InkML" xml:id="stk3" contextRef="#ctx0" brushRef="#br0">11895 2313 0,'24'0'87,"-1"0"-75,1-23 3,-1 23-8,1 0 1,0 0 7,-1 0 1,1-24 7,-1 24 0,1 0 16,0 0 38,-1 0-69,24 0 6,-23 0 2,0 0 3,-1 0-15</inkml:trace>
    </iact:actionData>
  </iact:action>
  <iact:action type="add" startTime="38948">
    <iact:property name="dataType"/>
    <iact:actionData xml:id="d4">
      <inkml:trace xmlns:inkml="http://www.w3.org/2003/InkML" xml:id="stk4" contextRef="#ctx0" brushRef="#br1">7293 4721 0,'0'24'87,"24"-24"-46</inkml:trace>
    </iact:actionData>
  </iact:action>
  <iact:action type="add" startTime="40010">
    <iact:property name="dataType"/>
    <iact:actionData xml:id="d5">
      <inkml:trace xmlns:inkml="http://www.w3.org/2003/InkML" xml:id="stk5" contextRef="#ctx0" brushRef="#br1">9865 4839 0,'24'24'95,"0"-24"-68,-1 0-4</inkml:trace>
    </iact:actionData>
  </iact:action>
  <iact:action type="add" startTime="41153">
    <iact:property name="dataType"/>
    <iact:actionData xml:id="d6">
      <inkml:trace xmlns:inkml="http://www.w3.org/2003/InkML" xml:id="stk6" contextRef="#ctx0" brushRef="#br1">11706 4933 0,'0'0'1,"71"0"4,-47 0 2,46 0 4,1 0-8,-24 0 7,24 0-5,0-23 3,-24 23 1,0 0-1,24 0-1,-47 0 0,47 0 1,-24 0 3,-24-24 0,1 24-2,0 0 28,-1 0-21</inkml:trace>
    </iact:actionData>
  </iact:action>
  <iact:action type="add" startTime="42292">
    <iact:property name="dataType"/>
    <iact:actionData xml:id="d7">
      <inkml:trace xmlns:inkml="http://www.w3.org/2003/InkML" xml:id="stk7" contextRef="#ctx0" brushRef="#br1">15105 4981 0,'23'0'93,"1"0"-89,-1 0 4,1 0 0,0 0 3,-1 0-7,1 0 3,-1 0 9,1 0-9,0 0 71</inkml:trace>
    </iact:actionData>
  </iact:action>
  <iact:action type="add" startTime="43478">
    <iact:property name="dataType"/>
    <iact:actionData xml:id="d8">
      <inkml:trace xmlns:inkml="http://www.w3.org/2003/InkML" xml:id="stk8" contextRef="#ctx0" brushRef="#br1">17536 4981 0,'23'0'86,"48"0"-81,0 0 2,-48 0 1,48 0-1,-47 0 0,23 0 1,0 0 0,-23 0 8,-1 0-8,1 0 20</inkml:trace>
    </iact:actionData>
  </iact:action>
  <iact:action type="add" startTime="44564">
    <iact:property name="dataType"/>
    <iact:actionData xml:id="d9">
      <inkml:trace xmlns:inkml="http://www.w3.org/2003/InkML" xml:id="stk9" contextRef="#ctx0" brushRef="#br1">19848 4957 0,'24'0'32,"0"0"13,-1 0-32,1 0-5,-1 0-1,1 0 1,0 0 0,-1 0-1,1 0 13,-1 0-13,1 0-3,0 0 42</inkml:trace>
    </iact:actionData>
  </iact:action>
  <iact:action type="add" startTime="45812">
    <iact:property name="dataType"/>
    <iact:actionData xml:id="d10">
      <inkml:trace xmlns:inkml="http://www.w3.org/2003/InkML" xml:id="stk10" contextRef="#ctx0" brushRef="#br1">22303 4910 0,'47'0'5,"24"0"5,-48 0-3,25 0 4,46 0-8,-70 0 5,46 0 1,-46 0-3,23 23 1,0-23 1,1 0 9,-25 0-3</inkml:trace>
    </iact:actionData>
  </iact:action>
  <iact:action type="add" startTime="46893">
    <iact:property name="dataType"/>
    <iact:actionData xml:id="d11">
      <inkml:trace xmlns:inkml="http://www.w3.org/2003/InkML" xml:id="stk11" contextRef="#ctx0" brushRef="#br1">25394 5028 0,'0'0'3,"48"23"1,-1-23 2,0 24 0,-23-24 9,-1 0-5,1 0 11,-1 0-7,1 0 17</inkml:trace>
    </iact:actionData>
  </iact:action>
  <iact:action type="add" startTime="47970">
    <iact:property name="dataType"/>
    <iact:actionData xml:id="d12">
      <inkml:trace xmlns:inkml="http://www.w3.org/2003/InkML" xml:id="stk12" contextRef="#ctx0" brushRef="#br1">27825 4815 0,'0'0'2,"48"0"2,46 0 2,0 0 2,-46 0-1,46 0 1,-47 0-1,-23 0 1,23 0 0,-23 0 0,-1 0 13,1 0-11,-1 0 5</inkml:trace>
    </iact:actionData>
  </iact:action>
  <iact:action type="add" startTime="60836">
    <iact:property name="dataType"/>
    <iact:actionData xml:id="d13">
      <inkml:trace xmlns:inkml="http://www.w3.org/2003/InkML" xml:id="stk13" contextRef="#ctx0" brushRef="#br1">4555 13196 0,'0'0'5,"47"0"12,-23 0-12,23 0 4,-23 0-3,-1 0 2,25 0 0,-25 0 0,48 0-1,0 0 2,23 0-2,-47 0 1,24 0 0,24 0-1,-25 0 2,-22 0-3,22 0 3,-46 0-3,23 0 2,-23 0 0,-1 0 0,25 0-1,-25 0 0,24 0 2,1 0-2,-25 0 1,48 0 0,-24 0 0,24 0 2,23 0-6,-23 23 4,0-23 1,0 0-1,23 0-1,-23 0 3,-24 0-4,0 24 1,24-24 1,-23 23 6,-25-23-5,1 0-2,23 24 4,-23-24-7,-1 0 4,24 0 0,-23 0-1,23 24 1,24-24 0,-47 23-1,23-23 1,0 0 0,-23 0-1,23 24 1,-24-24 0,1 0 15,0 0 0</inkml:trace>
    </iact:actionData>
  </iact:action>
</iact:action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13934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81546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52169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38780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1530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37421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219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68769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1693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7" Type="http://schemas.openxmlformats.org/officeDocument/2006/relationships/image" Target="../media/image4.png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7" Type="http://schemas.openxmlformats.org/officeDocument/2006/relationships/image" Target="../media/image4.png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4.m4a"/><Relationship Id="rId7" Type="http://schemas.microsoft.com/office/2011/relationships/inkAction" Target="../ink/inkAction1.xml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audio" Target="../media/media5.m4a"/><Relationship Id="rId7" Type="http://schemas.openxmlformats.org/officeDocument/2006/relationships/image" Target="../media/image6.png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openxmlformats.org/officeDocument/2006/relationships/image" Target="../media/image1.png"/><Relationship Id="rId11" Type="http://schemas.openxmlformats.org/officeDocument/2006/relationships/image" Target="../media/image4.png"/><Relationship Id="rId5" Type="http://schemas.openxmlformats.org/officeDocument/2006/relationships/notesSlide" Target="../notesSlides/notesSlide4.xml"/><Relationship Id="rId10" Type="http://schemas.openxmlformats.org/officeDocument/2006/relationships/image" Target="../media/image7.png"/><Relationship Id="rId4" Type="http://schemas.openxmlformats.org/officeDocument/2006/relationships/slideLayout" Target="../slideLayouts/slideLayout1.xml"/><Relationship Id="rId9" Type="http://schemas.microsoft.com/office/2011/relationships/inkAction" Target="../ink/inkAction2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11/relationships/inkAction" Target="../ink/inkAction3.xml"/><Relationship Id="rId3" Type="http://schemas.openxmlformats.org/officeDocument/2006/relationships/audio" Target="../media/media6.m4a"/><Relationship Id="rId7" Type="http://schemas.openxmlformats.org/officeDocument/2006/relationships/image" Target="../media/image8.png"/><Relationship Id="rId2" Type="http://schemas.microsoft.com/office/2007/relationships/media" Target="../media/media6.m4a"/><Relationship Id="rId1" Type="http://schemas.openxmlformats.org/officeDocument/2006/relationships/tags" Target="../tags/tag5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5.xml"/><Relationship Id="rId10" Type="http://schemas.openxmlformats.org/officeDocument/2006/relationships/image" Target="../media/image4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audio" Target="../media/media7.m4a"/><Relationship Id="rId7" Type="http://schemas.microsoft.com/office/2011/relationships/inkAction" Target="../ink/inkAction4.xml"/><Relationship Id="rId2" Type="http://schemas.microsoft.com/office/2007/relationships/media" Target="../media/media7.m4a"/><Relationship Id="rId1" Type="http://schemas.openxmlformats.org/officeDocument/2006/relationships/tags" Target="../tags/tag6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audio" Target="../media/media8.m4a"/><Relationship Id="rId7" Type="http://schemas.microsoft.com/office/2011/relationships/inkAction" Target="../ink/inkAction5.xml"/><Relationship Id="rId2" Type="http://schemas.microsoft.com/office/2007/relationships/media" Target="../media/media8.m4a"/><Relationship Id="rId1" Type="http://schemas.openxmlformats.org/officeDocument/2006/relationships/tags" Target="../tags/tag7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audio" Target="../media/media9.m4a"/><Relationship Id="rId7" Type="http://schemas.openxmlformats.org/officeDocument/2006/relationships/image" Target="../media/image8.png"/><Relationship Id="rId2" Type="http://schemas.microsoft.com/office/2007/relationships/media" Target="../media/media9.m4a"/><Relationship Id="rId1" Type="http://schemas.openxmlformats.org/officeDocument/2006/relationships/tags" Target="../tags/tag8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8.xml"/><Relationship Id="rId10" Type="http://schemas.openxmlformats.org/officeDocument/2006/relationships/image" Target="../media/image4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11/relationships/inkAction" Target="../ink/inkAction6.xml"/><Relationship Id="rId3" Type="http://schemas.openxmlformats.org/officeDocument/2006/relationships/audio" Target="../media/media10.m4a"/><Relationship Id="rId7" Type="http://schemas.openxmlformats.org/officeDocument/2006/relationships/image" Target="../media/image12.png"/><Relationship Id="rId2" Type="http://schemas.microsoft.com/office/2007/relationships/media" Target="../media/media10.m4a"/><Relationship Id="rId1" Type="http://schemas.openxmlformats.org/officeDocument/2006/relationships/tags" Target="../tags/tag9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9.xml"/><Relationship Id="rId10" Type="http://schemas.openxmlformats.org/officeDocument/2006/relationships/image" Target="../media/image4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4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2560861" y="1819260"/>
            <a:ext cx="6779082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LO: To use arrays to multiply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AB63884-0650-4E59-9560-45488819BA4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2405" y="3652642"/>
            <a:ext cx="4086225" cy="23145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6DB77A7-7567-4CA7-AA0C-AE726EA624F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51035" y="3652642"/>
            <a:ext cx="4975081" cy="2169660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33F37D25-7667-4C1C-80CE-1F6F2B3F415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222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372"/>
    </mc:Choice>
    <mc:Fallback>
      <p:transition spd="slow" advTm="253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23" name="Oval 22">
            <a:extLst>
              <a:ext uri="{FF2B5EF4-FFF2-40B4-BE49-F238E27FC236}">
                <a16:creationId xmlns:a16="http://schemas.microsoft.com/office/drawing/2014/main" id="{68CD447F-35C1-446D-9854-2E4C2F9DACCE}"/>
              </a:ext>
            </a:extLst>
          </p:cNvPr>
          <p:cNvSpPr/>
          <p:nvPr/>
        </p:nvSpPr>
        <p:spPr>
          <a:xfrm>
            <a:off x="3947557" y="3017156"/>
            <a:ext cx="870417" cy="823688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85494523-347E-4B2D-A03F-405C0C96E978}"/>
              </a:ext>
            </a:extLst>
          </p:cNvPr>
          <p:cNvSpPr/>
          <p:nvPr/>
        </p:nvSpPr>
        <p:spPr>
          <a:xfrm>
            <a:off x="5376131" y="3017156"/>
            <a:ext cx="870417" cy="823688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0BA4EB9B-FBCD-4D04-984A-7AE352BCE909}"/>
              </a:ext>
            </a:extLst>
          </p:cNvPr>
          <p:cNvSpPr/>
          <p:nvPr/>
        </p:nvSpPr>
        <p:spPr>
          <a:xfrm>
            <a:off x="6804706" y="3017156"/>
            <a:ext cx="870417" cy="823688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AB67A10D-8573-4920-BCC4-B6842BF64425}"/>
              </a:ext>
            </a:extLst>
          </p:cNvPr>
          <p:cNvSpPr/>
          <p:nvPr/>
        </p:nvSpPr>
        <p:spPr>
          <a:xfrm>
            <a:off x="3947557" y="1809478"/>
            <a:ext cx="870417" cy="823688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A1AAFD8F-A797-4C73-A59F-676F2F1E5DE6}"/>
              </a:ext>
            </a:extLst>
          </p:cNvPr>
          <p:cNvSpPr/>
          <p:nvPr/>
        </p:nvSpPr>
        <p:spPr>
          <a:xfrm>
            <a:off x="5376131" y="1809478"/>
            <a:ext cx="870417" cy="823688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4A05681A-9936-4F10-A523-2C58BBCA7384}"/>
              </a:ext>
            </a:extLst>
          </p:cNvPr>
          <p:cNvSpPr/>
          <p:nvPr/>
        </p:nvSpPr>
        <p:spPr>
          <a:xfrm>
            <a:off x="6804706" y="1809478"/>
            <a:ext cx="870417" cy="823688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74CFF77-5D97-4018-A575-5DC382CBC2DE}"/>
              </a:ext>
            </a:extLst>
          </p:cNvPr>
          <p:cNvSpPr txBox="1"/>
          <p:nvPr/>
        </p:nvSpPr>
        <p:spPr>
          <a:xfrm>
            <a:off x="996490" y="5264606"/>
            <a:ext cx="1037175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________ x ________     and     ________ x ________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BF2C6EE-D0B5-4D27-BA34-7B613B13B97C}"/>
              </a:ext>
            </a:extLst>
          </p:cNvPr>
          <p:cNvSpPr txBox="1"/>
          <p:nvPr/>
        </p:nvSpPr>
        <p:spPr>
          <a:xfrm>
            <a:off x="7276289" y="5203581"/>
            <a:ext cx="1634247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91ABABC-E9E9-445E-974C-9CA428138C7B}"/>
              </a:ext>
            </a:extLst>
          </p:cNvPr>
          <p:cNvSpPr txBox="1"/>
          <p:nvPr/>
        </p:nvSpPr>
        <p:spPr>
          <a:xfrm>
            <a:off x="9563407" y="5203581"/>
            <a:ext cx="1516397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47C0A087-D0EE-4950-82FB-3864ACB5C892}"/>
              </a:ext>
            </a:extLst>
          </p:cNvPr>
          <p:cNvSpPr txBox="1"/>
          <p:nvPr/>
        </p:nvSpPr>
        <p:spPr>
          <a:xfrm>
            <a:off x="1099103" y="5203581"/>
            <a:ext cx="1673279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9749CEC-ED5F-44EE-8265-E64513C38A73}"/>
              </a:ext>
            </a:extLst>
          </p:cNvPr>
          <p:cNvSpPr txBox="1"/>
          <p:nvPr/>
        </p:nvSpPr>
        <p:spPr>
          <a:xfrm>
            <a:off x="3336588" y="5203581"/>
            <a:ext cx="1634246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CC0A242-7992-4FC0-92F9-A1666142789C}"/>
              </a:ext>
            </a:extLst>
          </p:cNvPr>
          <p:cNvSpPr txBox="1"/>
          <p:nvPr/>
        </p:nvSpPr>
        <p:spPr>
          <a:xfrm>
            <a:off x="349863" y="313645"/>
            <a:ext cx="74494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Write number sentences to match the array. 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B4645AB4-9A13-495E-9AD4-C11BBD61605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46620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4531"/>
    </mc:Choice>
    <mc:Fallback>
      <p:transition spd="slow" advTm="745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0" grpId="0"/>
      <p:bldP spid="31" grpId="0"/>
      <p:bldP spid="32" grpId="0"/>
      <p:bldP spid="3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C326093-13F0-4A33-BA3F-C680B0C95F92}"/>
              </a:ext>
            </a:extLst>
          </p:cNvPr>
          <p:cNvSpPr txBox="1"/>
          <p:nvPr/>
        </p:nvSpPr>
        <p:spPr>
          <a:xfrm>
            <a:off x="996490" y="5264606"/>
            <a:ext cx="1037175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________ x ________     and     ________ x ________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701EECF-48A6-4B37-9680-9F72E2D78E72}"/>
              </a:ext>
            </a:extLst>
          </p:cNvPr>
          <p:cNvSpPr txBox="1"/>
          <p:nvPr/>
        </p:nvSpPr>
        <p:spPr>
          <a:xfrm>
            <a:off x="7276289" y="5203581"/>
            <a:ext cx="1634247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A2FE02-8FB6-4EF1-B45B-AF7FB0077FF9}"/>
              </a:ext>
            </a:extLst>
          </p:cNvPr>
          <p:cNvSpPr txBox="1"/>
          <p:nvPr/>
        </p:nvSpPr>
        <p:spPr>
          <a:xfrm>
            <a:off x="9563407" y="5203581"/>
            <a:ext cx="1516397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87CD1E3-94D0-4376-9010-AB399E528A1C}"/>
              </a:ext>
            </a:extLst>
          </p:cNvPr>
          <p:cNvSpPr txBox="1"/>
          <p:nvPr/>
        </p:nvSpPr>
        <p:spPr>
          <a:xfrm>
            <a:off x="1099103" y="5203581"/>
            <a:ext cx="1673279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29C737B-2F1C-45AF-8F94-EE82D3A3F669}"/>
              </a:ext>
            </a:extLst>
          </p:cNvPr>
          <p:cNvSpPr txBox="1"/>
          <p:nvPr/>
        </p:nvSpPr>
        <p:spPr>
          <a:xfrm>
            <a:off x="3336588" y="5203581"/>
            <a:ext cx="1634246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CC5601E9-24EA-4A18-8FBB-9A210EEE38F9}"/>
              </a:ext>
            </a:extLst>
          </p:cNvPr>
          <p:cNvSpPr/>
          <p:nvPr/>
        </p:nvSpPr>
        <p:spPr>
          <a:xfrm>
            <a:off x="3104784" y="1419357"/>
            <a:ext cx="720741" cy="707886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ACCFE2A5-F40F-4BE4-ACCE-E55F7C32A4A8}"/>
              </a:ext>
            </a:extLst>
          </p:cNvPr>
          <p:cNvSpPr/>
          <p:nvPr/>
        </p:nvSpPr>
        <p:spPr>
          <a:xfrm>
            <a:off x="5588924" y="1419357"/>
            <a:ext cx="720741" cy="707886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53175E4D-A2AB-40EC-8270-756987E90C0E}"/>
              </a:ext>
            </a:extLst>
          </p:cNvPr>
          <p:cNvSpPr/>
          <p:nvPr/>
        </p:nvSpPr>
        <p:spPr>
          <a:xfrm>
            <a:off x="4346854" y="1419357"/>
            <a:ext cx="720741" cy="707886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BD205DAF-62F8-4EB2-A989-F8000C61DFC9}"/>
              </a:ext>
            </a:extLst>
          </p:cNvPr>
          <p:cNvSpPr/>
          <p:nvPr/>
        </p:nvSpPr>
        <p:spPr>
          <a:xfrm>
            <a:off x="6830994" y="1419357"/>
            <a:ext cx="720741" cy="707886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4963A5B8-5636-4A47-A0BC-86474B82962B}"/>
              </a:ext>
            </a:extLst>
          </p:cNvPr>
          <p:cNvSpPr/>
          <p:nvPr/>
        </p:nvSpPr>
        <p:spPr>
          <a:xfrm>
            <a:off x="8073063" y="1419357"/>
            <a:ext cx="720741" cy="707886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D955DF16-5CB9-4A1B-9B74-032B9A17780A}"/>
              </a:ext>
            </a:extLst>
          </p:cNvPr>
          <p:cNvSpPr/>
          <p:nvPr/>
        </p:nvSpPr>
        <p:spPr>
          <a:xfrm>
            <a:off x="3104784" y="2509921"/>
            <a:ext cx="720741" cy="707886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30936D39-A627-489E-AD34-13DC6D1C38CD}"/>
              </a:ext>
            </a:extLst>
          </p:cNvPr>
          <p:cNvSpPr/>
          <p:nvPr/>
        </p:nvSpPr>
        <p:spPr>
          <a:xfrm>
            <a:off x="5588924" y="2509921"/>
            <a:ext cx="720741" cy="707886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529F57C5-64C8-4DDA-8F3F-00487C661336}"/>
              </a:ext>
            </a:extLst>
          </p:cNvPr>
          <p:cNvSpPr/>
          <p:nvPr/>
        </p:nvSpPr>
        <p:spPr>
          <a:xfrm>
            <a:off x="4346854" y="2509921"/>
            <a:ext cx="720741" cy="707886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03C577E6-0DDA-4B95-AC75-46FF05319CC0}"/>
              </a:ext>
            </a:extLst>
          </p:cNvPr>
          <p:cNvSpPr/>
          <p:nvPr/>
        </p:nvSpPr>
        <p:spPr>
          <a:xfrm>
            <a:off x="6830994" y="2509921"/>
            <a:ext cx="720741" cy="707886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096CA6A0-691B-4E16-B90B-CC72186B5524}"/>
              </a:ext>
            </a:extLst>
          </p:cNvPr>
          <p:cNvSpPr/>
          <p:nvPr/>
        </p:nvSpPr>
        <p:spPr>
          <a:xfrm>
            <a:off x="8073063" y="2509921"/>
            <a:ext cx="720741" cy="707886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F6A14DC5-944C-4A4B-AAA2-9F6B3A3CB86B}"/>
              </a:ext>
            </a:extLst>
          </p:cNvPr>
          <p:cNvSpPr/>
          <p:nvPr/>
        </p:nvSpPr>
        <p:spPr>
          <a:xfrm>
            <a:off x="3104784" y="3612208"/>
            <a:ext cx="720741" cy="707886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4F1828C4-24D0-4CFF-98C0-DF01F70CA6CE}"/>
              </a:ext>
            </a:extLst>
          </p:cNvPr>
          <p:cNvSpPr/>
          <p:nvPr/>
        </p:nvSpPr>
        <p:spPr>
          <a:xfrm>
            <a:off x="5588924" y="3612208"/>
            <a:ext cx="720741" cy="707886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D2140B5C-4D70-4DCE-8F97-8E41A12A8A65}"/>
              </a:ext>
            </a:extLst>
          </p:cNvPr>
          <p:cNvSpPr/>
          <p:nvPr/>
        </p:nvSpPr>
        <p:spPr>
          <a:xfrm>
            <a:off x="4346854" y="3612208"/>
            <a:ext cx="720741" cy="707886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A78B3E6A-8A5B-4F22-A882-0C08B978534F}"/>
              </a:ext>
            </a:extLst>
          </p:cNvPr>
          <p:cNvSpPr/>
          <p:nvPr/>
        </p:nvSpPr>
        <p:spPr>
          <a:xfrm>
            <a:off x="6830994" y="3612208"/>
            <a:ext cx="720741" cy="707886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4B56C100-4CD0-4849-8E00-60C8DDE06BBB}"/>
              </a:ext>
            </a:extLst>
          </p:cNvPr>
          <p:cNvSpPr/>
          <p:nvPr/>
        </p:nvSpPr>
        <p:spPr>
          <a:xfrm>
            <a:off x="8073063" y="3612208"/>
            <a:ext cx="720741" cy="707886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64C0557-C35D-475E-9187-4C15C15E5B36}"/>
              </a:ext>
            </a:extLst>
          </p:cNvPr>
          <p:cNvSpPr txBox="1"/>
          <p:nvPr/>
        </p:nvSpPr>
        <p:spPr>
          <a:xfrm>
            <a:off x="349863" y="313645"/>
            <a:ext cx="74494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Write number sentences to match the array. </a:t>
            </a:r>
          </a:p>
        </p:txBody>
      </p:sp>
      <p:pic>
        <p:nvPicPr>
          <p:cNvPr id="16" name="Audio 15">
            <a:hlinkClick r:id="" action="ppaction://media"/>
            <a:extLst>
              <a:ext uri="{FF2B5EF4-FFF2-40B4-BE49-F238E27FC236}">
                <a16:creationId xmlns:a16="http://schemas.microsoft.com/office/drawing/2014/main" id="{F0C0B778-4CF1-4AEE-B31E-CF46BCFCBF6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47044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5978"/>
    </mc:Choice>
    <mc:Fallback>
      <p:transition spd="slow" advTm="859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5" grpId="0"/>
      <p:bldP spid="10" grpId="0"/>
      <p:bldP spid="11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A8B74821-8A9B-469B-A279-D5B3B841DB69}"/>
              </a:ext>
            </a:extLst>
          </p:cNvPr>
          <p:cNvSpPr txBox="1"/>
          <p:nvPr/>
        </p:nvSpPr>
        <p:spPr>
          <a:xfrm>
            <a:off x="1054856" y="5313249"/>
            <a:ext cx="1037175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________ x ________     and     ________ x ________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C8EE83DF-EE1C-4645-B0ED-D2C8E406C5D9}"/>
              </a:ext>
            </a:extLst>
          </p:cNvPr>
          <p:cNvSpPr txBox="1"/>
          <p:nvPr/>
        </p:nvSpPr>
        <p:spPr>
          <a:xfrm>
            <a:off x="7334655" y="5252224"/>
            <a:ext cx="1634247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B9426652-D452-413E-8734-1537E82CDDBE}"/>
              </a:ext>
            </a:extLst>
          </p:cNvPr>
          <p:cNvSpPr txBox="1"/>
          <p:nvPr/>
        </p:nvSpPr>
        <p:spPr>
          <a:xfrm>
            <a:off x="9621773" y="5252224"/>
            <a:ext cx="1516397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548F8DC4-BF41-443F-A577-0CCDA595CF77}"/>
              </a:ext>
            </a:extLst>
          </p:cNvPr>
          <p:cNvSpPr txBox="1"/>
          <p:nvPr/>
        </p:nvSpPr>
        <p:spPr>
          <a:xfrm>
            <a:off x="1157469" y="5252224"/>
            <a:ext cx="1673279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4102EDF6-FCE5-4C11-A694-4453F1AE69FC}"/>
              </a:ext>
            </a:extLst>
          </p:cNvPr>
          <p:cNvSpPr txBox="1"/>
          <p:nvPr/>
        </p:nvSpPr>
        <p:spPr>
          <a:xfrm>
            <a:off x="3394954" y="5252224"/>
            <a:ext cx="1634246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F317007B-5408-4B95-9A66-3F69E3C5191B}"/>
              </a:ext>
            </a:extLst>
          </p:cNvPr>
          <p:cNvSpPr/>
          <p:nvPr/>
        </p:nvSpPr>
        <p:spPr>
          <a:xfrm>
            <a:off x="1290911" y="1424855"/>
            <a:ext cx="614336" cy="600872"/>
          </a:xfrm>
          <a:prstGeom prst="ellipse">
            <a:avLst/>
          </a:prstGeom>
          <a:solidFill>
            <a:srgbClr val="FF99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7D8826C6-26D3-41F1-85DC-AC074A0FC3E5}"/>
              </a:ext>
            </a:extLst>
          </p:cNvPr>
          <p:cNvSpPr/>
          <p:nvPr/>
        </p:nvSpPr>
        <p:spPr>
          <a:xfrm>
            <a:off x="3251881" y="1424855"/>
            <a:ext cx="614336" cy="600872"/>
          </a:xfrm>
          <a:prstGeom prst="ellipse">
            <a:avLst/>
          </a:prstGeom>
          <a:solidFill>
            <a:srgbClr val="FF99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30DFAF6F-F3C5-4CDD-B727-3FBDA5862671}"/>
              </a:ext>
            </a:extLst>
          </p:cNvPr>
          <p:cNvSpPr/>
          <p:nvPr/>
        </p:nvSpPr>
        <p:spPr>
          <a:xfrm>
            <a:off x="2271396" y="1424855"/>
            <a:ext cx="614336" cy="600872"/>
          </a:xfrm>
          <a:prstGeom prst="ellipse">
            <a:avLst/>
          </a:prstGeom>
          <a:solidFill>
            <a:srgbClr val="FF99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016CB269-8C8F-4EEC-8E9E-A8AF826C42DB}"/>
              </a:ext>
            </a:extLst>
          </p:cNvPr>
          <p:cNvSpPr/>
          <p:nvPr/>
        </p:nvSpPr>
        <p:spPr>
          <a:xfrm>
            <a:off x="4232366" y="1424855"/>
            <a:ext cx="614336" cy="600872"/>
          </a:xfrm>
          <a:prstGeom prst="ellipse">
            <a:avLst/>
          </a:prstGeom>
          <a:solidFill>
            <a:srgbClr val="FF99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57DE9E51-943A-45F5-9E77-DDBCFFBA597B}"/>
              </a:ext>
            </a:extLst>
          </p:cNvPr>
          <p:cNvSpPr/>
          <p:nvPr/>
        </p:nvSpPr>
        <p:spPr>
          <a:xfrm>
            <a:off x="6193336" y="1424855"/>
            <a:ext cx="614336" cy="600872"/>
          </a:xfrm>
          <a:prstGeom prst="ellipse">
            <a:avLst/>
          </a:prstGeom>
          <a:solidFill>
            <a:srgbClr val="FF99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0283C32C-2466-4DCF-84E9-F7CCD1D391B4}"/>
              </a:ext>
            </a:extLst>
          </p:cNvPr>
          <p:cNvSpPr/>
          <p:nvPr/>
        </p:nvSpPr>
        <p:spPr>
          <a:xfrm>
            <a:off x="5212851" y="1424855"/>
            <a:ext cx="614336" cy="600872"/>
          </a:xfrm>
          <a:prstGeom prst="ellipse">
            <a:avLst/>
          </a:prstGeom>
          <a:solidFill>
            <a:srgbClr val="FF99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48461CEE-EB77-4949-A983-82AA0ACB61C1}"/>
              </a:ext>
            </a:extLst>
          </p:cNvPr>
          <p:cNvSpPr/>
          <p:nvPr/>
        </p:nvSpPr>
        <p:spPr>
          <a:xfrm>
            <a:off x="8154306" y="1424855"/>
            <a:ext cx="614336" cy="600872"/>
          </a:xfrm>
          <a:prstGeom prst="ellipse">
            <a:avLst/>
          </a:prstGeom>
          <a:solidFill>
            <a:srgbClr val="FF99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59C922A1-EB4D-4C6C-AFDA-B07BAA643B87}"/>
              </a:ext>
            </a:extLst>
          </p:cNvPr>
          <p:cNvSpPr/>
          <p:nvPr/>
        </p:nvSpPr>
        <p:spPr>
          <a:xfrm>
            <a:off x="7173821" y="1424855"/>
            <a:ext cx="614336" cy="600872"/>
          </a:xfrm>
          <a:prstGeom prst="ellipse">
            <a:avLst/>
          </a:prstGeom>
          <a:solidFill>
            <a:srgbClr val="FF99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339D578F-47F2-4FDC-BA12-3F926D6682AA}"/>
              </a:ext>
            </a:extLst>
          </p:cNvPr>
          <p:cNvSpPr/>
          <p:nvPr/>
        </p:nvSpPr>
        <p:spPr>
          <a:xfrm>
            <a:off x="9134791" y="1424855"/>
            <a:ext cx="614336" cy="600872"/>
          </a:xfrm>
          <a:prstGeom prst="ellipse">
            <a:avLst/>
          </a:prstGeom>
          <a:solidFill>
            <a:srgbClr val="FF99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8F8C7ED2-E7CA-47F5-9380-8141B34A6AE1}"/>
              </a:ext>
            </a:extLst>
          </p:cNvPr>
          <p:cNvSpPr/>
          <p:nvPr/>
        </p:nvSpPr>
        <p:spPr>
          <a:xfrm>
            <a:off x="10115273" y="1424855"/>
            <a:ext cx="614336" cy="600872"/>
          </a:xfrm>
          <a:prstGeom prst="ellipse">
            <a:avLst/>
          </a:prstGeom>
          <a:solidFill>
            <a:srgbClr val="FF99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21CF4771-FCB2-421D-940E-60A301AE49A4}"/>
              </a:ext>
            </a:extLst>
          </p:cNvPr>
          <p:cNvSpPr/>
          <p:nvPr/>
        </p:nvSpPr>
        <p:spPr>
          <a:xfrm>
            <a:off x="1290911" y="2277063"/>
            <a:ext cx="614336" cy="600872"/>
          </a:xfrm>
          <a:prstGeom prst="ellipse">
            <a:avLst/>
          </a:prstGeom>
          <a:solidFill>
            <a:srgbClr val="FF99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0FDE2CD5-AC96-44E7-8F01-65264860CA3B}"/>
              </a:ext>
            </a:extLst>
          </p:cNvPr>
          <p:cNvSpPr/>
          <p:nvPr/>
        </p:nvSpPr>
        <p:spPr>
          <a:xfrm>
            <a:off x="3251881" y="2277063"/>
            <a:ext cx="614336" cy="600872"/>
          </a:xfrm>
          <a:prstGeom prst="ellipse">
            <a:avLst/>
          </a:prstGeom>
          <a:solidFill>
            <a:srgbClr val="FF99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F7A38F0C-7B83-4F3B-8C89-79AC6E31A55E}"/>
              </a:ext>
            </a:extLst>
          </p:cNvPr>
          <p:cNvSpPr/>
          <p:nvPr/>
        </p:nvSpPr>
        <p:spPr>
          <a:xfrm>
            <a:off x="2271396" y="2277063"/>
            <a:ext cx="614336" cy="600872"/>
          </a:xfrm>
          <a:prstGeom prst="ellipse">
            <a:avLst/>
          </a:prstGeom>
          <a:solidFill>
            <a:srgbClr val="FF99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0DF9C318-D8D1-409E-941C-015FA432400D}"/>
              </a:ext>
            </a:extLst>
          </p:cNvPr>
          <p:cNvSpPr/>
          <p:nvPr/>
        </p:nvSpPr>
        <p:spPr>
          <a:xfrm>
            <a:off x="4232366" y="2277063"/>
            <a:ext cx="614336" cy="600872"/>
          </a:xfrm>
          <a:prstGeom prst="ellipse">
            <a:avLst/>
          </a:prstGeom>
          <a:solidFill>
            <a:srgbClr val="FF99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08101761-A8E4-41BD-AEC0-659D38590CB5}"/>
              </a:ext>
            </a:extLst>
          </p:cNvPr>
          <p:cNvSpPr/>
          <p:nvPr/>
        </p:nvSpPr>
        <p:spPr>
          <a:xfrm>
            <a:off x="6193336" y="2277063"/>
            <a:ext cx="614336" cy="600872"/>
          </a:xfrm>
          <a:prstGeom prst="ellipse">
            <a:avLst/>
          </a:prstGeom>
          <a:solidFill>
            <a:srgbClr val="FF99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FA6CD312-F1BE-45F7-8CD2-79AE6D49CCC2}"/>
              </a:ext>
            </a:extLst>
          </p:cNvPr>
          <p:cNvSpPr/>
          <p:nvPr/>
        </p:nvSpPr>
        <p:spPr>
          <a:xfrm>
            <a:off x="5212851" y="2277063"/>
            <a:ext cx="614336" cy="600872"/>
          </a:xfrm>
          <a:prstGeom prst="ellipse">
            <a:avLst/>
          </a:prstGeom>
          <a:solidFill>
            <a:srgbClr val="FF99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D7A6FCED-08D7-4791-82F3-BCA9A13E2096}"/>
              </a:ext>
            </a:extLst>
          </p:cNvPr>
          <p:cNvSpPr/>
          <p:nvPr/>
        </p:nvSpPr>
        <p:spPr>
          <a:xfrm>
            <a:off x="8154306" y="2277063"/>
            <a:ext cx="614336" cy="600872"/>
          </a:xfrm>
          <a:prstGeom prst="ellipse">
            <a:avLst/>
          </a:prstGeom>
          <a:solidFill>
            <a:srgbClr val="FF99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A1213FB6-F965-41E7-86ED-8B1CE1114DD0}"/>
              </a:ext>
            </a:extLst>
          </p:cNvPr>
          <p:cNvSpPr/>
          <p:nvPr/>
        </p:nvSpPr>
        <p:spPr>
          <a:xfrm>
            <a:off x="7173821" y="2277063"/>
            <a:ext cx="614336" cy="600872"/>
          </a:xfrm>
          <a:prstGeom prst="ellipse">
            <a:avLst/>
          </a:prstGeom>
          <a:solidFill>
            <a:srgbClr val="FF99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C4340C50-EE9E-4A29-8A8B-CB9351EC102B}"/>
              </a:ext>
            </a:extLst>
          </p:cNvPr>
          <p:cNvSpPr/>
          <p:nvPr/>
        </p:nvSpPr>
        <p:spPr>
          <a:xfrm>
            <a:off x="9134791" y="2277063"/>
            <a:ext cx="614336" cy="600872"/>
          </a:xfrm>
          <a:prstGeom prst="ellipse">
            <a:avLst/>
          </a:prstGeom>
          <a:solidFill>
            <a:srgbClr val="FF99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F6689373-E4F0-4D16-B074-7BE9434DBC06}"/>
              </a:ext>
            </a:extLst>
          </p:cNvPr>
          <p:cNvSpPr/>
          <p:nvPr/>
        </p:nvSpPr>
        <p:spPr>
          <a:xfrm>
            <a:off x="10115273" y="2277063"/>
            <a:ext cx="614336" cy="600872"/>
          </a:xfrm>
          <a:prstGeom prst="ellipse">
            <a:avLst/>
          </a:prstGeom>
          <a:solidFill>
            <a:srgbClr val="FF99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2B490105-9488-42E8-88F2-C6F4C184F84F}"/>
              </a:ext>
            </a:extLst>
          </p:cNvPr>
          <p:cNvSpPr/>
          <p:nvPr/>
        </p:nvSpPr>
        <p:spPr>
          <a:xfrm>
            <a:off x="1290911" y="3118920"/>
            <a:ext cx="614336" cy="600872"/>
          </a:xfrm>
          <a:prstGeom prst="ellipse">
            <a:avLst/>
          </a:prstGeom>
          <a:solidFill>
            <a:srgbClr val="FF99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AA658542-52A3-4BF1-B5A6-E1AC9347F97A}"/>
              </a:ext>
            </a:extLst>
          </p:cNvPr>
          <p:cNvSpPr/>
          <p:nvPr/>
        </p:nvSpPr>
        <p:spPr>
          <a:xfrm>
            <a:off x="3251881" y="3118920"/>
            <a:ext cx="614336" cy="600872"/>
          </a:xfrm>
          <a:prstGeom prst="ellipse">
            <a:avLst/>
          </a:prstGeom>
          <a:solidFill>
            <a:srgbClr val="FF99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F7413BEA-AEFB-4F7D-B688-9C7CB7FE0D96}"/>
              </a:ext>
            </a:extLst>
          </p:cNvPr>
          <p:cNvSpPr/>
          <p:nvPr/>
        </p:nvSpPr>
        <p:spPr>
          <a:xfrm>
            <a:off x="2271396" y="3118920"/>
            <a:ext cx="614336" cy="600872"/>
          </a:xfrm>
          <a:prstGeom prst="ellipse">
            <a:avLst/>
          </a:prstGeom>
          <a:solidFill>
            <a:srgbClr val="FF99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67A0AB09-E913-48FC-B2D0-7BC050F8045F}"/>
              </a:ext>
            </a:extLst>
          </p:cNvPr>
          <p:cNvSpPr/>
          <p:nvPr/>
        </p:nvSpPr>
        <p:spPr>
          <a:xfrm>
            <a:off x="4232366" y="3118920"/>
            <a:ext cx="614336" cy="600872"/>
          </a:xfrm>
          <a:prstGeom prst="ellipse">
            <a:avLst/>
          </a:prstGeom>
          <a:solidFill>
            <a:srgbClr val="FF99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32EAF377-3F1B-45AA-93B5-7811874BF3BD}"/>
              </a:ext>
            </a:extLst>
          </p:cNvPr>
          <p:cNvSpPr/>
          <p:nvPr/>
        </p:nvSpPr>
        <p:spPr>
          <a:xfrm>
            <a:off x="6193336" y="3118920"/>
            <a:ext cx="614336" cy="600872"/>
          </a:xfrm>
          <a:prstGeom prst="ellipse">
            <a:avLst/>
          </a:prstGeom>
          <a:solidFill>
            <a:srgbClr val="FF99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D801FD6E-F1EE-4BDD-8612-DE253AEAFBB9}"/>
              </a:ext>
            </a:extLst>
          </p:cNvPr>
          <p:cNvSpPr/>
          <p:nvPr/>
        </p:nvSpPr>
        <p:spPr>
          <a:xfrm>
            <a:off x="5212851" y="3118920"/>
            <a:ext cx="614336" cy="600872"/>
          </a:xfrm>
          <a:prstGeom prst="ellipse">
            <a:avLst/>
          </a:prstGeom>
          <a:solidFill>
            <a:srgbClr val="FF99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41FCB1BC-F06C-41CE-B891-F531B5CC5A29}"/>
              </a:ext>
            </a:extLst>
          </p:cNvPr>
          <p:cNvSpPr/>
          <p:nvPr/>
        </p:nvSpPr>
        <p:spPr>
          <a:xfrm>
            <a:off x="8154306" y="3118920"/>
            <a:ext cx="614336" cy="600872"/>
          </a:xfrm>
          <a:prstGeom prst="ellipse">
            <a:avLst/>
          </a:prstGeom>
          <a:solidFill>
            <a:srgbClr val="FF99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9A13FABA-AEFF-4861-A9EF-CFA234C82DE8}"/>
              </a:ext>
            </a:extLst>
          </p:cNvPr>
          <p:cNvSpPr/>
          <p:nvPr/>
        </p:nvSpPr>
        <p:spPr>
          <a:xfrm>
            <a:off x="7173821" y="3118920"/>
            <a:ext cx="614336" cy="600872"/>
          </a:xfrm>
          <a:prstGeom prst="ellipse">
            <a:avLst/>
          </a:prstGeom>
          <a:solidFill>
            <a:srgbClr val="FF99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50FEEA70-8C1C-4141-A23E-141E3F54CAEA}"/>
              </a:ext>
            </a:extLst>
          </p:cNvPr>
          <p:cNvSpPr/>
          <p:nvPr/>
        </p:nvSpPr>
        <p:spPr>
          <a:xfrm>
            <a:off x="9134791" y="3118920"/>
            <a:ext cx="614336" cy="600872"/>
          </a:xfrm>
          <a:prstGeom prst="ellipse">
            <a:avLst/>
          </a:prstGeom>
          <a:solidFill>
            <a:srgbClr val="FF99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7BA9BC33-73B3-4A6A-A20D-A5C7B19E89EF}"/>
              </a:ext>
            </a:extLst>
          </p:cNvPr>
          <p:cNvSpPr/>
          <p:nvPr/>
        </p:nvSpPr>
        <p:spPr>
          <a:xfrm>
            <a:off x="10115273" y="3118920"/>
            <a:ext cx="614336" cy="600872"/>
          </a:xfrm>
          <a:prstGeom prst="ellipse">
            <a:avLst/>
          </a:prstGeom>
          <a:solidFill>
            <a:srgbClr val="FF99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1505765B-D61E-4EAE-A648-2D0972A6B11C}"/>
              </a:ext>
            </a:extLst>
          </p:cNvPr>
          <p:cNvSpPr/>
          <p:nvPr/>
        </p:nvSpPr>
        <p:spPr>
          <a:xfrm>
            <a:off x="1290911" y="3961400"/>
            <a:ext cx="614336" cy="600872"/>
          </a:xfrm>
          <a:prstGeom prst="ellipse">
            <a:avLst/>
          </a:prstGeom>
          <a:solidFill>
            <a:srgbClr val="FF99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BCD4D912-C37A-47A8-B13A-6729A375D7F1}"/>
              </a:ext>
            </a:extLst>
          </p:cNvPr>
          <p:cNvSpPr/>
          <p:nvPr/>
        </p:nvSpPr>
        <p:spPr>
          <a:xfrm>
            <a:off x="3251881" y="3961400"/>
            <a:ext cx="614336" cy="600872"/>
          </a:xfrm>
          <a:prstGeom prst="ellipse">
            <a:avLst/>
          </a:prstGeom>
          <a:solidFill>
            <a:srgbClr val="FF99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5FF8D93C-0A04-4193-AF7A-C39E199198D2}"/>
              </a:ext>
            </a:extLst>
          </p:cNvPr>
          <p:cNvSpPr/>
          <p:nvPr/>
        </p:nvSpPr>
        <p:spPr>
          <a:xfrm>
            <a:off x="2271396" y="3961400"/>
            <a:ext cx="614336" cy="600872"/>
          </a:xfrm>
          <a:prstGeom prst="ellipse">
            <a:avLst/>
          </a:prstGeom>
          <a:solidFill>
            <a:srgbClr val="FF99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55772BF2-16A7-4FD4-813F-334D4D606D83}"/>
              </a:ext>
            </a:extLst>
          </p:cNvPr>
          <p:cNvSpPr/>
          <p:nvPr/>
        </p:nvSpPr>
        <p:spPr>
          <a:xfrm>
            <a:off x="4232366" y="3961400"/>
            <a:ext cx="614336" cy="600872"/>
          </a:xfrm>
          <a:prstGeom prst="ellipse">
            <a:avLst/>
          </a:prstGeom>
          <a:solidFill>
            <a:srgbClr val="FF99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8FDD8047-3C2D-4C7B-9C1C-499AAE3FD653}"/>
              </a:ext>
            </a:extLst>
          </p:cNvPr>
          <p:cNvSpPr/>
          <p:nvPr/>
        </p:nvSpPr>
        <p:spPr>
          <a:xfrm>
            <a:off x="6193336" y="3961400"/>
            <a:ext cx="614336" cy="600872"/>
          </a:xfrm>
          <a:prstGeom prst="ellipse">
            <a:avLst/>
          </a:prstGeom>
          <a:solidFill>
            <a:srgbClr val="FF99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D1F27159-7C71-4822-BBFF-83ADCF4B8B20}"/>
              </a:ext>
            </a:extLst>
          </p:cNvPr>
          <p:cNvSpPr/>
          <p:nvPr/>
        </p:nvSpPr>
        <p:spPr>
          <a:xfrm>
            <a:off x="5212851" y="3961400"/>
            <a:ext cx="614336" cy="600872"/>
          </a:xfrm>
          <a:prstGeom prst="ellipse">
            <a:avLst/>
          </a:prstGeom>
          <a:solidFill>
            <a:srgbClr val="FF99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630424DC-4A10-43DE-80B0-2E1EFC57C045}"/>
              </a:ext>
            </a:extLst>
          </p:cNvPr>
          <p:cNvSpPr/>
          <p:nvPr/>
        </p:nvSpPr>
        <p:spPr>
          <a:xfrm>
            <a:off x="8154306" y="3961400"/>
            <a:ext cx="614336" cy="600872"/>
          </a:xfrm>
          <a:prstGeom prst="ellipse">
            <a:avLst/>
          </a:prstGeom>
          <a:solidFill>
            <a:srgbClr val="FF99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05705AEA-8F9A-43CB-8A9F-BBCDC47E47C3}"/>
              </a:ext>
            </a:extLst>
          </p:cNvPr>
          <p:cNvSpPr/>
          <p:nvPr/>
        </p:nvSpPr>
        <p:spPr>
          <a:xfrm>
            <a:off x="7173821" y="3961400"/>
            <a:ext cx="614336" cy="600872"/>
          </a:xfrm>
          <a:prstGeom prst="ellipse">
            <a:avLst/>
          </a:prstGeom>
          <a:solidFill>
            <a:srgbClr val="FF99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ABBBB85C-56C5-4FAA-A92C-EF74DB6B57EE}"/>
              </a:ext>
            </a:extLst>
          </p:cNvPr>
          <p:cNvSpPr/>
          <p:nvPr/>
        </p:nvSpPr>
        <p:spPr>
          <a:xfrm>
            <a:off x="9134791" y="3961400"/>
            <a:ext cx="614336" cy="600872"/>
          </a:xfrm>
          <a:prstGeom prst="ellipse">
            <a:avLst/>
          </a:prstGeom>
          <a:solidFill>
            <a:srgbClr val="FF99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B4D6E12E-BF56-484D-A6B2-2AD672854D55}"/>
              </a:ext>
            </a:extLst>
          </p:cNvPr>
          <p:cNvSpPr/>
          <p:nvPr/>
        </p:nvSpPr>
        <p:spPr>
          <a:xfrm>
            <a:off x="10115273" y="3961400"/>
            <a:ext cx="614336" cy="600872"/>
          </a:xfrm>
          <a:prstGeom prst="ellipse">
            <a:avLst/>
          </a:prstGeom>
          <a:solidFill>
            <a:srgbClr val="FF99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195ACCFE-ECE6-4420-A9B0-26163B88CBE5}"/>
              </a:ext>
            </a:extLst>
          </p:cNvPr>
          <p:cNvSpPr txBox="1"/>
          <p:nvPr/>
        </p:nvSpPr>
        <p:spPr>
          <a:xfrm>
            <a:off x="349863" y="313645"/>
            <a:ext cx="74494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Write number sentences to match the array. 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C1447DA6-5634-442B-8B50-E11F2A0817BF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866880" y="960120"/>
              <a:ext cx="9753840" cy="3493080"/>
            </p14:xfrm>
          </p:contentPart>
        </mc:Choice>
        <mc:Fallback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C1447DA6-5634-442B-8B50-E11F2A0817B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851040" y="896760"/>
                <a:ext cx="9785160" cy="3619800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9A28E9F8-521B-4241-8A5A-BC875CE60C4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86919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7985"/>
    </mc:Choice>
    <mc:Fallback>
      <p:transition spd="slow" advTm="1379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76" grpId="0"/>
      <p:bldP spid="77" grpId="0"/>
      <p:bldP spid="78" grpId="0"/>
      <p:bldP spid="7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04244" y="317717"/>
            <a:ext cx="74494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Write number sentences to match the array. </a:t>
            </a:r>
          </a:p>
        </p:txBody>
      </p:sp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83318D-BDCC-4E98-8CB5-8A64AE08D33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1351" y="1071765"/>
            <a:ext cx="712963" cy="741587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EAA5353E-2A06-46DF-852F-364FF8BF084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1351" y="2074251"/>
            <a:ext cx="712963" cy="741587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189F412D-F789-4C90-842E-B80D865D7CA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1351" y="3076737"/>
            <a:ext cx="712963" cy="741587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6896FA7A-3997-4C91-8964-D25208B2F35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1351" y="4079224"/>
            <a:ext cx="712963" cy="741587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3097D4B9-17ED-473F-B5F5-C15B6311AF9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2167" y="1071765"/>
            <a:ext cx="712963" cy="741587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4F1DEE08-524F-4598-B67B-B1F161999C7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2167" y="2071009"/>
            <a:ext cx="712963" cy="741587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2B7C784D-C8BA-43D1-98F7-77A8B2931EE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2167" y="3070253"/>
            <a:ext cx="712963" cy="741587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8FD36DBC-2D78-4602-AEA8-9FA59DC3836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2167" y="4069496"/>
            <a:ext cx="712963" cy="741587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8117E3C8-7976-4207-B9B3-5052CC2EF6D6}"/>
              </a:ext>
            </a:extLst>
          </p:cNvPr>
          <p:cNvSpPr txBox="1"/>
          <p:nvPr/>
        </p:nvSpPr>
        <p:spPr>
          <a:xfrm>
            <a:off x="956292" y="5313249"/>
            <a:ext cx="1037175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________ x ________     and     ________ x ________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FC1E883-9DB7-4468-914B-F35444667639}"/>
              </a:ext>
            </a:extLst>
          </p:cNvPr>
          <p:cNvSpPr txBox="1"/>
          <p:nvPr/>
        </p:nvSpPr>
        <p:spPr>
          <a:xfrm>
            <a:off x="7236091" y="5252224"/>
            <a:ext cx="1634247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F818820-9CEF-47AF-A8D4-F04117C621FB}"/>
              </a:ext>
            </a:extLst>
          </p:cNvPr>
          <p:cNvSpPr txBox="1"/>
          <p:nvPr/>
        </p:nvSpPr>
        <p:spPr>
          <a:xfrm>
            <a:off x="9523209" y="5252224"/>
            <a:ext cx="1516397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7CFF122-3191-4B76-8075-2CED942A4914}"/>
              </a:ext>
            </a:extLst>
          </p:cNvPr>
          <p:cNvSpPr txBox="1"/>
          <p:nvPr/>
        </p:nvSpPr>
        <p:spPr>
          <a:xfrm>
            <a:off x="1058905" y="5252224"/>
            <a:ext cx="1673279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95E4864-2772-4B57-9011-32AB121D0C07}"/>
              </a:ext>
            </a:extLst>
          </p:cNvPr>
          <p:cNvSpPr txBox="1"/>
          <p:nvPr/>
        </p:nvSpPr>
        <p:spPr>
          <a:xfrm>
            <a:off x="3296390" y="5252224"/>
            <a:ext cx="1634246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9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07CE5393-6C54-4652-9F0C-AACE5FA07961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692680" y="1733400"/>
              <a:ext cx="994320" cy="2830320"/>
            </p14:xfrm>
          </p:contentPart>
        </mc:Choice>
        <mc:Fallback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07CE5393-6C54-4652-9F0C-AACE5FA0796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5676840" y="1670040"/>
                <a:ext cx="1025640" cy="2957040"/>
              </a:xfrm>
              <a:prstGeom prst="rect">
                <a:avLst/>
              </a:prstGeom>
            </p:spPr>
          </p:pic>
        </mc:Fallback>
      </mc:AlternateContent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8209B886-F318-47BF-92F9-844D959D385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6454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9314"/>
    </mc:Choice>
    <mc:Fallback>
      <p:transition spd="slow" advTm="793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19" grpId="0"/>
      <p:bldP spid="21" grpId="0"/>
      <p:bldP spid="22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88775" y="259420"/>
            <a:ext cx="74494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Write number sentences to match the array. </a:t>
            </a:r>
          </a:p>
        </p:txBody>
      </p:sp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732FDF6-909C-4028-B6EF-0781A1D88C1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3590" y="1035030"/>
            <a:ext cx="634482" cy="50956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4B31C159-3E40-48A1-A49C-345231BE660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3590" y="1656041"/>
            <a:ext cx="634482" cy="50956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DC41E67-1A6C-4E7E-A8FB-038C4CEA47E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3590" y="2277052"/>
            <a:ext cx="634482" cy="50956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4276E2FC-3902-473A-ABFA-68C86E36EDB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3590" y="2898063"/>
            <a:ext cx="634482" cy="50956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98F06E8-2457-46F5-8BBF-42C58947E0E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3590" y="3519074"/>
            <a:ext cx="634482" cy="50956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81095BAF-F2D0-41A3-99A3-652A666DED7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3590" y="4140087"/>
            <a:ext cx="634482" cy="50956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F3EB9AD4-A20A-451F-AC96-6FFB398C812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1449" y="1035030"/>
            <a:ext cx="634482" cy="50956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6C214BC9-BE96-4D34-A52B-CFAEA9CB541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1449" y="1656041"/>
            <a:ext cx="634482" cy="509568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62C2018A-39BA-4D35-BFE5-03FF4C9B2AC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1449" y="2277052"/>
            <a:ext cx="634482" cy="50956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812FC873-4D43-410A-9D10-5F084A3E881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1449" y="2898063"/>
            <a:ext cx="634482" cy="509568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4FD4034-90AD-440B-AC86-2FDE21249A5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1449" y="3519074"/>
            <a:ext cx="634482" cy="509568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A5AAAB11-7C0F-4222-8BC1-FE5BA3C9A43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1449" y="4140087"/>
            <a:ext cx="634482" cy="509568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DB482595-BD64-4565-AB4A-2A3D068D796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1433" y="1035030"/>
            <a:ext cx="634482" cy="509568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66C735DF-EE22-4469-8B28-F460C1F8B33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1433" y="1656041"/>
            <a:ext cx="634482" cy="50956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8F53920B-BE8B-4433-9438-79F1F4FD65D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1433" y="2277052"/>
            <a:ext cx="634482" cy="509568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9430784C-8486-4C8A-9D95-B7580D95B2B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1433" y="2898063"/>
            <a:ext cx="634482" cy="509568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F166BF31-44EC-4891-9BB2-A5B360CF6BF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1433" y="3519074"/>
            <a:ext cx="634482" cy="509568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C6640B42-D1BA-4758-AFEA-1EDDE4FFB65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1433" y="4140087"/>
            <a:ext cx="634482" cy="509568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379D8A57-2EAF-499D-95AA-61BD605B230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1417" y="1035030"/>
            <a:ext cx="634482" cy="509568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D28548B2-63C5-4063-82DC-84C36F2D596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1417" y="1656041"/>
            <a:ext cx="634482" cy="509568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2CD64506-5AA7-4198-BA57-DEAAC869CC5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1417" y="2277052"/>
            <a:ext cx="634482" cy="509568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BC9329B2-A708-42E9-9B6B-4C6FCADE60B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1417" y="2898063"/>
            <a:ext cx="634482" cy="509568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D9299BD1-F44F-434F-97EE-E33EEDA4136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1417" y="3519074"/>
            <a:ext cx="634482" cy="509568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8892CDEF-D228-4BAD-BF9E-47DA6AE0A68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1417" y="4140087"/>
            <a:ext cx="634482" cy="509568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D47B6226-5A20-4C10-A3D8-AB1F4368329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1401" y="1035030"/>
            <a:ext cx="634482" cy="509568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A48C4E5D-3E1B-4835-A930-F718D816CF3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1401" y="1656041"/>
            <a:ext cx="634482" cy="509568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90E75124-9EBF-4CE5-97EB-D8E74A1E162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1401" y="2277052"/>
            <a:ext cx="634482" cy="509568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3379D9C0-977D-43EA-98BF-2A5D91AC99B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1401" y="2898063"/>
            <a:ext cx="634482" cy="509568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1F72155A-C5EC-4919-94BC-B353B8F234C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1401" y="3519074"/>
            <a:ext cx="634482" cy="509568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F14FFCCB-D1A2-47E1-B3D4-3C97F14EA3D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1401" y="4140087"/>
            <a:ext cx="634482" cy="509568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7F9A0F95-DCD9-4496-9CBA-680802CCA81B}"/>
              </a:ext>
            </a:extLst>
          </p:cNvPr>
          <p:cNvSpPr txBox="1"/>
          <p:nvPr/>
        </p:nvSpPr>
        <p:spPr>
          <a:xfrm>
            <a:off x="956292" y="5313249"/>
            <a:ext cx="1037175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________ x ________     and     ________ x ________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808241C4-E904-4985-93B5-6E171F69587C}"/>
              </a:ext>
            </a:extLst>
          </p:cNvPr>
          <p:cNvSpPr txBox="1"/>
          <p:nvPr/>
        </p:nvSpPr>
        <p:spPr>
          <a:xfrm>
            <a:off x="7236091" y="5252224"/>
            <a:ext cx="1634247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9C88DEFC-3B70-4EE9-9191-33D9B9C29F38}"/>
              </a:ext>
            </a:extLst>
          </p:cNvPr>
          <p:cNvSpPr txBox="1"/>
          <p:nvPr/>
        </p:nvSpPr>
        <p:spPr>
          <a:xfrm>
            <a:off x="9523209" y="5252224"/>
            <a:ext cx="1516397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8F348B7F-31F1-4B1C-8502-E09064038D6D}"/>
              </a:ext>
            </a:extLst>
          </p:cNvPr>
          <p:cNvSpPr txBox="1"/>
          <p:nvPr/>
        </p:nvSpPr>
        <p:spPr>
          <a:xfrm>
            <a:off x="1058905" y="5252224"/>
            <a:ext cx="1673279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5F6BADC1-BFA2-4C6E-BB18-97BD6E1ADEC4}"/>
              </a:ext>
            </a:extLst>
          </p:cNvPr>
          <p:cNvSpPr txBox="1"/>
          <p:nvPr/>
        </p:nvSpPr>
        <p:spPr>
          <a:xfrm>
            <a:off x="3296390" y="5252224"/>
            <a:ext cx="1634246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8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FE5AEF2C-674C-433A-A38C-5374E358223E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392720" y="1087560"/>
              <a:ext cx="3381840" cy="341676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FE5AEF2C-674C-433A-A38C-5374E358223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4376880" y="1024200"/>
                <a:ext cx="3413160" cy="354348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19D1051-74C5-46FB-83CC-8FEBE874C05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07364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2328"/>
    </mc:Choice>
    <mc:Fallback>
      <p:transition spd="slow" advTm="723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2" grpId="0"/>
      <p:bldP spid="53" grpId="0"/>
      <p:bldP spid="54" grpId="0"/>
      <p:bldP spid="5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43155" y="278887"/>
            <a:ext cx="57743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Draw an array that will show 3 x 2.</a:t>
            </a:r>
          </a:p>
        </p:txBody>
      </p:sp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86BE209-C62A-4347-B391-58EA55BE038C}"/>
              </a:ext>
            </a:extLst>
          </p:cNvPr>
          <p:cNvSpPr/>
          <p:nvPr/>
        </p:nvSpPr>
        <p:spPr>
          <a:xfrm>
            <a:off x="1563425" y="1019279"/>
            <a:ext cx="9175911" cy="442821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55DB76B1-F807-4576-A1CE-E57990C40824}"/>
              </a:ext>
            </a:extLst>
          </p:cNvPr>
          <p:cNvSpPr/>
          <p:nvPr/>
        </p:nvSpPr>
        <p:spPr>
          <a:xfrm>
            <a:off x="4766696" y="2691929"/>
            <a:ext cx="1033292" cy="98955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B617CF07-0121-4479-B413-B067C9F55C4E}"/>
              </a:ext>
            </a:extLst>
          </p:cNvPr>
          <p:cNvSpPr/>
          <p:nvPr/>
        </p:nvSpPr>
        <p:spPr>
          <a:xfrm>
            <a:off x="6117446" y="2691929"/>
            <a:ext cx="1033292" cy="98955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EEDBF878-5C5C-4552-A1A1-2F382538C08C}"/>
              </a:ext>
            </a:extLst>
          </p:cNvPr>
          <p:cNvSpPr/>
          <p:nvPr/>
        </p:nvSpPr>
        <p:spPr>
          <a:xfrm>
            <a:off x="4766696" y="1484251"/>
            <a:ext cx="1033292" cy="98955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07E12857-294C-4DCC-9859-8657285536E0}"/>
              </a:ext>
            </a:extLst>
          </p:cNvPr>
          <p:cNvSpPr/>
          <p:nvPr/>
        </p:nvSpPr>
        <p:spPr>
          <a:xfrm>
            <a:off x="6117446" y="1484251"/>
            <a:ext cx="1033292" cy="98955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5E86985E-7E41-4CE8-A03B-4FF396B38127}"/>
              </a:ext>
            </a:extLst>
          </p:cNvPr>
          <p:cNvSpPr/>
          <p:nvPr/>
        </p:nvSpPr>
        <p:spPr>
          <a:xfrm>
            <a:off x="4766696" y="3899607"/>
            <a:ext cx="1033292" cy="98955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74406310-D975-4030-9364-BF1E0861C8A3}"/>
              </a:ext>
            </a:extLst>
          </p:cNvPr>
          <p:cNvSpPr/>
          <p:nvPr/>
        </p:nvSpPr>
        <p:spPr>
          <a:xfrm>
            <a:off x="6117446" y="3899607"/>
            <a:ext cx="1033292" cy="98955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0DD02F1-15AA-48D3-9EDA-468D7FFA8AE6}"/>
              </a:ext>
            </a:extLst>
          </p:cNvPr>
          <p:cNvSpPr txBox="1"/>
          <p:nvPr/>
        </p:nvSpPr>
        <p:spPr>
          <a:xfrm>
            <a:off x="343155" y="5867905"/>
            <a:ext cx="9772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else could you describe this array?    ________ x ________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9D1A29D-9DE7-4461-A5AC-AC203790BDD6}"/>
              </a:ext>
            </a:extLst>
          </p:cNvPr>
          <p:cNvSpPr txBox="1"/>
          <p:nvPr/>
        </p:nvSpPr>
        <p:spPr>
          <a:xfrm>
            <a:off x="7127795" y="5729209"/>
            <a:ext cx="1364451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7416913-4A5E-4776-9BE6-D253593DE1E2}"/>
              </a:ext>
            </a:extLst>
          </p:cNvPr>
          <p:cNvSpPr txBox="1"/>
          <p:nvPr/>
        </p:nvSpPr>
        <p:spPr>
          <a:xfrm>
            <a:off x="8655974" y="5729210"/>
            <a:ext cx="1364451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D203480D-F514-435D-9008-8FA75055CA8E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466440" y="1368000"/>
              <a:ext cx="3874680" cy="441936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D203480D-F514-435D-9008-8FA75055CA8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450600" y="1304640"/>
                <a:ext cx="3899880" cy="454608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8F266FF-3B16-45F4-A77E-9358BB6411D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67593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5054"/>
    </mc:Choice>
    <mc:Fallback>
      <p:transition spd="slow" advTm="750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8" grpId="0" animBg="1"/>
      <p:bldP spid="19" grpId="0" animBg="1"/>
      <p:bldP spid="21" grpId="0" animBg="1"/>
      <p:bldP spid="22" grpId="0" animBg="1"/>
      <p:bldP spid="23" grpId="0" animBg="1"/>
      <p:bldP spid="24" grpId="0" animBg="1"/>
      <p:bldP spid="15" grpId="0"/>
      <p:bldP spid="16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21662" y="299547"/>
            <a:ext cx="57743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Draw an array that will show 5 x 3.</a:t>
            </a:r>
          </a:p>
        </p:txBody>
      </p:sp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86BE209-C62A-4347-B391-58EA55BE038C}"/>
              </a:ext>
            </a:extLst>
          </p:cNvPr>
          <p:cNvSpPr/>
          <p:nvPr/>
        </p:nvSpPr>
        <p:spPr>
          <a:xfrm>
            <a:off x="1563425" y="1038735"/>
            <a:ext cx="9175911" cy="442821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9222ACB-3053-4FD5-B000-E92795B6417E}"/>
              </a:ext>
            </a:extLst>
          </p:cNvPr>
          <p:cNvSpPr txBox="1"/>
          <p:nvPr/>
        </p:nvSpPr>
        <p:spPr>
          <a:xfrm>
            <a:off x="343155" y="5867905"/>
            <a:ext cx="9772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else could you describe this array?    ________ x ________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168778E4-324F-4C11-8A79-1059FD86E58D}"/>
              </a:ext>
            </a:extLst>
          </p:cNvPr>
          <p:cNvSpPr txBox="1"/>
          <p:nvPr/>
        </p:nvSpPr>
        <p:spPr>
          <a:xfrm>
            <a:off x="7109676" y="5777165"/>
            <a:ext cx="1364451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BC2594D0-5813-4F67-A1B6-11D09C7C51B7}"/>
              </a:ext>
            </a:extLst>
          </p:cNvPr>
          <p:cNvSpPr txBox="1"/>
          <p:nvPr/>
        </p:nvSpPr>
        <p:spPr>
          <a:xfrm>
            <a:off x="8654316" y="5777166"/>
            <a:ext cx="1364451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6BC4633F-D553-4338-97F5-9DEDE251065B}"/>
              </a:ext>
            </a:extLst>
          </p:cNvPr>
          <p:cNvSpPr/>
          <p:nvPr/>
        </p:nvSpPr>
        <p:spPr>
          <a:xfrm>
            <a:off x="3628402" y="1896611"/>
            <a:ext cx="829406" cy="832665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74D85443-8E67-4FEC-BE8E-EB895C29EB82}"/>
              </a:ext>
            </a:extLst>
          </p:cNvPr>
          <p:cNvSpPr/>
          <p:nvPr/>
        </p:nvSpPr>
        <p:spPr>
          <a:xfrm>
            <a:off x="5589372" y="1896611"/>
            <a:ext cx="829406" cy="832665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97A1396D-F39F-497E-A267-081C55DD54DC}"/>
              </a:ext>
            </a:extLst>
          </p:cNvPr>
          <p:cNvSpPr/>
          <p:nvPr/>
        </p:nvSpPr>
        <p:spPr>
          <a:xfrm>
            <a:off x="4608887" y="1896611"/>
            <a:ext cx="829406" cy="832665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9DBF9759-03AF-4C6C-A9A8-AA9C4973648A}"/>
              </a:ext>
            </a:extLst>
          </p:cNvPr>
          <p:cNvSpPr/>
          <p:nvPr/>
        </p:nvSpPr>
        <p:spPr>
          <a:xfrm>
            <a:off x="6569857" y="1896611"/>
            <a:ext cx="829406" cy="832665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1F519A60-9CD7-4076-8A56-3AB6E47BD1B8}"/>
              </a:ext>
            </a:extLst>
          </p:cNvPr>
          <p:cNvSpPr/>
          <p:nvPr/>
        </p:nvSpPr>
        <p:spPr>
          <a:xfrm>
            <a:off x="7550342" y="1896611"/>
            <a:ext cx="829406" cy="832665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CECFB8F9-2289-4D08-942B-4F123BEBDAC7}"/>
              </a:ext>
            </a:extLst>
          </p:cNvPr>
          <p:cNvSpPr/>
          <p:nvPr/>
        </p:nvSpPr>
        <p:spPr>
          <a:xfrm>
            <a:off x="3628402" y="2816915"/>
            <a:ext cx="829406" cy="832665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A576B64D-E219-4E3E-B27A-17D22628FBB7}"/>
              </a:ext>
            </a:extLst>
          </p:cNvPr>
          <p:cNvSpPr/>
          <p:nvPr/>
        </p:nvSpPr>
        <p:spPr>
          <a:xfrm>
            <a:off x="5589372" y="2816915"/>
            <a:ext cx="829406" cy="832665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289DFBB5-5628-47FD-A22E-1557CE452209}"/>
              </a:ext>
            </a:extLst>
          </p:cNvPr>
          <p:cNvSpPr/>
          <p:nvPr/>
        </p:nvSpPr>
        <p:spPr>
          <a:xfrm>
            <a:off x="4608887" y="2816915"/>
            <a:ext cx="829406" cy="832665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D540C9A4-272B-4886-92DF-793043FD6CB9}"/>
              </a:ext>
            </a:extLst>
          </p:cNvPr>
          <p:cNvSpPr/>
          <p:nvPr/>
        </p:nvSpPr>
        <p:spPr>
          <a:xfrm>
            <a:off x="6569857" y="2816915"/>
            <a:ext cx="829406" cy="832665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460EDE89-DCBA-44F8-B9E0-BBE41E89759E}"/>
              </a:ext>
            </a:extLst>
          </p:cNvPr>
          <p:cNvSpPr/>
          <p:nvPr/>
        </p:nvSpPr>
        <p:spPr>
          <a:xfrm>
            <a:off x="7550342" y="2816915"/>
            <a:ext cx="829406" cy="832665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C780D2B9-F439-4B7D-AF63-99FCA2FE2F7F}"/>
              </a:ext>
            </a:extLst>
          </p:cNvPr>
          <p:cNvSpPr/>
          <p:nvPr/>
        </p:nvSpPr>
        <p:spPr>
          <a:xfrm>
            <a:off x="3628402" y="3736596"/>
            <a:ext cx="829406" cy="832665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7274446E-F0A7-45F4-9EAE-0A31FEB420C9}"/>
              </a:ext>
            </a:extLst>
          </p:cNvPr>
          <p:cNvSpPr/>
          <p:nvPr/>
        </p:nvSpPr>
        <p:spPr>
          <a:xfrm>
            <a:off x="5589372" y="3736596"/>
            <a:ext cx="829406" cy="832665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C0E0EC65-0518-4E93-B3A7-8B790827A3A4}"/>
              </a:ext>
            </a:extLst>
          </p:cNvPr>
          <p:cNvSpPr/>
          <p:nvPr/>
        </p:nvSpPr>
        <p:spPr>
          <a:xfrm>
            <a:off x="4608887" y="3736596"/>
            <a:ext cx="829406" cy="832665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17E8F6EA-FF08-4573-8CF1-8C005C2096A0}"/>
              </a:ext>
            </a:extLst>
          </p:cNvPr>
          <p:cNvSpPr/>
          <p:nvPr/>
        </p:nvSpPr>
        <p:spPr>
          <a:xfrm>
            <a:off x="6569857" y="3736596"/>
            <a:ext cx="829406" cy="832665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FC912C7C-0D18-4066-8ECF-4469EBB25CE6}"/>
              </a:ext>
            </a:extLst>
          </p:cNvPr>
          <p:cNvSpPr/>
          <p:nvPr/>
        </p:nvSpPr>
        <p:spPr>
          <a:xfrm>
            <a:off x="7550342" y="3736596"/>
            <a:ext cx="829406" cy="832665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F323FF3C-4638-4B38-9592-251D70B4A489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109680" y="1690920"/>
              <a:ext cx="4919760" cy="343368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F323FF3C-4638-4B38-9592-251D70B4A48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093840" y="1627560"/>
                <a:ext cx="4951080" cy="356040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EBE22518-15A9-4002-9251-C160189DE92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89800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9176"/>
    </mc:Choice>
    <mc:Fallback>
      <p:transition spd="slow" advTm="691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1" grpId="0"/>
      <p:bldP spid="40" grpId="0"/>
      <p:bldP spid="41" grpId="0"/>
      <p:bldP spid="24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99" name="Rectangle 98">
            <a:extLst>
              <a:ext uri="{FF2B5EF4-FFF2-40B4-BE49-F238E27FC236}">
                <a16:creationId xmlns:a16="http://schemas.microsoft.com/office/drawing/2014/main" id="{A701C237-9EC3-4F42-8DDC-2EE568B72CC8}"/>
              </a:ext>
            </a:extLst>
          </p:cNvPr>
          <p:cNvSpPr/>
          <p:nvPr/>
        </p:nvSpPr>
        <p:spPr>
          <a:xfrm>
            <a:off x="422863" y="958477"/>
            <a:ext cx="4158865" cy="169860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E3985AF5-5FD2-48EA-920A-2AF03C729D20}"/>
              </a:ext>
            </a:extLst>
          </p:cNvPr>
          <p:cNvSpPr/>
          <p:nvPr/>
        </p:nvSpPr>
        <p:spPr>
          <a:xfrm>
            <a:off x="422862" y="2836591"/>
            <a:ext cx="4158865" cy="17001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054D122D-4A5A-4446-8478-908457D00E50}"/>
              </a:ext>
            </a:extLst>
          </p:cNvPr>
          <p:cNvSpPr/>
          <p:nvPr/>
        </p:nvSpPr>
        <p:spPr>
          <a:xfrm>
            <a:off x="422861" y="4716237"/>
            <a:ext cx="4158865" cy="17001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43155" y="305508"/>
            <a:ext cx="67601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Match the arrays to their multiplication. </a:t>
            </a:r>
          </a:p>
        </p:txBody>
      </p:sp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96CFEBA-1F5D-489E-BA24-167AF50B409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619" y="1480556"/>
            <a:ext cx="379630" cy="30489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97D9DB6-9866-4F36-B1CC-68396676DF6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757" y="1480556"/>
            <a:ext cx="379630" cy="30489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3849236-CC43-4E41-A6DE-579BED09A49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8895" y="1480556"/>
            <a:ext cx="379630" cy="30489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6D8A940A-7B18-45A9-AFD5-D89165B5585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0033" y="1480556"/>
            <a:ext cx="379630" cy="30489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30A78B48-4619-47C3-BA9A-7C6C0C55DE1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1171" y="1480556"/>
            <a:ext cx="379630" cy="30489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A9A4B144-A367-4473-BC02-53F7D4F8B13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2309" y="1485239"/>
            <a:ext cx="379630" cy="30489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870B5686-76DB-439B-BF4E-3FFF4CE01E4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447" y="1485239"/>
            <a:ext cx="379630" cy="30489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42196ABE-70E9-4269-95B1-40A6B2C0215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4585" y="1485239"/>
            <a:ext cx="379630" cy="30489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3F844800-EEDA-4E9D-9A1C-385CC62B3EA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5723" y="1485239"/>
            <a:ext cx="379630" cy="30489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0802BDC7-FCC5-43D6-95FF-B771A8E4D40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6860" y="1485239"/>
            <a:ext cx="379630" cy="30489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E3336EF-F403-4317-BD63-AACC5202608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111" y="1884469"/>
            <a:ext cx="379630" cy="30489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0F8D3F0-A7BD-4A82-954B-4D54B738167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249" y="1884469"/>
            <a:ext cx="379630" cy="304890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3208A894-C91F-4685-9A7C-6346ED53BB1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7387" y="1884469"/>
            <a:ext cx="379630" cy="304890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0547A0F8-6330-4DFB-A01B-089C50AD592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8525" y="1884469"/>
            <a:ext cx="379630" cy="30489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5C972B74-EA1D-4473-B540-103E0D2A375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9663" y="1884469"/>
            <a:ext cx="379630" cy="304890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53403746-E03B-469B-84AC-3C9BBAC0545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0801" y="1889152"/>
            <a:ext cx="379630" cy="304890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D94E6FC1-78E8-41CE-A064-11E34DAEC73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1939" y="1889152"/>
            <a:ext cx="379630" cy="304890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C501F159-7732-4924-9FB1-DDF926B6BDE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3077" y="1889152"/>
            <a:ext cx="379630" cy="304890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751548AD-9D2B-4D53-8C78-56A58ACBE9D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4215" y="1889152"/>
            <a:ext cx="379630" cy="304890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51074BCD-6192-472F-B203-11C894751B5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5352" y="1889152"/>
            <a:ext cx="379630" cy="30489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731BCB9B-B96B-4780-926B-FA0E361EAEE2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37" r="67194"/>
          <a:stretch/>
        </p:blipFill>
        <p:spPr>
          <a:xfrm>
            <a:off x="1414504" y="3032224"/>
            <a:ext cx="293691" cy="287810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D6E3E34B-F10A-45EE-A988-0068F2691D8F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37" r="67194"/>
          <a:stretch/>
        </p:blipFill>
        <p:spPr>
          <a:xfrm>
            <a:off x="1848979" y="3032224"/>
            <a:ext cx="293691" cy="287810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5839A842-ADA2-4138-A103-DC4CC62040F8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37" r="67194"/>
          <a:stretch/>
        </p:blipFill>
        <p:spPr>
          <a:xfrm>
            <a:off x="2283454" y="3032224"/>
            <a:ext cx="293691" cy="287810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EA38BA24-52C2-47BF-A2BF-C94841EE9DD7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37" r="67194"/>
          <a:stretch/>
        </p:blipFill>
        <p:spPr>
          <a:xfrm>
            <a:off x="2717929" y="3032224"/>
            <a:ext cx="293691" cy="287810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0BA4F6A0-6CDA-4F3D-B153-BF1E70B49587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37" r="67194"/>
          <a:stretch/>
        </p:blipFill>
        <p:spPr>
          <a:xfrm>
            <a:off x="3152405" y="3032224"/>
            <a:ext cx="293691" cy="287810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E09EE2DE-C983-46F6-BB36-F4011B15720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546" y="5090884"/>
            <a:ext cx="355099" cy="397896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9B6CDCC0-C629-48A0-B7D5-BA8D5A5743A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259" y="5090884"/>
            <a:ext cx="355099" cy="397896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9D8D1BE9-1EAB-44B2-972C-9EBFEF2EA5D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9972" y="5090884"/>
            <a:ext cx="355099" cy="397896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AEC09908-2E4C-497F-8CA9-1A9FACF291B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685" y="5090884"/>
            <a:ext cx="355099" cy="397896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8CCA2B1F-BF41-41EC-B7FA-309D832783A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398" y="5090884"/>
            <a:ext cx="355099" cy="397896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8CE76572-F7F8-4F53-A83E-C1C606989A5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111" y="5090884"/>
            <a:ext cx="355099" cy="397896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9D748E22-B890-474F-8874-417734D2DAC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4824" y="5090884"/>
            <a:ext cx="355099" cy="397896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81805242-B863-4076-B593-E940B08C740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535" y="5090884"/>
            <a:ext cx="355099" cy="397896"/>
          </a:xfrm>
          <a:prstGeom prst="rect">
            <a:avLst/>
          </a:prstGeom>
        </p:spPr>
      </p:pic>
      <p:cxnSp>
        <p:nvCxnSpPr>
          <p:cNvPr id="102" name="Straight Connector 101">
            <a:extLst>
              <a:ext uri="{FF2B5EF4-FFF2-40B4-BE49-F238E27FC236}">
                <a16:creationId xmlns:a16="http://schemas.microsoft.com/office/drawing/2014/main" id="{E400A983-EBA5-48CB-A57C-178B09A33998}"/>
              </a:ext>
            </a:extLst>
          </p:cNvPr>
          <p:cNvCxnSpPr>
            <a:cxnSpLocks/>
            <a:stCxn id="99" idx="3"/>
          </p:cNvCxnSpPr>
          <p:nvPr/>
        </p:nvCxnSpPr>
        <p:spPr>
          <a:xfrm>
            <a:off x="4581728" y="1807781"/>
            <a:ext cx="5356043" cy="399963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Rectangle 103">
            <a:extLst>
              <a:ext uri="{FF2B5EF4-FFF2-40B4-BE49-F238E27FC236}">
                <a16:creationId xmlns:a16="http://schemas.microsoft.com/office/drawing/2014/main" id="{AF899C0C-0E09-4042-AAD5-0F4DA767A745}"/>
              </a:ext>
            </a:extLst>
          </p:cNvPr>
          <p:cNvSpPr/>
          <p:nvPr/>
        </p:nvSpPr>
        <p:spPr>
          <a:xfrm>
            <a:off x="9436400" y="5058226"/>
            <a:ext cx="2071133" cy="963357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 x 10</a:t>
            </a:r>
          </a:p>
        </p:txBody>
      </p:sp>
      <p:cxnSp>
        <p:nvCxnSpPr>
          <p:cNvPr id="105" name="Straight Connector 104">
            <a:extLst>
              <a:ext uri="{FF2B5EF4-FFF2-40B4-BE49-F238E27FC236}">
                <a16:creationId xmlns:a16="http://schemas.microsoft.com/office/drawing/2014/main" id="{8850CD2A-7BF8-4EC5-BF20-C7A253980F29}"/>
              </a:ext>
            </a:extLst>
          </p:cNvPr>
          <p:cNvCxnSpPr>
            <a:cxnSpLocks/>
            <a:stCxn id="100" idx="3"/>
            <a:endCxn id="113" idx="1"/>
          </p:cNvCxnSpPr>
          <p:nvPr/>
        </p:nvCxnSpPr>
        <p:spPr>
          <a:xfrm flipV="1">
            <a:off x="4581727" y="3672357"/>
            <a:ext cx="4854673" cy="1430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Rectangle 112">
            <a:extLst>
              <a:ext uri="{FF2B5EF4-FFF2-40B4-BE49-F238E27FC236}">
                <a16:creationId xmlns:a16="http://schemas.microsoft.com/office/drawing/2014/main" id="{1603EF45-B124-4644-8E5D-A636E23ED134}"/>
              </a:ext>
            </a:extLst>
          </p:cNvPr>
          <p:cNvSpPr/>
          <p:nvPr/>
        </p:nvSpPr>
        <p:spPr>
          <a:xfrm>
            <a:off x="9436400" y="3190678"/>
            <a:ext cx="2071133" cy="963357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 x 5</a:t>
            </a:r>
          </a:p>
        </p:txBody>
      </p:sp>
      <p:cxnSp>
        <p:nvCxnSpPr>
          <p:cNvPr id="114" name="Straight Connector 113">
            <a:extLst>
              <a:ext uri="{FF2B5EF4-FFF2-40B4-BE49-F238E27FC236}">
                <a16:creationId xmlns:a16="http://schemas.microsoft.com/office/drawing/2014/main" id="{D30A29A5-6BC8-46CA-A235-1DDDEE21EF66}"/>
              </a:ext>
            </a:extLst>
          </p:cNvPr>
          <p:cNvCxnSpPr>
            <a:cxnSpLocks/>
            <a:stCxn id="101" idx="3"/>
          </p:cNvCxnSpPr>
          <p:nvPr/>
        </p:nvCxnSpPr>
        <p:spPr>
          <a:xfrm flipV="1">
            <a:off x="4581726" y="1586723"/>
            <a:ext cx="5332512" cy="397958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Rectangle 117">
            <a:extLst>
              <a:ext uri="{FF2B5EF4-FFF2-40B4-BE49-F238E27FC236}">
                <a16:creationId xmlns:a16="http://schemas.microsoft.com/office/drawing/2014/main" id="{A776A1B5-4664-415A-ADB0-F4715B42B151}"/>
              </a:ext>
            </a:extLst>
          </p:cNvPr>
          <p:cNvSpPr/>
          <p:nvPr/>
        </p:nvSpPr>
        <p:spPr>
          <a:xfrm>
            <a:off x="9436400" y="1323129"/>
            <a:ext cx="2071133" cy="963357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 x 8</a:t>
            </a:r>
          </a:p>
        </p:txBody>
      </p:sp>
      <p:pic>
        <p:nvPicPr>
          <p:cNvPr id="106" name="Picture 105">
            <a:extLst>
              <a:ext uri="{FF2B5EF4-FFF2-40B4-BE49-F238E27FC236}">
                <a16:creationId xmlns:a16="http://schemas.microsoft.com/office/drawing/2014/main" id="{BD21157C-42E3-4D3D-8743-24CFDE29399D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37" r="67194"/>
          <a:stretch/>
        </p:blipFill>
        <p:spPr>
          <a:xfrm>
            <a:off x="1414504" y="3377815"/>
            <a:ext cx="293691" cy="287810"/>
          </a:xfrm>
          <a:prstGeom prst="rect">
            <a:avLst/>
          </a:prstGeom>
        </p:spPr>
      </p:pic>
      <p:pic>
        <p:nvPicPr>
          <p:cNvPr id="107" name="Picture 106">
            <a:extLst>
              <a:ext uri="{FF2B5EF4-FFF2-40B4-BE49-F238E27FC236}">
                <a16:creationId xmlns:a16="http://schemas.microsoft.com/office/drawing/2014/main" id="{3427968B-4431-4E37-9E04-82A69C9C9FD4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37" r="67194"/>
          <a:stretch/>
        </p:blipFill>
        <p:spPr>
          <a:xfrm>
            <a:off x="1848979" y="3377815"/>
            <a:ext cx="293691" cy="287810"/>
          </a:xfrm>
          <a:prstGeom prst="rect">
            <a:avLst/>
          </a:prstGeom>
        </p:spPr>
      </p:pic>
      <p:pic>
        <p:nvPicPr>
          <p:cNvPr id="108" name="Picture 107">
            <a:extLst>
              <a:ext uri="{FF2B5EF4-FFF2-40B4-BE49-F238E27FC236}">
                <a16:creationId xmlns:a16="http://schemas.microsoft.com/office/drawing/2014/main" id="{ACAC5D6A-94EE-4970-BD5B-3390CD10D1CC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37" r="67194"/>
          <a:stretch/>
        </p:blipFill>
        <p:spPr>
          <a:xfrm>
            <a:off x="2283454" y="3377815"/>
            <a:ext cx="293691" cy="287810"/>
          </a:xfrm>
          <a:prstGeom prst="rect">
            <a:avLst/>
          </a:prstGeom>
        </p:spPr>
      </p:pic>
      <p:pic>
        <p:nvPicPr>
          <p:cNvPr id="109" name="Picture 108">
            <a:extLst>
              <a:ext uri="{FF2B5EF4-FFF2-40B4-BE49-F238E27FC236}">
                <a16:creationId xmlns:a16="http://schemas.microsoft.com/office/drawing/2014/main" id="{D76D6B6C-958F-488F-8F46-A4D2DB6E0ECD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37" r="67194"/>
          <a:stretch/>
        </p:blipFill>
        <p:spPr>
          <a:xfrm>
            <a:off x="2717929" y="3377815"/>
            <a:ext cx="293691" cy="287810"/>
          </a:xfrm>
          <a:prstGeom prst="rect">
            <a:avLst/>
          </a:prstGeom>
        </p:spPr>
      </p:pic>
      <p:pic>
        <p:nvPicPr>
          <p:cNvPr id="110" name="Picture 109">
            <a:extLst>
              <a:ext uri="{FF2B5EF4-FFF2-40B4-BE49-F238E27FC236}">
                <a16:creationId xmlns:a16="http://schemas.microsoft.com/office/drawing/2014/main" id="{A7CEBDEE-A8CC-4DF7-A75B-0F589F5AD1AC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37" r="67194"/>
          <a:stretch/>
        </p:blipFill>
        <p:spPr>
          <a:xfrm>
            <a:off x="3152405" y="3377815"/>
            <a:ext cx="293691" cy="287810"/>
          </a:xfrm>
          <a:prstGeom prst="rect">
            <a:avLst/>
          </a:prstGeom>
        </p:spPr>
      </p:pic>
      <p:pic>
        <p:nvPicPr>
          <p:cNvPr id="111" name="Picture 110">
            <a:extLst>
              <a:ext uri="{FF2B5EF4-FFF2-40B4-BE49-F238E27FC236}">
                <a16:creationId xmlns:a16="http://schemas.microsoft.com/office/drawing/2014/main" id="{B266E329-FD68-451C-B210-2207D359EB28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37" r="67194"/>
          <a:stretch/>
        </p:blipFill>
        <p:spPr>
          <a:xfrm>
            <a:off x="1418314" y="3728285"/>
            <a:ext cx="293691" cy="287810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B0209495-BAF6-414B-A736-0E408F683300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37" r="67194"/>
          <a:stretch/>
        </p:blipFill>
        <p:spPr>
          <a:xfrm>
            <a:off x="1852789" y="3728285"/>
            <a:ext cx="293691" cy="287810"/>
          </a:xfrm>
          <a:prstGeom prst="rect">
            <a:avLst/>
          </a:prstGeom>
        </p:spPr>
      </p:pic>
      <p:pic>
        <p:nvPicPr>
          <p:cNvPr id="116" name="Picture 115">
            <a:extLst>
              <a:ext uri="{FF2B5EF4-FFF2-40B4-BE49-F238E27FC236}">
                <a16:creationId xmlns:a16="http://schemas.microsoft.com/office/drawing/2014/main" id="{0CF7E020-22A6-43B5-9BFC-19AF4C3EC4AD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37" r="67194"/>
          <a:stretch/>
        </p:blipFill>
        <p:spPr>
          <a:xfrm>
            <a:off x="2287264" y="3728285"/>
            <a:ext cx="293691" cy="287810"/>
          </a:xfrm>
          <a:prstGeom prst="rect">
            <a:avLst/>
          </a:prstGeom>
        </p:spPr>
      </p:pic>
      <p:pic>
        <p:nvPicPr>
          <p:cNvPr id="117" name="Picture 116">
            <a:extLst>
              <a:ext uri="{FF2B5EF4-FFF2-40B4-BE49-F238E27FC236}">
                <a16:creationId xmlns:a16="http://schemas.microsoft.com/office/drawing/2014/main" id="{2F462F0F-1F9C-4DA3-B268-8E356BF916F5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37" r="67194"/>
          <a:stretch/>
        </p:blipFill>
        <p:spPr>
          <a:xfrm>
            <a:off x="2721739" y="3728285"/>
            <a:ext cx="293691" cy="287810"/>
          </a:xfrm>
          <a:prstGeom prst="rect">
            <a:avLst/>
          </a:prstGeom>
        </p:spPr>
      </p:pic>
      <p:pic>
        <p:nvPicPr>
          <p:cNvPr id="120" name="Picture 119">
            <a:extLst>
              <a:ext uri="{FF2B5EF4-FFF2-40B4-BE49-F238E27FC236}">
                <a16:creationId xmlns:a16="http://schemas.microsoft.com/office/drawing/2014/main" id="{58299FD0-94E5-4945-98D3-1CFC32F332A8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37" r="67194"/>
          <a:stretch/>
        </p:blipFill>
        <p:spPr>
          <a:xfrm>
            <a:off x="3156215" y="3728285"/>
            <a:ext cx="293691" cy="287810"/>
          </a:xfrm>
          <a:prstGeom prst="rect">
            <a:avLst/>
          </a:prstGeom>
        </p:spPr>
      </p:pic>
      <p:pic>
        <p:nvPicPr>
          <p:cNvPr id="122" name="Picture 121">
            <a:extLst>
              <a:ext uri="{FF2B5EF4-FFF2-40B4-BE49-F238E27FC236}">
                <a16:creationId xmlns:a16="http://schemas.microsoft.com/office/drawing/2014/main" id="{C350267B-73AA-43B7-AF9C-F0557E4909B8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37" r="67194"/>
          <a:stretch/>
        </p:blipFill>
        <p:spPr>
          <a:xfrm>
            <a:off x="1418314" y="4073876"/>
            <a:ext cx="293691" cy="287810"/>
          </a:xfrm>
          <a:prstGeom prst="rect">
            <a:avLst/>
          </a:prstGeom>
        </p:spPr>
      </p:pic>
      <p:pic>
        <p:nvPicPr>
          <p:cNvPr id="123" name="Picture 122">
            <a:extLst>
              <a:ext uri="{FF2B5EF4-FFF2-40B4-BE49-F238E27FC236}">
                <a16:creationId xmlns:a16="http://schemas.microsoft.com/office/drawing/2014/main" id="{51F9E807-583B-476E-BFA5-0F98597940BD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37" r="67194"/>
          <a:stretch/>
        </p:blipFill>
        <p:spPr>
          <a:xfrm>
            <a:off x="1852789" y="4073876"/>
            <a:ext cx="293691" cy="287810"/>
          </a:xfrm>
          <a:prstGeom prst="rect">
            <a:avLst/>
          </a:prstGeom>
        </p:spPr>
      </p:pic>
      <p:pic>
        <p:nvPicPr>
          <p:cNvPr id="125" name="Picture 124">
            <a:extLst>
              <a:ext uri="{FF2B5EF4-FFF2-40B4-BE49-F238E27FC236}">
                <a16:creationId xmlns:a16="http://schemas.microsoft.com/office/drawing/2014/main" id="{6C1AA1C8-BECD-4B56-9082-60EBCBF5BB1E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37" r="67194"/>
          <a:stretch/>
        </p:blipFill>
        <p:spPr>
          <a:xfrm>
            <a:off x="2287264" y="4073876"/>
            <a:ext cx="293691" cy="287810"/>
          </a:xfrm>
          <a:prstGeom prst="rect">
            <a:avLst/>
          </a:prstGeom>
        </p:spPr>
      </p:pic>
      <p:pic>
        <p:nvPicPr>
          <p:cNvPr id="127" name="Picture 126">
            <a:extLst>
              <a:ext uri="{FF2B5EF4-FFF2-40B4-BE49-F238E27FC236}">
                <a16:creationId xmlns:a16="http://schemas.microsoft.com/office/drawing/2014/main" id="{48EA6F0B-917B-4308-9603-4CB5D4C2AB42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37" r="67194"/>
          <a:stretch/>
        </p:blipFill>
        <p:spPr>
          <a:xfrm>
            <a:off x="2721739" y="4073876"/>
            <a:ext cx="293691" cy="287810"/>
          </a:xfrm>
          <a:prstGeom prst="rect">
            <a:avLst/>
          </a:prstGeom>
        </p:spPr>
      </p:pic>
      <p:pic>
        <p:nvPicPr>
          <p:cNvPr id="128" name="Picture 127">
            <a:extLst>
              <a:ext uri="{FF2B5EF4-FFF2-40B4-BE49-F238E27FC236}">
                <a16:creationId xmlns:a16="http://schemas.microsoft.com/office/drawing/2014/main" id="{7C7AA30F-D0A8-442D-82E0-3134FFDC612B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37" r="67194"/>
          <a:stretch/>
        </p:blipFill>
        <p:spPr>
          <a:xfrm>
            <a:off x="3156215" y="4073876"/>
            <a:ext cx="293691" cy="287810"/>
          </a:xfrm>
          <a:prstGeom prst="rect">
            <a:avLst/>
          </a:prstGeom>
        </p:spPr>
      </p:pic>
      <p:pic>
        <p:nvPicPr>
          <p:cNvPr id="129" name="Picture 128">
            <a:extLst>
              <a:ext uri="{FF2B5EF4-FFF2-40B4-BE49-F238E27FC236}">
                <a16:creationId xmlns:a16="http://schemas.microsoft.com/office/drawing/2014/main" id="{C06CDBA8-3BA6-4EE4-9B96-EBE9481BADE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546" y="5641130"/>
            <a:ext cx="355099" cy="397896"/>
          </a:xfrm>
          <a:prstGeom prst="rect">
            <a:avLst/>
          </a:prstGeom>
        </p:spPr>
      </p:pic>
      <p:pic>
        <p:nvPicPr>
          <p:cNvPr id="130" name="Picture 129">
            <a:extLst>
              <a:ext uri="{FF2B5EF4-FFF2-40B4-BE49-F238E27FC236}">
                <a16:creationId xmlns:a16="http://schemas.microsoft.com/office/drawing/2014/main" id="{9887FB35-BF5E-4F32-8D4A-7A96F488B89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259" y="5641130"/>
            <a:ext cx="355099" cy="397896"/>
          </a:xfrm>
          <a:prstGeom prst="rect">
            <a:avLst/>
          </a:prstGeom>
        </p:spPr>
      </p:pic>
      <p:pic>
        <p:nvPicPr>
          <p:cNvPr id="131" name="Picture 130">
            <a:extLst>
              <a:ext uri="{FF2B5EF4-FFF2-40B4-BE49-F238E27FC236}">
                <a16:creationId xmlns:a16="http://schemas.microsoft.com/office/drawing/2014/main" id="{6F81ABF5-87DA-4244-8862-895A17C8AFB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9972" y="5641130"/>
            <a:ext cx="355099" cy="397896"/>
          </a:xfrm>
          <a:prstGeom prst="rect">
            <a:avLst/>
          </a:prstGeom>
        </p:spPr>
      </p:pic>
      <p:pic>
        <p:nvPicPr>
          <p:cNvPr id="132" name="Picture 131">
            <a:extLst>
              <a:ext uri="{FF2B5EF4-FFF2-40B4-BE49-F238E27FC236}">
                <a16:creationId xmlns:a16="http://schemas.microsoft.com/office/drawing/2014/main" id="{5B212866-0067-4985-BD18-E2C9C6403C7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685" y="5641130"/>
            <a:ext cx="355099" cy="397896"/>
          </a:xfrm>
          <a:prstGeom prst="rect">
            <a:avLst/>
          </a:prstGeom>
        </p:spPr>
      </p:pic>
      <p:pic>
        <p:nvPicPr>
          <p:cNvPr id="133" name="Picture 132">
            <a:extLst>
              <a:ext uri="{FF2B5EF4-FFF2-40B4-BE49-F238E27FC236}">
                <a16:creationId xmlns:a16="http://schemas.microsoft.com/office/drawing/2014/main" id="{7945739A-14B5-48FC-8031-31CBEAF59FA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398" y="5641130"/>
            <a:ext cx="355099" cy="397896"/>
          </a:xfrm>
          <a:prstGeom prst="rect">
            <a:avLst/>
          </a:prstGeom>
        </p:spPr>
      </p:pic>
      <p:pic>
        <p:nvPicPr>
          <p:cNvPr id="134" name="Picture 133">
            <a:extLst>
              <a:ext uri="{FF2B5EF4-FFF2-40B4-BE49-F238E27FC236}">
                <a16:creationId xmlns:a16="http://schemas.microsoft.com/office/drawing/2014/main" id="{56918B81-3788-44FB-80F2-38A55FB1172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111" y="5641130"/>
            <a:ext cx="355099" cy="397896"/>
          </a:xfrm>
          <a:prstGeom prst="rect">
            <a:avLst/>
          </a:prstGeom>
        </p:spPr>
      </p:pic>
      <p:pic>
        <p:nvPicPr>
          <p:cNvPr id="135" name="Picture 134">
            <a:extLst>
              <a:ext uri="{FF2B5EF4-FFF2-40B4-BE49-F238E27FC236}">
                <a16:creationId xmlns:a16="http://schemas.microsoft.com/office/drawing/2014/main" id="{B11D4BA4-57A2-447B-81BA-42E1F87E01B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4824" y="5641130"/>
            <a:ext cx="355099" cy="397896"/>
          </a:xfrm>
          <a:prstGeom prst="rect">
            <a:avLst/>
          </a:prstGeom>
        </p:spPr>
      </p:pic>
      <p:pic>
        <p:nvPicPr>
          <p:cNvPr id="136" name="Picture 135">
            <a:extLst>
              <a:ext uri="{FF2B5EF4-FFF2-40B4-BE49-F238E27FC236}">
                <a16:creationId xmlns:a16="http://schemas.microsoft.com/office/drawing/2014/main" id="{15DC1B4A-1AF6-4531-85DB-E1A5A42F0C4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535" y="5641130"/>
            <a:ext cx="355099" cy="397896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160455D-74C3-4758-ACF5-4C4D902F071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01699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7453"/>
    </mc:Choice>
    <mc:Fallback>
      <p:transition spd="slow" advTm="674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39" name="Rectangle 38">
            <a:extLst>
              <a:ext uri="{FF2B5EF4-FFF2-40B4-BE49-F238E27FC236}">
                <a16:creationId xmlns:a16="http://schemas.microsoft.com/office/drawing/2014/main" id="{71DBE1A7-4648-42A2-97A2-5111B2B29E30}"/>
              </a:ext>
            </a:extLst>
          </p:cNvPr>
          <p:cNvSpPr/>
          <p:nvPr/>
        </p:nvSpPr>
        <p:spPr>
          <a:xfrm>
            <a:off x="1992924" y="1207475"/>
            <a:ext cx="8510953" cy="280181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9986D7E0-5B7E-4F31-9B3E-8E351BB52DFC}"/>
              </a:ext>
            </a:extLst>
          </p:cNvPr>
          <p:cNvGrpSpPr/>
          <p:nvPr/>
        </p:nvGrpSpPr>
        <p:grpSpPr>
          <a:xfrm>
            <a:off x="10827548" y="-20453"/>
            <a:ext cx="1364451" cy="711954"/>
            <a:chOff x="10827548" y="-20453"/>
            <a:chExt cx="1364451" cy="711954"/>
          </a:xfrm>
        </p:grpSpPr>
        <p:sp>
          <p:nvSpPr>
            <p:cNvPr id="8" name="Teardrop 7">
              <a:extLst>
                <a:ext uri="{FF2B5EF4-FFF2-40B4-BE49-F238E27FC236}">
                  <a16:creationId xmlns:a16="http://schemas.microsoft.com/office/drawing/2014/main" id="{3911E6D1-C199-4483-B4E8-C1CC75323E6A}"/>
                </a:ext>
              </a:extLst>
            </p:cNvPr>
            <p:cNvSpPr/>
            <p:nvPr/>
          </p:nvSpPr>
          <p:spPr>
            <a:xfrm>
              <a:off x="10827548" y="-20453"/>
              <a:ext cx="1364451" cy="711954"/>
            </a:xfrm>
            <a:prstGeom prst="teardrop">
              <a:avLst/>
            </a:prstGeom>
            <a:solidFill>
              <a:srgbClr val="55768F"/>
            </a:solidFill>
            <a:ln>
              <a:solidFill>
                <a:srgbClr val="5576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b="1" dirty="0">
                <a:solidFill>
                  <a:schemeClr val="bg1"/>
                </a:solidFill>
                <a:latin typeface="Sassoon Infant Std" panose="020B0503020103030203" pitchFamily="34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D1E55CC1-A0EA-4319-B9C4-7AC546EC106D}"/>
                </a:ext>
              </a:extLst>
            </p:cNvPr>
            <p:cNvSpPr txBox="1"/>
            <p:nvPr/>
          </p:nvSpPr>
          <p:spPr>
            <a:xfrm>
              <a:off x="10973408" y="166247"/>
              <a:ext cx="11560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>
                  <a:solidFill>
                    <a:schemeClr val="bg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Reasoning</a:t>
              </a:r>
            </a:p>
          </p:txBody>
        </p:sp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D7D21D9E-65BE-46F9-B33F-0FDE9C01CEAB}"/>
              </a:ext>
            </a:extLst>
          </p:cNvPr>
          <p:cNvSpPr txBox="1"/>
          <p:nvPr/>
        </p:nvSpPr>
        <p:spPr>
          <a:xfrm>
            <a:off x="414440" y="305195"/>
            <a:ext cx="5003293" cy="49552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 array below shows 3 x 10.</a:t>
            </a: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4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True or false?</a:t>
            </a: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Example how you know.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067A8E0A-0CA3-442C-9841-51DC62FE350E}"/>
              </a:ext>
            </a:extLst>
          </p:cNvPr>
          <p:cNvSpPr txBox="1"/>
          <p:nvPr/>
        </p:nvSpPr>
        <p:spPr>
          <a:xfrm>
            <a:off x="414440" y="5404798"/>
            <a:ext cx="112519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False.</a:t>
            </a:r>
            <a:b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array shows 3 x 9.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0EC3E47-2C1F-4713-9D7C-42B1BEFA7DF1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37" r="67194"/>
          <a:stretch/>
        </p:blipFill>
        <p:spPr>
          <a:xfrm>
            <a:off x="2298483" y="1406768"/>
            <a:ext cx="685766" cy="67203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7CAFAD8-A296-48AC-BFAE-D358BE16AA24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37" r="67194"/>
          <a:stretch/>
        </p:blipFill>
        <p:spPr>
          <a:xfrm>
            <a:off x="2298483" y="2268790"/>
            <a:ext cx="685766" cy="67203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DD9AD2C-4490-4690-B180-4B193E1AC849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37" r="67194"/>
          <a:stretch/>
        </p:blipFill>
        <p:spPr>
          <a:xfrm>
            <a:off x="2298483" y="3136407"/>
            <a:ext cx="685766" cy="67203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3D243DF-ABAE-4B2D-85FA-E2F012555015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37" r="67194"/>
          <a:stretch/>
        </p:blipFill>
        <p:spPr>
          <a:xfrm>
            <a:off x="3213448" y="1406768"/>
            <a:ext cx="685766" cy="67203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5194A41-51D0-478B-BE19-C6F0874FFF82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37" r="67194"/>
          <a:stretch/>
        </p:blipFill>
        <p:spPr>
          <a:xfrm>
            <a:off x="3213448" y="2268790"/>
            <a:ext cx="685766" cy="67203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00C6B9D-CD0F-4373-9603-64D2D94E369A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37" r="67194"/>
          <a:stretch/>
        </p:blipFill>
        <p:spPr>
          <a:xfrm>
            <a:off x="3213448" y="3136407"/>
            <a:ext cx="685766" cy="67203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610375D-81EC-4A2F-8D67-72C721DB2277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37" r="67194"/>
          <a:stretch/>
        </p:blipFill>
        <p:spPr>
          <a:xfrm>
            <a:off x="4128413" y="1406768"/>
            <a:ext cx="685766" cy="67203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2AE4284E-D78F-4833-81F6-22414A346DEC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37" r="67194"/>
          <a:stretch/>
        </p:blipFill>
        <p:spPr>
          <a:xfrm>
            <a:off x="4128413" y="2268790"/>
            <a:ext cx="685766" cy="67203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284427E-EA61-4E86-909A-2103259F9C04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37" r="67194"/>
          <a:stretch/>
        </p:blipFill>
        <p:spPr>
          <a:xfrm>
            <a:off x="4128413" y="3136407"/>
            <a:ext cx="685766" cy="67203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93854F5-24E1-4C5E-BE80-44DFD7687CBA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37" r="67194"/>
          <a:stretch/>
        </p:blipFill>
        <p:spPr>
          <a:xfrm>
            <a:off x="5043378" y="1406768"/>
            <a:ext cx="685766" cy="67203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C99A193F-B147-4712-B96E-B984089DB5E5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37" r="67194"/>
          <a:stretch/>
        </p:blipFill>
        <p:spPr>
          <a:xfrm>
            <a:off x="5043378" y="2268790"/>
            <a:ext cx="685766" cy="67203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0F138268-37BF-418A-BD27-A626E6C8A6A2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37" r="67194"/>
          <a:stretch/>
        </p:blipFill>
        <p:spPr>
          <a:xfrm>
            <a:off x="5043378" y="3136407"/>
            <a:ext cx="685766" cy="67203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4D0AF152-B335-4479-9262-1A0CB2166BA6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37" r="67194"/>
          <a:stretch/>
        </p:blipFill>
        <p:spPr>
          <a:xfrm>
            <a:off x="5958343" y="1406768"/>
            <a:ext cx="685766" cy="67203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02AC38CA-DBE5-4764-8DE4-6F328DECE944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37" r="67194"/>
          <a:stretch/>
        </p:blipFill>
        <p:spPr>
          <a:xfrm>
            <a:off x="5958343" y="2268790"/>
            <a:ext cx="685766" cy="67203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E0A04C0-B0C6-491D-A80B-90D189D923D7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37" r="67194"/>
          <a:stretch/>
        </p:blipFill>
        <p:spPr>
          <a:xfrm>
            <a:off x="5958343" y="3136407"/>
            <a:ext cx="685766" cy="67203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0F6AEA50-1ECB-48F0-BF9B-6CCB1E94CD0D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37" r="67194"/>
          <a:stretch/>
        </p:blipFill>
        <p:spPr>
          <a:xfrm>
            <a:off x="6873308" y="1406768"/>
            <a:ext cx="685766" cy="672035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505AA780-9C29-4AD0-BE50-F7FC8D7D0D17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37" r="67194"/>
          <a:stretch/>
        </p:blipFill>
        <p:spPr>
          <a:xfrm>
            <a:off x="6873308" y="2268790"/>
            <a:ext cx="685766" cy="67203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486F4C8-F4F7-4CD6-A348-84071AE4CB56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37" r="67194"/>
          <a:stretch/>
        </p:blipFill>
        <p:spPr>
          <a:xfrm>
            <a:off x="6873308" y="3136407"/>
            <a:ext cx="685766" cy="67203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ADF68ACA-1043-45B6-9E8B-ACC09FB4FF8A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37" r="67194"/>
          <a:stretch/>
        </p:blipFill>
        <p:spPr>
          <a:xfrm>
            <a:off x="7788273" y="1406768"/>
            <a:ext cx="685766" cy="672035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62B78F46-F210-4634-99E0-08B42D38E336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37" r="67194"/>
          <a:stretch/>
        </p:blipFill>
        <p:spPr>
          <a:xfrm>
            <a:off x="7788273" y="2268790"/>
            <a:ext cx="685766" cy="672035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77DEBE05-8C24-45CE-A613-6D3A522F5DC4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37" r="67194"/>
          <a:stretch/>
        </p:blipFill>
        <p:spPr>
          <a:xfrm>
            <a:off x="7788273" y="3136407"/>
            <a:ext cx="685766" cy="672035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B6B5F6F4-2B92-47B5-8A90-6D900F04367F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37" r="67194"/>
          <a:stretch/>
        </p:blipFill>
        <p:spPr>
          <a:xfrm>
            <a:off x="8703238" y="1406768"/>
            <a:ext cx="685766" cy="672035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5C001128-A80C-4186-885E-948CACD8FD6B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37" r="67194"/>
          <a:stretch/>
        </p:blipFill>
        <p:spPr>
          <a:xfrm>
            <a:off x="8703238" y="2268790"/>
            <a:ext cx="685766" cy="67203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D2B8ED1C-D060-49B9-BB7A-1E035F567679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37" r="67194"/>
          <a:stretch/>
        </p:blipFill>
        <p:spPr>
          <a:xfrm>
            <a:off x="8703238" y="3136407"/>
            <a:ext cx="685766" cy="67203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D970E402-D30D-4FDC-94FE-E346D0CAD024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37" r="67194"/>
          <a:stretch/>
        </p:blipFill>
        <p:spPr>
          <a:xfrm>
            <a:off x="9618203" y="1406768"/>
            <a:ext cx="685766" cy="67203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9D4EFC66-1736-45B6-915E-0BD0979CF8CA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37" r="67194"/>
          <a:stretch/>
        </p:blipFill>
        <p:spPr>
          <a:xfrm>
            <a:off x="9618203" y="2268790"/>
            <a:ext cx="685766" cy="672035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8639212C-4045-4437-8C7C-9EB19286B845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37" r="67194"/>
          <a:stretch/>
        </p:blipFill>
        <p:spPr>
          <a:xfrm>
            <a:off x="9618203" y="3136407"/>
            <a:ext cx="685766" cy="672035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8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F8BF4899-A187-4FAA-990E-B20AA1C3F7B0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639800" y="815760"/>
              <a:ext cx="8589960" cy="399456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F8BF4899-A187-4FAA-990E-B20AA1C3F7B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623960" y="752400"/>
                <a:ext cx="8621280" cy="412128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345399D-891E-4D5C-AF49-63498E83B76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69183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412"/>
    </mc:Choice>
    <mc:Fallback>
      <p:transition spd="slow" advTm="714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111C041-5E7F-4E54-A038-5DD2502BE9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6021" y="1035698"/>
            <a:ext cx="3837113" cy="530980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A025287-334A-4F64-AD62-04569735F0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73966" y="1035698"/>
            <a:ext cx="3837113" cy="530013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0DB3B18-B81A-499C-A908-25675BDEF9C9}"/>
              </a:ext>
            </a:extLst>
          </p:cNvPr>
          <p:cNvSpPr txBox="1"/>
          <p:nvPr/>
        </p:nvSpPr>
        <p:spPr>
          <a:xfrm>
            <a:off x="706184" y="327828"/>
            <a:ext cx="109244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Now choose two worksheets from the folder to complete – one from ‘Matching Arrays’ and one from ‘Using Arrays’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B885C31-D2C1-436D-9EF7-C5847B294BA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441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910"/>
    </mc:Choice>
    <mc:Fallback>
      <p:transition spd="slow" advTm="389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1.5|8.1|16.8|15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1|11.7|15.8|9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9|30.4|26.8|14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5|8.3|27.4|1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4|1.9|7.8|2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8|28.6|3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4|3.7|10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.4|18.1|12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3.6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9104</TotalTime>
  <Words>232</Words>
  <Application>Microsoft Office PowerPoint</Application>
  <PresentationFormat>Widescreen</PresentationFormat>
  <Paragraphs>71</Paragraphs>
  <Slides>11</Slides>
  <Notes>9</Notes>
  <HiddenSlides>0</HiddenSlides>
  <MMClips>11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Yu Gothic UI</vt:lpstr>
      <vt:lpstr>Arial</vt:lpstr>
      <vt:lpstr>Calibri</vt:lpstr>
      <vt:lpstr>Calibri Light</vt:lpstr>
      <vt:lpstr>Sassoon Infant Std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2 - PRESENTATION - Multiplication and division - Week 2</dc:title>
  <dc:creator>PRIMARY STARS EDUCATION</dc:creator>
  <cp:lastModifiedBy>Michelle Edwards</cp:lastModifiedBy>
  <cp:revision>365</cp:revision>
  <dcterms:created xsi:type="dcterms:W3CDTF">2018-08-10T10:44:35Z</dcterms:created>
  <dcterms:modified xsi:type="dcterms:W3CDTF">2021-01-16T17:05:30Z</dcterms:modified>
</cp:coreProperties>
</file>