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68E48-3EF3-418A-AE93-031606B98C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44CF0D-8029-4137-A453-6734940F76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832E9C-0987-462A-B15C-36768A585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6A308-8D96-4D65-B02F-86D62DE10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877A2-6DFD-4C0B-A2C8-5D5C2A85F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969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21A90-5222-4CD6-AD2A-2FB0E5E1C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E46EA-877A-4133-8637-E5F42F9BE1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147B64-9EDA-46F7-8284-546658D8F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CF3FB-CE8C-42B1-AD0F-282494AFE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F5B3DD-D7CD-4005-9DDF-A29F85963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275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2B8EC-6DC9-4117-9E87-04796654B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FE4D17-CA28-486E-A13B-FFD75A525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B57058-C990-4505-B94C-79B4CF7CC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9B1DF7-9447-4A51-A690-B8656B729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D3099B-9C15-40B3-B30F-A0BEE9BAE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182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F8BFD-4700-4D89-9365-8BBBF4977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DAA63-6A8F-4F19-8515-492E9AC2E4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116C59-D576-4392-A501-3BA71D4F04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80AB65-B036-493E-AF38-1CCE26C43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C69B8D-DF9B-40BA-BE5F-97E0538D8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C980CF-AFAE-4069-A72B-EE90E8C18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13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F300C-D04D-4E6A-AD9A-D703D6DEF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EAA005-D498-4D52-80F3-3C4894A511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583CBA-5FF8-4DA5-874B-18FB068E09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160FBA-EC97-496F-8282-8B0BCEB228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D1FFDF-E309-48D2-B2C0-059AC4BCD0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7ED5B1-910B-4063-BD1F-FA2860AFF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F9CF94-A2ED-42B7-971D-5B32B8C20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B1330B-BA9C-4F71-82A7-250C07AF9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428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9603D-5F41-4DDB-B0E9-C96332DC6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41DFE9-E4F6-47F3-B7FE-D8D6C8794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C910C1-90DC-4353-9514-CFC7E226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F7AA0B-F4A3-4BBD-B432-4F28D0E56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175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1CF1ED-FD3A-425E-BF09-794BFE176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6E8E57-0944-4595-B7E5-C559EA2B7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3B4D0B-7EFE-415F-9B50-6F7F758E2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485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DD41E-110F-4DF8-827E-58536FBDC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B49831-A31F-48C1-85CD-B19DEF2DAE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2DCCA6-9C43-4A99-ABC6-9A69302354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ACE17B-0408-46C0-9F7D-56549CFBA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B3C230-BBDA-4953-A913-0A7C70A51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2F9192-9B1C-4F92-B77E-DBB08CD9B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330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446CA-2013-4AAE-8240-D913ED6D1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4D1482-2C32-46AB-81C7-314623D276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342317-FEDF-403A-8E68-E5BA24090F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7D8006-63D9-40C0-8A12-42F2D2E8D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A433A8-8DE2-4A6C-B1A2-04B5F3273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39F265-1493-4064-814D-D36A6D167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4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6C39E-7C10-468F-ADB7-D57826D7F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945167-2E0C-487B-BE84-27F3922D82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0E206A-D25A-4C87-A22B-1DA79F15C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67AE26-A858-4D1F-8888-64E0EFB91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50F49D-D9E7-4D99-BAA3-231EC5F37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883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7FE318-BF4D-489A-8C1A-B2AA274C09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9C1678-BE67-4364-8C07-F2D841B895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BAF772-2645-48D1-A301-5ED896EBB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FDD5DA-7C90-4F03-B371-E50C36B25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D7C820-FAB2-4134-9D26-83C3BE156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207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9D1F3D-8B0D-4250-B160-EC3C839AF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FC897-C54C-442E-8A68-339756CE9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9194F-559F-4167-B2D5-6D478D0EFA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B2FBA-A450-4FE1-8AD7-CC09B4431F5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87887-21D7-4CA9-8274-7689A0A1A8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ABAD3E-03B2-4836-B33C-384DBF0EC7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65FCF-FFAB-4BBD-B019-DACAE414D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67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AC27F9-E9CE-4FBB-BF3F-FDDDEE0872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8243"/>
            <a:ext cx="12192000" cy="40069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418635-ECDC-418B-851B-5A20042A25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9553" y="3956157"/>
            <a:ext cx="2505470" cy="29018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F1C648C-8DC1-4669-8936-0F44E4295A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1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531"/>
    </mc:Choice>
    <mc:Fallback>
      <p:transition spd="slow" advTm="40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AEE867-87E4-4962-98BE-9382B09C30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2224"/>
            <a:ext cx="12192000" cy="597579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3DDB486-CCCC-464F-9036-75425042E2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842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195"/>
    </mc:Choice>
    <mc:Fallback>
      <p:transition spd="slow" advTm="51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41AFDF-4A1D-4671-8848-945702F82B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54508"/>
            <a:ext cx="12192000" cy="169606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BDA6E3D-777E-4F0A-AEAE-EB4FCD72DC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650573"/>
            <a:ext cx="12192000" cy="310927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775FADE-5537-4F1A-8F50-67522CC1B8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282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875"/>
    </mc:Choice>
    <mc:Fallback>
      <p:transition spd="slow" advTm="438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EF9624-8D01-4D43-8D91-19B12654BB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35030"/>
            <a:ext cx="12192000" cy="518793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544859A-9144-43B8-BB33-3586CF0C2D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35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331"/>
    </mc:Choice>
    <mc:Fallback>
      <p:transition spd="slow" advTm="403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D463AD-2DE5-4A41-96AE-8CD8504CFE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02819"/>
            <a:ext cx="12192000" cy="19474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A51796-B6D8-4BF2-9CAD-BFF15997B8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850248"/>
            <a:ext cx="12192000" cy="335916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774F67D-C1E1-440C-8888-F45F41935F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961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65"/>
    </mc:Choice>
    <mc:Fallback>
      <p:transition spd="slow" advTm="13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0</Words>
  <Application>Microsoft Office PowerPoint</Application>
  <PresentationFormat>Widescreen</PresentationFormat>
  <Paragraphs>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4</cp:revision>
  <dcterms:created xsi:type="dcterms:W3CDTF">2021-01-13T14:28:17Z</dcterms:created>
  <dcterms:modified xsi:type="dcterms:W3CDTF">2021-01-14T10:48:10Z</dcterms:modified>
</cp:coreProperties>
</file>