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79" r:id="rId2"/>
    <p:sldId id="264" r:id="rId3"/>
    <p:sldId id="272" r:id="rId4"/>
    <p:sldId id="273" r:id="rId5"/>
    <p:sldId id="274" r:id="rId6"/>
    <p:sldId id="275" r:id="rId7"/>
    <p:sldId id="277" r:id="rId8"/>
    <p:sldId id="276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Sassoon Infant Rg" panose="02000503030000020003" pitchFamily="50" charset="0"/>
      <p:regular r:id="rId16"/>
      <p:bold r:id="rId17"/>
    </p:embeddedFont>
    <p:embeddedFont>
      <p:font typeface="Twinkl" panose="020B0604020202020204" pitchFamily="2" charset="0"/>
      <p:regular r:id="rId18"/>
      <p:bold r:id="rId19"/>
    </p:embeddedFont>
    <p:embeddedFont>
      <p:font typeface="Twinkl SemiBold" pitchFamily="2" charset="0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86" d="100"/>
          <a:sy n="86" d="100"/>
        </p:scale>
        <p:origin x="123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D7421CB-E7A3-43D8-8F8C-49DE02E41B1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87B422-9C83-4002-B18B-2C7D7D9AE2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7666F77-FC35-4E59-88CB-8F4514967A19}" type="datetimeFigureOut">
              <a:rPr lang="en-GB"/>
              <a:pPr>
                <a:defRPr/>
              </a:pPr>
              <a:t>26/01/2021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AA8757-442D-4C70-8BE0-BEF34477CD4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C144A3-0912-4134-BBA2-205272BDEB8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3913CF9-B729-4F4D-977C-04E7DEF039F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4E81F8D-217F-4CF0-8E7B-FA8A81FF00A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A7BE18-E5A0-4EA1-8EA5-18861F71363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7A0C006-7A03-434A-B4CD-52D5C4FCFC9B}" type="datetimeFigureOut">
              <a:rPr lang="en-GB"/>
              <a:pPr>
                <a:defRPr/>
              </a:pPr>
              <a:t>26/01/2021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6E9A8650-DF0E-48B9-ABBE-E4951930071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B396EAB-F16B-4992-BC05-06CAC91B8D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CC5000-1C48-4910-997D-3C6210C41C9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D7733C-E355-47DA-A144-1216856870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3238872-6B17-45D5-BDA8-AE2E60F9526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B1CE7D6F-D121-4536-AAE0-6414CAC6E70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3269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7EB349DB-7766-4607-BEC5-DE240779975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BB51E2F0-A7B3-44E6-9C46-A82AECF911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3019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2EBEA86B-A131-46F3-AAB9-E091782A8F9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1736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C620B2C7-4E47-40BF-86ED-4BC07B5272B2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50AF27B4-34CF-4AE4-9AD1-38E13ECCBA57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06F0B47-951F-4BB4-A808-99A31CBC86D3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0D5635D-CEA0-4994-AAE4-B8E1CBBE4052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567ABF31-0FAA-4794-ADD2-FE73410A6F10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846031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26DEF58-EE3C-4690-8717-C381A6A13E1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6158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3E06E8D6-FB06-4CA3-83AA-15F43968B98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9BDC270-0C59-4A03-B865-C3AAA402A19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B803203-EEF2-44B4-9686-623E3E3AC617}"/>
              </a:ext>
            </a:extLst>
          </p:cNvPr>
          <p:cNvSpPr txBox="1"/>
          <p:nvPr/>
        </p:nvSpPr>
        <p:spPr>
          <a:xfrm>
            <a:off x="1287261" y="2299316"/>
            <a:ext cx="68624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/>
              <a:t>LO: To write a thank you letter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A1A23B9-C7F2-4003-B856-AACFD3C7C9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59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698"/>
    </mc:Choice>
    <mc:Fallback>
      <p:transition spd="slow" advTm="186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DE210260-943F-467B-81AA-4C079B7B0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What Is an Informal Letter?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7592EF-A4B7-4897-9C3F-BF2D4E6BEBE4}"/>
              </a:ext>
            </a:extLst>
          </p:cNvPr>
          <p:cNvSpPr/>
          <p:nvPr/>
        </p:nvSpPr>
        <p:spPr>
          <a:xfrm>
            <a:off x="755650" y="1514475"/>
            <a:ext cx="7632700" cy="2914650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An informal letter is a letter that we send to people we know.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Types of informal letters can be: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Thank-you letters;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Postcards;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Letters to friends or family who live further away.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C868342-3F53-4CF9-92C9-F8796D35F8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118"/>
    </mc:Choice>
    <mc:Fallback>
      <p:transition spd="slow" advTm="331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C3AF539-1C02-4085-87A7-3CEC58ECD747}"/>
              </a:ext>
            </a:extLst>
          </p:cNvPr>
          <p:cNvSpPr/>
          <p:nvPr/>
        </p:nvSpPr>
        <p:spPr>
          <a:xfrm>
            <a:off x="434975" y="409575"/>
            <a:ext cx="8261350" cy="5983288"/>
          </a:xfrm>
          <a:prstGeom prst="roundRect">
            <a:avLst>
              <a:gd name="adj" fmla="val 1270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20">
            <a:extLst>
              <a:ext uri="{FF2B5EF4-FFF2-40B4-BE49-F238E27FC236}">
                <a16:creationId xmlns:a16="http://schemas.microsoft.com/office/drawing/2014/main" id="{7BC4A55A-A796-4141-9344-743DF7648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5" y="479425"/>
            <a:ext cx="8229600" cy="993775"/>
          </a:xfrm>
        </p:spPr>
        <p:txBody>
          <a:bodyPr/>
          <a:lstStyle/>
          <a:p>
            <a:pPr eaLnBrk="1" hangingPunct="1"/>
            <a:r>
              <a:rPr lang="en-GB" altLang="en-US" sz="3200"/>
              <a:t>How to Write an Informal Letter</a:t>
            </a:r>
          </a:p>
        </p:txBody>
      </p:sp>
      <p:sp>
        <p:nvSpPr>
          <p:cNvPr id="11268" name="Rectangle 4">
            <a:extLst>
              <a:ext uri="{FF2B5EF4-FFF2-40B4-BE49-F238E27FC236}">
                <a16:creationId xmlns:a16="http://schemas.microsoft.com/office/drawing/2014/main" id="{78D1899B-DD6B-4EC4-A2EC-AE8DA1B00E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113" y="2030413"/>
            <a:ext cx="7924800" cy="42418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lIns="108000" tIns="180000" rIns="108000" b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>
                <a:solidFill>
                  <a:schemeClr val="tx1"/>
                </a:solidFill>
              </a:rPr>
              <a:t>    </a:t>
            </a:r>
            <a:r>
              <a:rPr lang="en-GB" altLang="en-US" sz="2400">
                <a:solidFill>
                  <a:schemeClr val="tx1"/>
                </a:solidFill>
                <a:cs typeface="Arial" panose="020B0604020202020204" pitchFamily="34" charset="0"/>
              </a:rPr>
              <a:t>Plop the Barn Owl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cs typeface="Arial" panose="020B0604020202020204" pitchFamily="34" charset="0"/>
              </a:rPr>
              <a:t>Top of the tree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cs typeface="Arial" panose="020B0604020202020204" pitchFamily="34" charset="0"/>
              </a:rPr>
              <a:t>Leafy Woodland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11269" name="Rectangle 3">
            <a:extLst>
              <a:ext uri="{FF2B5EF4-FFF2-40B4-BE49-F238E27FC236}">
                <a16:creationId xmlns:a16="http://schemas.microsoft.com/office/drawing/2014/main" id="{D54F44E6-F96C-4094-B3C8-60436904B8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113" y="1462088"/>
            <a:ext cx="79248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cs typeface="Arial" panose="020B0604020202020204" pitchFamily="34" charset="0"/>
              </a:rPr>
              <a:t>Step 1 – Write your address in the top right hand corner of your letter.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C5A94AA-01AF-4053-893E-62DA648B6477}"/>
              </a:ext>
            </a:extLst>
          </p:cNvPr>
          <p:cNvSpPr/>
          <p:nvPr/>
        </p:nvSpPr>
        <p:spPr>
          <a:xfrm>
            <a:off x="5800725" y="1952625"/>
            <a:ext cx="2770188" cy="166528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6F015C5-D42E-4175-919F-596B54C83A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296"/>
    </mc:Choice>
    <mc:Fallback>
      <p:transition spd="slow" advTm="232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A220F3B-6783-43C9-9EC0-1F5D0D8F002B}"/>
              </a:ext>
            </a:extLst>
          </p:cNvPr>
          <p:cNvSpPr/>
          <p:nvPr/>
        </p:nvSpPr>
        <p:spPr>
          <a:xfrm>
            <a:off x="434975" y="409575"/>
            <a:ext cx="8261350" cy="5983288"/>
          </a:xfrm>
          <a:prstGeom prst="roundRect">
            <a:avLst>
              <a:gd name="adj" fmla="val 1270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1" name="Title 20">
            <a:extLst>
              <a:ext uri="{FF2B5EF4-FFF2-40B4-BE49-F238E27FC236}">
                <a16:creationId xmlns:a16="http://schemas.microsoft.com/office/drawing/2014/main" id="{04B338D1-29F6-4D5A-8AA3-8696CFD58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5" y="479425"/>
            <a:ext cx="8229600" cy="993775"/>
          </a:xfrm>
        </p:spPr>
        <p:txBody>
          <a:bodyPr/>
          <a:lstStyle/>
          <a:p>
            <a:pPr eaLnBrk="1" hangingPunct="1"/>
            <a:r>
              <a:rPr lang="en-GB" altLang="en-US" sz="3200"/>
              <a:t>How to Write an Informal Letter</a:t>
            </a:r>
          </a:p>
        </p:txBody>
      </p:sp>
      <p:sp>
        <p:nvSpPr>
          <p:cNvPr id="12292" name="Rectangle 4">
            <a:extLst>
              <a:ext uri="{FF2B5EF4-FFF2-40B4-BE49-F238E27FC236}">
                <a16:creationId xmlns:a16="http://schemas.microsoft.com/office/drawing/2014/main" id="{0EA4AA57-3CE2-433D-945D-6BD810635D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825" y="2171700"/>
            <a:ext cx="7924800" cy="36576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lIns="108000" tIns="180000" rIns="108000" b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>
                <a:solidFill>
                  <a:schemeClr val="tx1"/>
                </a:solidFill>
              </a:rPr>
              <a:t>    </a:t>
            </a:r>
            <a:r>
              <a:rPr lang="en-GB" altLang="en-US" sz="1600">
                <a:solidFill>
                  <a:schemeClr val="tx1"/>
                </a:solidFill>
                <a:cs typeface="Arial" panose="020B0604020202020204" pitchFamily="34" charset="0"/>
              </a:rPr>
              <a:t>Plop the Barn Owl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cs typeface="Arial" panose="020B0604020202020204" pitchFamily="34" charset="0"/>
              </a:rPr>
              <a:t>Top of the tree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cs typeface="Arial" panose="020B0604020202020204" pitchFamily="34" charset="0"/>
              </a:rPr>
              <a:t>Leafy Woodland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cs typeface="Arial" panose="020B0604020202020204" pitchFamily="34" charset="0"/>
              </a:rPr>
              <a:t>Thursday 4</a:t>
            </a:r>
            <a:r>
              <a:rPr lang="en-GB" altLang="en-US" sz="1600" baseline="30000">
                <a:solidFill>
                  <a:schemeClr val="tx1"/>
                </a:solidFill>
                <a:cs typeface="Arial" panose="020B0604020202020204" pitchFamily="34" charset="0"/>
              </a:rPr>
              <a:t>th</a:t>
            </a:r>
            <a:r>
              <a:rPr lang="en-GB" altLang="en-US" sz="1600">
                <a:solidFill>
                  <a:schemeClr val="tx1"/>
                </a:solidFill>
                <a:cs typeface="Arial" panose="020B0604020202020204" pitchFamily="34" charset="0"/>
              </a:rPr>
              <a:t> January 2021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50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12293" name="Rectangle 3">
            <a:extLst>
              <a:ext uri="{FF2B5EF4-FFF2-40B4-BE49-F238E27FC236}">
                <a16:creationId xmlns:a16="http://schemas.microsoft.com/office/drawing/2014/main" id="{D0E87BF4-2C37-4DC8-B1A4-06B63DD193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113" y="1462088"/>
            <a:ext cx="79248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cs typeface="Arial" panose="020B0604020202020204" pitchFamily="34" charset="0"/>
              </a:rPr>
              <a:t>Step 2 –  Write the date underneath your address.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F92CFC5-3A4B-42D5-A7C3-F8CDA506E08A}"/>
              </a:ext>
            </a:extLst>
          </p:cNvPr>
          <p:cNvSpPr/>
          <p:nvPr/>
        </p:nvSpPr>
        <p:spPr>
          <a:xfrm>
            <a:off x="5956300" y="3286125"/>
            <a:ext cx="2555875" cy="35718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1CC9467-47A6-4EA9-8BD6-D502193CE1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20"/>
    </mc:Choice>
    <mc:Fallback>
      <p:transition spd="slow" advTm="83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9067FBB-B7D6-464D-B06B-A843B8708751}"/>
              </a:ext>
            </a:extLst>
          </p:cNvPr>
          <p:cNvSpPr/>
          <p:nvPr/>
        </p:nvSpPr>
        <p:spPr>
          <a:xfrm>
            <a:off x="434975" y="409575"/>
            <a:ext cx="8261350" cy="5983288"/>
          </a:xfrm>
          <a:prstGeom prst="roundRect">
            <a:avLst>
              <a:gd name="adj" fmla="val 1270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itle 20">
            <a:extLst>
              <a:ext uri="{FF2B5EF4-FFF2-40B4-BE49-F238E27FC236}">
                <a16:creationId xmlns:a16="http://schemas.microsoft.com/office/drawing/2014/main" id="{A9C76984-21BB-48F2-BD27-AFB55E62EE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5" y="479425"/>
            <a:ext cx="8229600" cy="993775"/>
          </a:xfrm>
        </p:spPr>
        <p:txBody>
          <a:bodyPr/>
          <a:lstStyle/>
          <a:p>
            <a:pPr eaLnBrk="1" hangingPunct="1"/>
            <a:r>
              <a:rPr lang="en-GB" altLang="en-US" sz="3200"/>
              <a:t>How to Write an Informal Letter</a:t>
            </a:r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id="{ECE8C98F-993C-464E-A458-6487EEA014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113" y="2366963"/>
            <a:ext cx="7924800" cy="340995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lIns="108000" tIns="180000" rIns="108000" b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 </a:t>
            </a: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Plop the Barn Owl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Top of the tree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Leafy Woodland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Thursday 4</a:t>
            </a:r>
            <a:r>
              <a:rPr lang="en-GB" altLang="en-US" sz="1400" baseline="30000">
                <a:solidFill>
                  <a:schemeClr val="tx1"/>
                </a:solidFill>
                <a:cs typeface="Arial" panose="020B0604020202020204" pitchFamily="34" charset="0"/>
              </a:rPr>
              <a:t>th</a:t>
            </a: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 January 2021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Dear man with the telescope,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13317" name="Rectangle 3">
            <a:extLst>
              <a:ext uri="{FF2B5EF4-FFF2-40B4-BE49-F238E27FC236}">
                <a16:creationId xmlns:a16="http://schemas.microsoft.com/office/drawing/2014/main" id="{EE52FDDC-3C41-44B1-85B2-C75314FC2D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113" y="1462088"/>
            <a:ext cx="7924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cs typeface="Arial" panose="020B0604020202020204" pitchFamily="34" charset="0"/>
              </a:rPr>
              <a:t>Step 3 –  Write the name of the person who the letter is for below the date on the left hand side. You can use ‘Dear’ or a more informal greeting, such as ‘Hello’, or ‘Hi’. Add a comma after the person’s name.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6B2152C-E8DC-4AA8-9BB7-A6611704C0E9}"/>
              </a:ext>
            </a:extLst>
          </p:cNvPr>
          <p:cNvSpPr/>
          <p:nvPr/>
        </p:nvSpPr>
        <p:spPr>
          <a:xfrm>
            <a:off x="731838" y="3729038"/>
            <a:ext cx="2374900" cy="4095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40E8DB2-B3EF-4FB0-988E-BBF1DDEEBD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918"/>
    </mc:Choice>
    <mc:Fallback>
      <p:transition spd="slow" advTm="199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3BD1EFF-1BAC-4248-A549-CBA4FACDDA96}"/>
              </a:ext>
            </a:extLst>
          </p:cNvPr>
          <p:cNvSpPr/>
          <p:nvPr/>
        </p:nvSpPr>
        <p:spPr>
          <a:xfrm>
            <a:off x="434975" y="400050"/>
            <a:ext cx="8261350" cy="5983288"/>
          </a:xfrm>
          <a:prstGeom prst="roundRect">
            <a:avLst>
              <a:gd name="adj" fmla="val 1270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39" name="Title 20">
            <a:extLst>
              <a:ext uri="{FF2B5EF4-FFF2-40B4-BE49-F238E27FC236}">
                <a16:creationId xmlns:a16="http://schemas.microsoft.com/office/drawing/2014/main" id="{07FA7425-932B-4FC9-B0BA-61D53F389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5" y="479425"/>
            <a:ext cx="8229600" cy="993775"/>
          </a:xfrm>
        </p:spPr>
        <p:txBody>
          <a:bodyPr/>
          <a:lstStyle/>
          <a:p>
            <a:pPr eaLnBrk="1" hangingPunct="1"/>
            <a:r>
              <a:rPr lang="en-GB" altLang="en-US" sz="3200"/>
              <a:t>How to Write an Informal Letter</a:t>
            </a:r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7CE6C0DD-5DFE-4746-8178-92FA3CAC17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113" y="1939925"/>
            <a:ext cx="7924800" cy="38100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lIns="108000" tIns="180000" rIns="108000" b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 </a:t>
            </a: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Plop the Barn Owl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Top of the tree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Leafy Woodland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Thursday 4</a:t>
            </a:r>
            <a:r>
              <a:rPr lang="en-GB" altLang="en-US" sz="1400" baseline="30000">
                <a:solidFill>
                  <a:schemeClr val="tx1"/>
                </a:solidFill>
                <a:cs typeface="Arial" panose="020B0604020202020204" pitchFamily="34" charset="0"/>
              </a:rPr>
              <a:t>th</a:t>
            </a: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 January 2021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 </a:t>
            </a:r>
            <a:endParaRPr lang="en-GB" altLang="en-US" sz="14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Dear man with the telescope,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I am writing to thank you for teaching me about the dark, I really enjoyed meeting you. I loved seeing the amazing stars and learning about the patterns they make in the sky. My favourite was Orion the Great Hunter because my daddy is a great hunter. He hunts every night and finds me lots of tasty mice to eat!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14341" name="Rectangle 3">
            <a:extLst>
              <a:ext uri="{FF2B5EF4-FFF2-40B4-BE49-F238E27FC236}">
                <a16:creationId xmlns:a16="http://schemas.microsoft.com/office/drawing/2014/main" id="{48632AD4-E8A4-4E7B-B2CA-87E7497982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113" y="1462088"/>
            <a:ext cx="79248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cs typeface="Arial" panose="020B0604020202020204" pitchFamily="34" charset="0"/>
              </a:rPr>
              <a:t>Step 4 – Tell the person why you are writing to them.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1DD088C-EC16-4ECD-82D4-9A575F0D11E9}"/>
              </a:ext>
            </a:extLst>
          </p:cNvPr>
          <p:cNvSpPr/>
          <p:nvPr/>
        </p:nvSpPr>
        <p:spPr>
          <a:xfrm>
            <a:off x="720725" y="3746500"/>
            <a:ext cx="7777163" cy="10826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CBB139D-0504-4750-A20F-006F020254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427"/>
    </mc:Choice>
    <mc:Fallback>
      <p:transition spd="slow" advTm="724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24DC3D5-C852-42F0-BD60-D4C5C417646F}"/>
              </a:ext>
            </a:extLst>
          </p:cNvPr>
          <p:cNvSpPr/>
          <p:nvPr/>
        </p:nvSpPr>
        <p:spPr>
          <a:xfrm>
            <a:off x="466725" y="395288"/>
            <a:ext cx="8261350" cy="5983287"/>
          </a:xfrm>
          <a:prstGeom prst="roundRect">
            <a:avLst>
              <a:gd name="adj" fmla="val 1270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3" name="Title 20">
            <a:extLst>
              <a:ext uri="{FF2B5EF4-FFF2-40B4-BE49-F238E27FC236}">
                <a16:creationId xmlns:a16="http://schemas.microsoft.com/office/drawing/2014/main" id="{4ED08569-68B5-4DD2-82FC-05E82E9B9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5" y="479425"/>
            <a:ext cx="8229600" cy="993775"/>
          </a:xfrm>
        </p:spPr>
        <p:txBody>
          <a:bodyPr/>
          <a:lstStyle/>
          <a:p>
            <a:pPr eaLnBrk="1" hangingPunct="1"/>
            <a:r>
              <a:rPr lang="en-GB" altLang="en-US" sz="3200"/>
              <a:t>How to Write an Informal Letter</a:t>
            </a:r>
          </a:p>
        </p:txBody>
      </p:sp>
      <p:sp>
        <p:nvSpPr>
          <p:cNvPr id="15364" name="Rectangle 4">
            <a:extLst>
              <a:ext uri="{FF2B5EF4-FFF2-40B4-BE49-F238E27FC236}">
                <a16:creationId xmlns:a16="http://schemas.microsoft.com/office/drawing/2014/main" id="{A594EC3D-6BB9-42E1-A15C-09C2912446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113" y="1939925"/>
            <a:ext cx="7924800" cy="38100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lIns="108000" tIns="180000" rIns="108000" b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 </a:t>
            </a:r>
            <a:r>
              <a:rPr lang="en-GB" altLang="en-US" sz="1400" dirty="0">
                <a:solidFill>
                  <a:schemeClr val="tx1"/>
                </a:solidFill>
                <a:cs typeface="Arial" panose="020B0604020202020204" pitchFamily="34" charset="0"/>
              </a:rPr>
              <a:t>Plop the Barn Owl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  <a:cs typeface="Arial" panose="020B0604020202020204" pitchFamily="34" charset="0"/>
              </a:rPr>
              <a:t>Top of the tree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  <a:cs typeface="Arial" panose="020B0604020202020204" pitchFamily="34" charset="0"/>
              </a:rPr>
              <a:t>Leafy Woodland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400" dirty="0">
                <a:solidFill>
                  <a:schemeClr val="tx1"/>
                </a:solidFill>
                <a:cs typeface="Arial" panose="020B0604020202020204" pitchFamily="34" charset="0"/>
              </a:rPr>
              <a:t>Thursday 4</a:t>
            </a:r>
            <a:r>
              <a:rPr lang="en-GB" altLang="en-US" sz="1400" baseline="30000" dirty="0">
                <a:solidFill>
                  <a:schemeClr val="tx1"/>
                </a:solidFill>
                <a:cs typeface="Arial" panose="020B0604020202020204" pitchFamily="34" charset="0"/>
              </a:rPr>
              <a:t>th</a:t>
            </a:r>
            <a:r>
              <a:rPr lang="en-GB" altLang="en-US" sz="1400" dirty="0">
                <a:solidFill>
                  <a:schemeClr val="tx1"/>
                </a:solidFill>
                <a:cs typeface="Arial" panose="020B0604020202020204" pitchFamily="34" charset="0"/>
              </a:rPr>
              <a:t> January 2021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 </a:t>
            </a:r>
            <a:endParaRPr lang="en-GB" altLang="en-US" sz="14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  <a:cs typeface="Arial" panose="020B0604020202020204" pitchFamily="34" charset="0"/>
              </a:rPr>
              <a:t>Dear man with the telescope,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  <a:cs typeface="Arial" panose="020B0604020202020204" pitchFamily="34" charset="0"/>
              </a:rPr>
              <a:t>I am writing to thank you for teaching me about the dark, I really enjoyed meeting you. I loved seeing the amazing stars and learning about the patterns they make in the sky. My favourite was Orion the Great Hunter because my daddy is a great hunter. He hunts every night and finds me lots of tasty mice to eat!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  <a:cs typeface="Arial" panose="020B0604020202020204" pitchFamily="34" charset="0"/>
              </a:rPr>
              <a:t>I do not like the dark at all but you helped me to understand that there are lots of wonderful things about night time. I felt a bit better after I met you and I was so worn out I slept all through the next day like a real night bird!</a:t>
            </a:r>
          </a:p>
        </p:txBody>
      </p:sp>
      <p:sp>
        <p:nvSpPr>
          <p:cNvPr id="15365" name="Rectangle 3">
            <a:extLst>
              <a:ext uri="{FF2B5EF4-FFF2-40B4-BE49-F238E27FC236}">
                <a16:creationId xmlns:a16="http://schemas.microsoft.com/office/drawing/2014/main" id="{1AA21C40-6B4E-481C-9D11-AF0986C2D0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113" y="1462088"/>
            <a:ext cx="79248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cs typeface="Arial" panose="020B0604020202020204" pitchFamily="34" charset="0"/>
              </a:rPr>
              <a:t>Step 5 – Add any extra information you would like to tell them.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2C3AA98-D4EE-405D-9BF5-D56B1D7C0629}"/>
              </a:ext>
            </a:extLst>
          </p:cNvPr>
          <p:cNvSpPr/>
          <p:nvPr/>
        </p:nvSpPr>
        <p:spPr>
          <a:xfrm>
            <a:off x="720725" y="4759325"/>
            <a:ext cx="7777163" cy="8699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40262FE-AED3-43AA-846E-6A94C8BCF0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483"/>
    </mc:Choice>
    <mc:Fallback>
      <p:transition spd="slow" advTm="274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A56C570-E22F-40D1-BD1C-DBA5A7DAABA9}"/>
              </a:ext>
            </a:extLst>
          </p:cNvPr>
          <p:cNvSpPr/>
          <p:nvPr/>
        </p:nvSpPr>
        <p:spPr>
          <a:xfrm>
            <a:off x="434975" y="400050"/>
            <a:ext cx="8261350" cy="5983288"/>
          </a:xfrm>
          <a:prstGeom prst="roundRect">
            <a:avLst>
              <a:gd name="adj" fmla="val 1270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7" name="Title 20">
            <a:extLst>
              <a:ext uri="{FF2B5EF4-FFF2-40B4-BE49-F238E27FC236}">
                <a16:creationId xmlns:a16="http://schemas.microsoft.com/office/drawing/2014/main" id="{4586784B-E151-495A-985B-3515E41D9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5" y="400050"/>
            <a:ext cx="8229600" cy="995363"/>
          </a:xfrm>
        </p:spPr>
        <p:txBody>
          <a:bodyPr/>
          <a:lstStyle/>
          <a:p>
            <a:pPr eaLnBrk="1" hangingPunct="1"/>
            <a:r>
              <a:rPr lang="en-GB" altLang="en-US" sz="3200"/>
              <a:t>How to Write an Informal Letter</a:t>
            </a:r>
          </a:p>
        </p:txBody>
      </p:sp>
      <p:sp>
        <p:nvSpPr>
          <p:cNvPr id="16388" name="Rectangle 4">
            <a:extLst>
              <a:ext uri="{FF2B5EF4-FFF2-40B4-BE49-F238E27FC236}">
                <a16:creationId xmlns:a16="http://schemas.microsoft.com/office/drawing/2014/main" id="{D1B74F60-66A1-470E-B4C6-3187B54642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113" y="1730375"/>
            <a:ext cx="7924800" cy="44577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lIns="108000" tIns="180000" rIns="108000" b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 </a:t>
            </a: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Plop the Barn Owl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Top of the tree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Leafy Woodland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Thursday 4</a:t>
            </a:r>
            <a:r>
              <a:rPr lang="en-GB" altLang="en-US" sz="1400" baseline="30000">
                <a:solidFill>
                  <a:schemeClr val="tx1"/>
                </a:solidFill>
                <a:cs typeface="Arial" panose="020B0604020202020204" pitchFamily="34" charset="0"/>
              </a:rPr>
              <a:t>th</a:t>
            </a: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 January 2021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 </a:t>
            </a:r>
            <a:endParaRPr lang="en-GB" altLang="en-US" sz="14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Dear man with the telescope,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I am writing to thank you for teaching me about the dark, I really enjoyed meeting you. I loved seeing the amazing stars and learning about the patterns they make in the sky. My favourite was Orion the Great Hunter because my daddy is a great hunter. He hunts every night and finds me lots of tasty mice to eat!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I do not like the dark at all but you helped me to understand that there are lots of wonderful things about night time. I felt a bit better after I met you and I was so worn out I slept all through the nest day like a real night bird!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Love from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  <a:cs typeface="Arial" panose="020B0604020202020204" pitchFamily="34" charset="0"/>
              </a:rPr>
              <a:t>Plop xx</a:t>
            </a:r>
          </a:p>
        </p:txBody>
      </p:sp>
      <p:sp>
        <p:nvSpPr>
          <p:cNvPr id="16389" name="Rectangle 3">
            <a:extLst>
              <a:ext uri="{FF2B5EF4-FFF2-40B4-BE49-F238E27FC236}">
                <a16:creationId xmlns:a16="http://schemas.microsoft.com/office/drawing/2014/main" id="{C0997A4E-9273-438E-AA14-684DDE5F38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113" y="1122363"/>
            <a:ext cx="79248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cs typeface="Arial" panose="020B0604020202020204" pitchFamily="34" charset="0"/>
              </a:rPr>
              <a:t>Step 6 – Finish off your letter using an appropriate ending e.g. ‘Love from’ or ‘See you soon’, followed by your name.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C7F69BD-2359-4551-B46E-99D467D9FB18}"/>
              </a:ext>
            </a:extLst>
          </p:cNvPr>
          <p:cNvSpPr/>
          <p:nvPr/>
        </p:nvSpPr>
        <p:spPr>
          <a:xfrm>
            <a:off x="714375" y="5538788"/>
            <a:ext cx="914400" cy="5619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9640B8E-C3EF-44CD-8E2D-DC0E6E858F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507"/>
    </mc:Choice>
    <mc:Fallback>
      <p:transition spd="slow" advTm="305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1548</TotalTime>
  <Words>639</Words>
  <Application>Microsoft Office PowerPoint</Application>
  <PresentationFormat>On-screen Show (4:3)</PresentationFormat>
  <Paragraphs>97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Twinkl</vt:lpstr>
      <vt:lpstr>Sassoon Infant Rg</vt:lpstr>
      <vt:lpstr>Twinkl SemiBold</vt:lpstr>
      <vt:lpstr>Calibri</vt:lpstr>
      <vt:lpstr>Arial</vt:lpstr>
      <vt:lpstr>Office Theme</vt:lpstr>
      <vt:lpstr>PowerPoint Presentation</vt:lpstr>
      <vt:lpstr>What Is an Informal Letter?</vt:lpstr>
      <vt:lpstr>How to Write an Informal Letter</vt:lpstr>
      <vt:lpstr>How to Write an Informal Letter</vt:lpstr>
      <vt:lpstr>How to Write an Informal Letter</vt:lpstr>
      <vt:lpstr>How to Write an Informal Letter</vt:lpstr>
      <vt:lpstr>How to Write an Informal Letter</vt:lpstr>
      <vt:lpstr>How to Write an Informal Letter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J. Chambers</cp:lastModifiedBy>
  <cp:revision>143</cp:revision>
  <dcterms:created xsi:type="dcterms:W3CDTF">2014-10-01T16:09:27Z</dcterms:created>
  <dcterms:modified xsi:type="dcterms:W3CDTF">2021-01-26T19:01:56Z</dcterms:modified>
</cp:coreProperties>
</file>