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71" r:id="rId3"/>
    <p:sldId id="282" r:id="rId4"/>
    <p:sldId id="273" r:id="rId5"/>
    <p:sldId id="283" r:id="rId6"/>
    <p:sldId id="280" r:id="rId7"/>
    <p:sldId id="284" r:id="rId8"/>
    <p:sldId id="272" r:id="rId9"/>
    <p:sldId id="285" r:id="rId10"/>
    <p:sldId id="274" r:id="rId11"/>
    <p:sldId id="286" r:id="rId12"/>
    <p:sldId id="287" r:id="rId13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528" autoAdjust="0"/>
    <p:restoredTop sz="94660"/>
  </p:normalViewPr>
  <p:slideViewPr>
    <p:cSldViewPr>
      <p:cViewPr varScale="1">
        <p:scale>
          <a:sx n="82" d="100"/>
          <a:sy n="82" d="100"/>
        </p:scale>
        <p:origin x="184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7T16:50:23.659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8666">
    <iact:property name="dataType"/>
    <iact:actionData xml:id="d0">
      <inkml:trace xmlns:inkml="http://www.w3.org/2003/InkML" xml:id="stk0" contextRef="#ctx0" brushRef="#br0">20325 11661 0,'0'24'162,"0"-1"-124,0 1-30,0 0-1,0-1 9,0 24-1,0 1 1,0-25-9,0 24 2,0 1-1,0-1-1,0 0 1,0 0 1,0 0-3,0 1 2,0-25 1,0 1-2,0 0 0,0-1 1,0 24-1,0-23 1,0 0 0,0 23 0,0-24 1,0 25-2,0-1 7,0 0-6,0 0 8,0-23-9,0 23 2,0-23-1,0-1 0,0 1-1,0 23 0,0 0 10,0-23-2,0-1-7,0 1 7,0 0 9,0-1 7,0 1 16</inkml:trace>
    </iact:actionData>
  </iact:action>
  <iact:action type="add" startTime="9820">
    <iact:property name="dataType"/>
    <iact:actionData xml:id="d1">
      <inkml:trace xmlns:inkml="http://www.w3.org/2003/InkML" xml:id="stk1" contextRef="#ctx0" brushRef="#br0">20939 12889 0,'0'23'83,"0"1"-65,0-1-12,0 1 2,0 0 0,0 23 7,0 0-7,0-23 0,0 47 0,0-48 0,0 24-1,0 24 1,0-47-1,0 23 2,0-23-2,0 23 2,0 0-3,0 0 10,0 0-8,0-23 7,0 0-7,0 23 0,0-24 0,0 25 7,0-1-7,0-23 1,0-1-3,0 1 3,0-1-3,0 1 2,0 0 1,0-1 5,0 1-6,0 23 17,0-23-19,0 23 19,0-24-19,0 1 10,0 0-1,0-1 17,0 1-1,0-48 107,0 1-130,0-1 1,0 0-1,0 1-2,0-24 10,0-1 0,0 25-9,0-24 9,0 23-7,0-23-2,0-24 0,0 47 1,0-47-1,0 24 2,0 0-2,0 0 1,0-24-1,0 24 2,-24 0-2,24-1 2,0 25-2,0-1 1,0 1 0,0-1 0,0 0-1,0 1 0,0-24 10,0 23-10,0-23 7,0 23-6,0 1 0,0-25 0,0 1 7,0 23-7,0 1 0,0-1 1,0 1-3,0-1 2,0 0 0,0-23 8,0 24-9,0-1 9,0 0-8,0 1 0,0-24 7,0 23-7,0 0 0,0-23 7,0 24 1,24-1-2,-24 0-6,23 24 8,-23-23-8,0-1-1,24 24 18,-24-23-17,24 23-1,-24-24 8,23 24 0,1-24-7,-1 24-1,1 0 10,0 0-10,-1 0 10,1 0-11,0-23 2,23 23 7,-24 0-7,1 0 7,0 0-7,-1 0 8,1 0-9,-1 0 1,1 0 7,0 0-6,-1 0 6,1 0-7,-24 23 7,23-23-7,1 24-1,0 0 1,-1-1 31,1-23-31,-24 24 1,0-1 12,23 1-5,-23 0-9,0-1 1,0 1 0,24-1 0,-24 1-1,0 0 1,0-1 0,0 1 0,0-1-1,0 1 3,0 0-4,0-1 2,0 1 15,0-1-7,0 1 7,0 0-8,0-1 1,0 1 15,0-1-8,0 1 32,0 0-39,-24-1 6,1-23 1,-1 0-6,-23 0 6,23 24-7,1-24 0,-1 24-10,1-24 10,-1 0-9,0 0 9,1 0 0,-1 0-8,1 0 7,-1 0-8,0 23 2,1-23 6,-1 0-8,24 24 1,-23-24 0,-1 0-1,0 0 10,1 0 6,-1 0-15,0 0 38,1 0-23,-1 0-7,1 0 15,-1 0-23,0 0 22,1 0-7,-1 0 32</inkml:trace>
    </iact:actionData>
  </iact:action>
  <iact:action type="add" startTime="17704">
    <iact:property name="dataType"/>
    <iact:actionData xml:id="d2">
      <inkml:trace xmlns:inkml="http://www.w3.org/2003/InkML" xml:id="stk2" contextRef="#ctx0" brushRef="#br1">12630 12912 0,'23'0'155,"1"0"-139,-1 0-3,25 0-5,-25 0 8,1 0-8,-1 0-1,1 0 1,0 0 0,-1 0 7,1 0-7,-1 0 8,1 0-1,0 0-8,-1 0 24,1 0-23,-1 0 25,1 0-18,0 0-8,-1 0 24,1 0-8,-1 0 1,1 0-1,0 0-15,-1 0 15,1 0-1,0 0 2,-1 0-1,1 0 24,-1 0-32,1 0 1,0 0 30,-1 0-7,1 0-1,-1 0 10,1 0-10</inkml:trace>
    </iact:actionData>
  </iact:action>
  <iact:action type="add" startTime="21816">
    <iact:property name="dataType"/>
    <iact:actionData xml:id="d3">
      <inkml:trace xmlns:inkml="http://www.w3.org/2003/InkML" xml:id="stk3" contextRef="#ctx0" brushRef="#br0">12960 12889 0,'24'0'131,"-24"-24"-85,23 24-37,1-24-3,-24 1 10,47-1-9,-23 24 1,-1-23 7,1-1-7,-24 0 0,23 24-1,1-23 2,0 23-2,-24-24 1,23 1 8,1-1-9,-24 0 8,24 24-7,-24-23 0,23-1 1,1 24-2,-1-23 16,-23-1-15,0 0 0,24 24 0,-24-23-1,0-1 2,24 24-1,-24-23-2,23-1 2,1 0 0,-24 1 0,0-1-1,0 1 0,0-1 9,0 0-9,0 1 10,0-1-8,23 24-3,-23-24 10,0 1-8,0-1-1,0 1 9,0-1-9,0 0 17,0 1-17,0-1 9,0 1-1,0-1-7,0 0 7,0 1-6,0-1-2,-23 1 0,23-1 1,-24 0 0,24 1 0,-23-24 0,23-1 8,-24 25-9,24-1 1,0 1 0,-24 23-1,24-24 2,-23 24-3,23-24 3,0 1-2,-24 23 24,24-24-22,-23 24-2,23-23 9,-24-1 14,0 24-14,1 0 15,23-24-24,-24 1 18,0 23-11,1 0 9,-1-24-8,1 24-7,23-24 0,-24 24 8,24-23-8,-24 23 0,1 0 15,-1 0-8,1 0-7,-1 0 31,0 0-24,1 0 15,-1 0-14,1 0 0,23 23-8,0 1 0,-24 0 15,24-1-16,-24-23 9,24 24-7,0 0-3,0-1 3,-23-23-2,23 24 1,0-1-1,-24-23 1,24 24 0,0 0-1,0-1 1,-23-23 0,23 47 0,0-23 0,0 0 0,0-1-2,-24 1 3,24-1-2,0 1 1,-24 0 0,24-1 8,0 1-9,0-1 1,0 1 0,-23 0 0,23-1-1,0 1 1,0-1-1,0 1 2,0 0-2,0-1 2,0 1-3,0-1 2,0 1 8,0 23-9,0 1 17,0-25-17,0 1 9,23-1-8,-23 1 7,24 0-7,-24-1 0,0 1 15,24-1-15,-1-23 7,-23 24-7,24 0 7,-1-1-7,1-23 0,-24 24 1,24-24-3,-1 23 2,1-23 16,-1 24-17,1 0 1,0-1 7,-1-23 0,-23 24 2,24-24-11,-1 23 3,1-23 22,-24 24-8,24-24 0,-1 0 8,1 0 31,-1 0-23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7T16:50:23.659"/>
    </inkml:context>
    <inkml:brush xml:id="br0">
      <inkml:brushProperty name="width" value="0.05292" units="cm"/>
      <inkml:brushProperty name="height" value="0.05292" units="cm"/>
    </inkml:brush>
  </inkml:definitions>
  <iact:action type="add" startTime="4397">
    <iact:property name="dataType"/>
    <iact:actionData xml:id="d0">
      <inkml:trace xmlns:inkml="http://www.w3.org/2003/InkML" xml:id="stk0" contextRef="#ctx0" brushRef="#br0">12677 15084 0,'23'0'201,"1"0"-187,0 0-6,-1 0 0,1 0 0,-1 0-1,25 0 8,-25 0-7,1 0 7,-1 0-7,1 0 0,0 0 1,-1 0-2,1 0 9,-1 0-8,1 0 7,0 0-8,-1 0 2,1 0-2,-1 0 1,1 0-1,0 0 10,-1 0-11,1 0 10,0 0-8,-1 0-1,24 0 18,-23 0 5,0 0-22,-1 0-1,1 0 9,-1 24-9,1-24 9,0 0 0,-1 0-9,1 0 9,-1 0-8,1 0-1,0 0 8,-1 0-7,-23 23 0,24-23 0,-1 0 7,1 0 1,0 0-8,-1 0 8,1 0-1,-1 0-7,1 0 15,0 0-8,-1 0-7,1 0 38,-1 0-22,-46 0 162,-1 0-164,-23 0-14,0 0 7,23 0-7,-47 0 0,1 0 0,-25 0 1,48 0-3,-47 0 3,-1 0-1,48 0-1,-24 0 0,24-23 2,-24-1-2,47 24 0,-23 0 1,24-24 0,-1 24 0,-23 0 0,47-23 0,-47 23-1,23 0 1,0 0 8,1 0-9,-1 0 9,1 0-8,-1 0 7,24-24-7,-24 24-1,1 0 9,-1 0 23,1 0-7,-1 0-10</inkml:trace>
    </iact:actionData>
  </iact:action>
  <iact:action type="add" startTime="8051">
    <iact:property name="dataType"/>
    <iact:actionData xml:id="d1">
      <inkml:trace xmlns:inkml="http://www.w3.org/2003/InkML" xml:id="stk1" contextRef="#ctx0" brushRef="#br0">20656 14045 0,'0'-23'177,"0"-1"-153,0 1-8,0-1 22,0 0-23,0 1 10,23 23-11,1-24 2,-1 1-9,1-1 9,23 0-7,-23 24-3,-1-23 2,25-25 0,-1 25 1,-24 23-2,1 0 0,0-24 1,23 1 1,-24 23-3,1 0 2,0-24 1,23 24-3,0 0 10,-23 0-8,-1 0 7,1 0-7,0 0 0,-1 0 1,1 0-2,-1 0 0,1 0 1,0 0-1,-1 0 9,1 0-1,-1 0 17,1 0-17,0 0 7,-24 24-13,0-1-1,0 1 0,0 23-1,23-23 0,-23 23 2,24 0-2,-24 0 2,23 1-2,-23-1 0,0 0 1,24 0-1,-24 24 2,0-24 5,0 24-5,0-47-2,0-1 1,0 1 0,0 23 1,0 0-3,0 0 10,0-23-8,-24-24 1,24 47-2,-23-23 8,23 0-7,-24-24 3,1 47-7,23-24 12,-24 1-9,0-24 1,1 47-1,-1-23 1,-23-1 0,23 25 0,1-25 0,-24 24 1,23-47-2,0 24 0,1 23 1,-24-23-1,23-1 2,0-23-2,1 24 0,-1-24 1,0 24 1,1-24-1,-1 23-1,1 1 9,-1-24-9,24 23 2,-24-23 5,1 0 2,23 24 0,-24-24-9,48 0 210,-1 0-209,25 0-1,-1 0 1,-24 0 0,48 0-1,24 0 1,-48 0 0,24 0 1,0 0-2,-48 0 0,48 24 1,-24-24 0,0 0 8,-23 0-9,0 0 8,-1 0-7,1 0 17,-1 0-19,1 0 3,0 0 6,23 0-8,-24 0 9,1 0-8,0 0 7,-1 0 1,1 0-8</inkml:trace>
    </iact:actionData>
  </iact:action>
  <iact:action type="add" startTime="10220">
    <iact:property name="dataType"/>
    <iact:actionData xml:id="d2">
      <inkml:trace xmlns:inkml="http://www.w3.org/2003/InkML" xml:id="stk2" contextRef="#ctx0" brushRef="#br0">22402 14872 0,'0'23'85,"0"1"-78,0-1 0,0 1 1,0 23-1,0 0 2,0 1-2,0 46 1,0 0 0,0 1-1,0 23 1,0-71 0,0 24-1,0 0 1,0-24 0,0 0 0,0-23-1,0 23 1,0 0 0,0-23 0,0 23 0,0-23-1,0 46 1,0-22 0,0-25-1,0 48 1,0-24 0,0-23 0,0 23-1,0-23 1,0-1-1,0 1 2,0 0-2,0-1 1,0 1 15,0-1-7,0-46 108,0-1-117,0 1 1,24-25 0,-24 1-1,0 24 1,0-72 0,0 1 0,0-24-1,0 47 2,0-24-2,0-23 1,0 24 0,0 0-1,0 23 1,0 0 0,0 0 0,0 24-1,-24-24 1,24 24 0,0 23 0,0-23-1,0 0 1,0 23 0,0-23 1,0 23-2,0-23 0,0 0 0,0 0 9,0 23-8,0 1 0,0-1 0,0 0 23,0 1-23,0-1-1,0-23 9,0 23-9,0 1 9,0-1-8,24 24-1,-24-24 1,24 24 8,-24-23-9,0-1 18,23 24-18,1 0 24,-24-23-25,23-1 18,1 24-17,0 0 2,-1 0 6,1 0-7,-1 0 15,1 0-15,0 0 15,-1 0 31,1 0-23,-24 24 0,24-1-14,-1 24-3,1-23 10,-24 0-16,0-1 6,0 1 2,0 0-9,23-24 3,-23 23-4,0 1 10,0-1-9,0 1 10,0 0-10,0-1 1,24-23-1,-24 47 9,0-23 7,0 0-15,0-1-1,0 1 24,0-1-15,0 1 15,0 0-16,0-1 8,-24-23 17,24 24-33,-23-1 16,-1-23-15,1 0 15,-1 0-15,24 24 0,-24-24 0,24 24 8,-23-24-9,-25 0 8,48 23-7,-23-23 7,-1 0 1,1 0-1,-1 0-7,0 24 0,1-24 8,-1 23-9,1-23 9,-1 0-9,0 0 0,1 0 18,-1 0-17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7T16:50:23.659"/>
    </inkml:context>
    <inkml:brush xml:id="br0">
      <inkml:brushProperty name="width" value="0.05292" units="cm"/>
      <inkml:brushProperty name="height" value="0.05292" units="cm"/>
    </inkml:brush>
  </inkml:definitions>
  <iact:action type="add" startTime="3682">
    <iact:property name="dataType"/>
    <iact:actionData xml:id="d0">
      <inkml:trace xmlns:inkml="http://www.w3.org/2003/InkML" xml:id="stk0" contextRef="#ctx0" brushRef="#br0">13054 11756 0,'24'0'194,"0"0"-179,-1 0 2,24 0-10,-23 0 15,0 0-14,-1 0 7,25 0-7,-25 0 8,1 0-9,-1 0 1,1 0 0,0 0 0,-1 0 7,1 0-8,-1 0 1,1 0 7,0 0-7,23 0 8,0 0 0,-23 0-1,-1 0 2,1 0 6,-1 0-16,1 0 9,0 0 14,-1 0 1,-46 0 178,-1 0-186,0 0-15,1 0 0,-1 0-1,-47 0 1,48 0 0,-24 0 0,-1 0 0,1 0-1,0 0 2,23 0-1,-23 0-1,24 0 1,-25 0-1,25 0 2,-1 0 5,0 0-6,1 0-1,-1 0 2,1 0-2,-1 0 1,0 0 15,1 0-15,-1 0 15,1 0 0,-1 0 31,0 0-22,1 0-1</inkml:trace>
    </iact:actionData>
  </iact:action>
  <iact:action type="add" startTime="6819">
    <iact:property name="dataType"/>
    <iact:actionData xml:id="d1">
      <inkml:trace xmlns:inkml="http://www.w3.org/2003/InkML" xml:id="stk1" contextRef="#ctx0" brushRef="#br0">18602 10977 0,'0'-24'124,"-24"24"-95,1 0-21,-1 0 0,0 0-1,-23 0 1,0 0 0,0 0-1,-24 0 2,24 0-2,0-24 2,-24 24-2,24 0 0,-1 0 1,1-23 0,23 23-1,1 0 1,-1 0 0,1 0 0,-1 0 16,0 0-1,1 0 3,23 47 226,0 0-236,0-23-9,0-1 1,0 1-1,0 0 2,0-1-2,0 24 2,23-47-2,-23 24 1,0 0-1,0-1 9,0 1-9,0-1 1,0 1 31,0 0-8,24-24 124,0 0-93,-1 0-47,1 0 9,-1-24-17,1 24 1,0 0 5,23-24-11,0 24 14,-23-23-7,-1 23-3,1 0 2,0 0 0,-1 0-1,1 0 1,-1 0 0,1 0 0,0 0 7,-1 0 1,1 0-8,-1 0 7,1 0 9,0 0-9,-24 23 8,23 1-16,-23 0 1,24-1 8,-24 1-9,23-1 10,-23 1-10,0 0 1,0-1-1,0 25 1,0-25 7,0 24-7,0-23 8,0 0-8,0-1 7,0 1 2,0-1-3,0 1 25,0 0-16,-23-24 2,23 23-19,-24-23 3,1 0-3,-1 24 2,0-24 0,-23 0-1,0 23 2,23-23-2,1 0 1,-1 0 0,1 0-1,-1 0 2,0 0-2,1 0 16,-1 0 0,1 0 8,-1 0 8,0 0-16</inkml:trace>
    </iact:actionData>
  </iact:action>
  <iact:action type="add" startTime="9273">
    <iact:property name="dataType"/>
    <iact:actionData xml:id="d2">
      <inkml:trace xmlns:inkml="http://www.w3.org/2003/InkML" xml:id="stk2" contextRef="#ctx0" brushRef="#br0">18956 11756 0,'0'23'109,"0"1"-95,0-1-7,0 25 10,0-1-10,0 0 8,0-23-7,0 46 0,0-22-1,0-1 1,0 0 0,24 0 0,-24 1 0,0-25 0,0 1-1,0 23 0,0-23 2,23-1-2,-23 1 1,0 23 0,0-23 15,0-1-15,0 1 16,0-1-17,0 1 16,24-24 93,-24-24-108,0 1-1,0-1 1,0 1 0,0-1-1,23-23 1,-23 23 1,0 1-2,0-25 1,0 1-1,0 24 0,0-25 2,0 25-2,0-25 2,0 1-2,0 0 8,0 23-6,0 1-2,0-24 1,0 23-1,0 0 1,0 1 0,0-1 7,0 1-7,0-1 8,0 0-8,0 1 7,0-1 0,0 1 1,24-1 22,0 24-30,-24-24 0,23 1 7,24 23-7,-23-24 8,23 24-8,-47-23 0,47-1-1,-23 24 1,23 0 7,-23 0 1,23 0-9,-23 0 16,-1 0-14,1 0 14,-1 0 9,1 0-3,-24 24 18,0-1-31,0 1-1,0-1 0,0 1 1,0 0 0,0-1-8,0 1 6,0-1-6,0 1 16,0 0-10,0-1-5,0 1 14,0-1-15,-24-23 16,24 24-17,-23 0 0,-1-1 1,1-23 0,-1 24 8,-23-1-9,23 1 1,1-24 0,-1 0 3,-23 24-7,23-1 5,1-23-2,-1 24 2,-23-24-3,23 0 9,1 0-7,-1 0 0,0 0-1,1 0 3,-1 0 6,1 0-2,-1 0 1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7T16:50:23.659"/>
    </inkml:context>
    <inkml:brush xml:id="br0">
      <inkml:brushProperty name="width" value="0.05292" units="cm"/>
      <inkml:brushProperty name="height" value="0.05292" units="cm"/>
    </inkml:brush>
  </inkml:definitions>
  <iact:action type="add" startTime="7395">
    <iact:property name="dataType"/>
    <iact:actionData xml:id="d0">
      <inkml:trace xmlns:inkml="http://www.w3.org/2003/InkML" xml:id="stk0" contextRef="#ctx0" brushRef="#br0">12370 14777 0,'23'0'208,"1"0"-185,0 0-8,-24-23-7,23 23-1,1 0 4,23 0 2,-23 0-6,23 0 9,-23 0-9,-1 0 2,24 0-2,-23 0 1,23 0-1,24 0 2,-24 0-2,24 0 0,0 0 2,-24 0-2,24 0 1,-48 0 0,25 0 0,-25 0-1,1 0 1,0 0 0,-1 0 0,1 0-2,23 0 4,-23 0 5,23 0-8,-24 0 1,1 0 0,0 0-1,-1 0 1,24 0 1,-23 0 6,23 0-8,0 0 9,-23 0-9,0 0 9,-1 0-8,1 0 7,-1 0-7,1 0 8,0 0-1,-1 0 1,1 0 15,-1 0-1,1 0-14,0 0 123,-1 0-115,1 0 45,0 0 8,-48 0 218,0 0-278,1 0-11,-1 0 25,0 0-22,1 0 5,-1 0-6,1 0 0,-1 0 0,0 0 0,1 0-1,-1 0 0,1 0 2,-1 0-2,0 0 1,1 0-1,-1 0 1,-23 0 0,0 0 0,0 0 7,-24 0-6,47 0-3,-23 0 2,0 0 0,0 0 0,-1 0-1,25 0 2,-1 0-2,0 0 0,-23 0 10,24 0-10,-25 0 8,1 0 1,24 0-9,-1 0 1,0 0 0,1 0 1,-1 0-2,1 0 1,-1 0 0,0 0-1,-23 0 1,24 0 8,-25 0-8,1 0 6,24 0 2,-1 0-7,0 0-2,1 0 1,-1-24 7,1 24-8,-1 0 18,0 0-19,1 0 2,-1 0 15,0 0-7,1 0 15,-1 0-8,1 0 1,-1 0 84,0 0-78</inkml:trace>
    </iact:actionData>
  </iact:action>
  <iact:action type="add" startTime="10561">
    <iact:property name="dataType"/>
    <iact:actionData xml:id="d1">
      <inkml:trace xmlns:inkml="http://www.w3.org/2003/InkML" xml:id="stk1" contextRef="#ctx0" brushRef="#br0">19641 13880 0,'0'24'108,"0"-1"-101,0 1 1,0 23 8,0 0-9,0 24 1,0 0 0,23 0-1,-23 47 1,0-47 0,0-1-1,0 1 2,0-23-2,0 22 0,0-22 1,0-25 1,0 1-2,0-1 0,0 1 1,0 0 0,0-1 0,0 1 8,0-1-9,0 1 8,0 0-6,0-1-1</inkml:trace>
    </iact:actionData>
  </iact:action>
  <iact:action type="add" startTime="11413">
    <iact:property name="dataType"/>
    <iact:actionData xml:id="d2">
      <inkml:trace xmlns:inkml="http://www.w3.org/2003/InkML" xml:id="stk2" contextRef="#ctx0" brushRef="#br0">20349 14093 0,'0'23'92,"-24"1"-68,24-1-18,-24 1 3,24 0 5,0-1-5,-23 24-2,-1 1 1,24 22 0,-23-22-1,-1 46 2,24-23-2,-24 23 2,24-46-3,0 46 2,0-23 0,0-24-1,0 24 1,0-24 1,0 0-3,0 0 3,0 1-1,24-1-1,0 0 1,-1 0-1,1-23 9,-1-1-9,-23 1 1,24-24 0,0 0 8,-1 0-9,1 0 9,0 0-8,-1 0 7,1 0 1,23 0-9,-47-24 1,71 1 0,-24-1 0,-23 24-1,23-47 2,0 23-2,-23 1 0,23-1 2,0 1-2,-23-1 9,-1 0-9,1 1 1,-1-1 7,1 1-7,-24-1 9,24 0-11,-1 1 17,-23-1-15,24 1 0,-24-1 8,0-23-8,0 23 7,0 1-7,0-1 0,0 0-1,0 1 1,0-1 0,0 1 0,0-1-1,-24 24 1,24-24 0,-23 1-1,-1-1 8,0 1-7,24-1 0,-47 24 0,24-24-1,-1 1 1,0-1 0,-23 24 1,24-24-3,-1 1 2,0-1 2,1 24-1,-24 0-4,23-23 10,0 23-7,1 0 1,23-24-3,-24 24 3,1 0-1,-1 0 6,0 0-5,1-24-2,-1 1 16,1 23-16,-1 0 16,0 0-14,1 0 7,-1 0 30,0 0-23,1 0 77</inkml:trace>
    </iact:actionData>
  </iact:action>
  <iact:action type="add" startTime="13209">
    <iact:property name="dataType"/>
    <iact:actionData xml:id="d3">
      <inkml:trace xmlns:inkml="http://www.w3.org/2003/InkML" xml:id="stk3" contextRef="#ctx0" brushRef="#br0">21411 15462 0,'0'23'17,"24"-23"-12,-24 24 34,0 0-24,0-1 1,0 24-8,0-23-1,0 23 2,0-23-3,0 47 2,0-1 0,0-22 0,23 22 0,-23 25 0,0-1-1,0-47 1,0 24 0,24 0-1,-24-24 2,0 24-3,0-24 3,0-23-1,0 23 0,0-23-1,23-1 8,-23 1-7,0-48 108,0 1-108,0-24 0,0 23-1,0-23 1,0 0 0,0-1-1,0-22 1,0-25 0,0 48 1,0-48-2,0 25 1,0-25-1,0 24 0,0-23 2,-23 23-1,23 24-1,-24-24 1,24 0-1,0-23 1,-23 70 0,23-47 0,-24 1 1,24 46-3,-24-23 3,24 0-2,0-1 8,0 25-6,0-1-2,0 1 1,0-1-1,0 0 32,0 1 46,24 23-60,0 0-19,-1 0 3,1-24-3,-1 24 2,1 0 1,0 0 1,-1 0-6,24 0 4,-23 0 8,23 0-8,-23 0 9,-1 0-3,1 0 1,0 24-1,-1-24-5,-23 23-2,24-23 9,-1 24-8,-23 0 0,0-1-1,24-23 1,-24 24 0,24-1 0,-24 1 0,0 0-1,0-1 2,0 1 5,23-24-6,-23 23 0,0 1 7,0 0 1,0-1-7,0 1 6,24-1-7,-24 1 14,0 0-6,0-1 7,0 1 7,0-1-14,-24-23 1,24 24-11,-23 0 18,-1-1-9,0-23 9,1 0-17,23 24 0,-24 0 10,1-24-11,-1 0 3,0 23 6,1-23-7,23 24 0,-24-24-1,1 0 1,-1 23 0,0-23 7,1 0-7,-1 0 7,1 0-6,-1 24-2,0-24 16,1 24-7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7T16:50:23.659"/>
    </inkml:context>
    <inkml:brush xml:id="br0">
      <inkml:brushProperty name="width" value="0.05292" units="cm"/>
      <inkml:brushProperty name="height" value="0.05292" units="cm"/>
    </inkml:brush>
  </inkml:definitions>
  <iact:action type="add" startTime="4760">
    <iact:property name="dataType"/>
    <iact:actionData xml:id="d0">
      <inkml:trace xmlns:inkml="http://www.w3.org/2003/InkML" xml:id="stk0" contextRef="#ctx0" brushRef="#br0">11992 13668 0,'24'0'248,"23"0"-241,0 0 8,-23 0-7,23 0 0,0-24-1,-23 24 2,23 0-2,0 0 2,-23 0-2,23 0 1,-23 0 0,23 0 0,0 0-2,-23 0 3,23 0-2,0-24 2,-23 24-1,23 0-2,-23 0 2,-1 0-1,24 0 1,-23 0 8,0 0-8,-1 0 0,1 0 0,-1 0-1,1 0 10,0 0-11,23 0 10,0 0-1,-23 0 8,23 0-15,-24 0 8,1 0-8,0 0 7,23 0-6,0 0 5,-23 0-6,-1 0 8,1 0-9,0 0 1,-1 0 0,1 0-1,-1 0 9,1 0-9,0 0 9,-1 0-7,1 0-2,-1 0 8,1 0-7,0 0 8,-1 0-9,1 0 2,-1 0 5,1 0-6,0 0 16,-1 0-17,1 0 1,-1 0 15,1 0-7,0 0 38</inkml:trace>
    </iact:actionData>
  </iact:action>
  <iact:action type="add" startTime="7005">
    <iact:property name="dataType"/>
    <iact:actionData xml:id="d1">
      <inkml:trace xmlns:inkml="http://www.w3.org/2003/InkML" xml:id="stk1" contextRef="#ctx0" brushRef="#br0">17988 12535 0,'0'-24'202,"0"0"-195,0 1 17,0-1-17,0 1 3,0-25 3,0 25-5,24 23-1,-24-24 2,0 1-2,23-1 0,-23 0 1,0 1 0,0-1 7,0-23-7,24 47 0,-24-47 0,24 23 0,-24 0 7,0 1-6,23 23-2,1 0 0,-1-24 1,-23 1 1,24 23-2,0-24 0,-1 0 10,24 1-9,-23 23 15,0 0-17,-1 0 2,1 0 8,-1 0-9,1 0 1,0-24 0,-1 24-1,1 0 9,-1 0-8,1 0 8,23 0-9,-23 0 9,-1 0-9,1 24 9,0-1-8,-1-23-1,1 24 8,-24 0-7,23-1 0,1 1 8,-24-1-7,24 1-2,-24 0 0,23-1 1,-23 1-1,0-1 1,24 1-1,-24 0 1,24-1 0,-24 1 0,0 23 0,23 0 1,-23 1 6,0-1-8,0-24 1,0 25 0,0-25-1,0 24 0,0-23 1,0 0 0,0 23 0,0-24 0,0 1-1,0 23 1,-23-47-1,-1 47 2,24 1-2,-24-25 2,1 24-2,-1 1 0,-23-25 2,0 25 2,23-1-7,-23 0 3,-24 24 1,0-24 0,0 0 0,24 0-1,-24 1 1,24-1 0,-24 0 0,24 0 0,0-23 8,23-1-9,24 1 0,-23-24 1,70 0 194,24 0-195,-48 0 1,25 0 0,22 0-1,1 0 1,0 0 1,0 0-2,0 0 0,23 0 2,-23 0-2,0 0 2,0 0-2,-24 0 1,-24 0 0,25 0-2,-1 0 3,-24 0 6,1 0-7</inkml:trace>
    </iact:actionData>
  </iact:action>
  <iact:action type="add" startTime="9057">
    <iact:property name="dataType"/>
    <iact:actionData xml:id="d2">
      <inkml:trace xmlns:inkml="http://www.w3.org/2003/InkML" xml:id="stk2" contextRef="#ctx0" brushRef="#br0">20490 11307 0,'-23'0'11,"-1"0"-7,1 47 5,-1-23-3,0-24 2,1 47 0,-1 0 0,-23 1-1,0 22 2,-1-22-1,1 22-2,0 1 2,47-47 0,-47 47-1,0-24 1,23 0 2,-23 0-5,23 0 3,1 1 0,-1-25 0,24 1 0,-24-1-1,1 1 1,23 0 0,0-1 1,0 1-3,-24 23 2,24-23 0,0 23 0,0 0-1,0 0 1,0 24 0,0 0 0,0-24 0,0 24-1,0 0 1,0-48-1,24 48 1,-24-24 0,0 24 1,23-71-3,1 71 2,0-47 0,-1-1 0,1 25-1,-1-48 1,1 47 0,23 0-1,0 0 1,24-23 0,-47-1-1,-1 1 2,25 0-1,-25-1-1,1-23 8,-1 24-7,1-24 1,0 0 30,-1 0-32,1 0 1,23-24-1,-23 1 0,23-25 2,24-22-2,-48 22 1,25-22 0,22-1-1,1-24 2,0 24-2,0 1 1,0 22 0,-24-46 0,24 70-1,-24-46 2,-23 22-2,23 1 0,-24 24 0,1-1 2,-24-23-2,24 47 1,-24-47 1,23-1-2,-23 1 0,24 0 2,-24-24-3,0 0 3,0-23-2,0 23 1,0-23 0,0 46 0,0-70 0,-24 48-1,-23-25 2,0 24-3,23 0 2,-23 1 0,23 46 0,1-23 0,23 23-1,-48 1 1,48-1 1,-23 0-2,-1 1 8,1 23-7,23-24 0,-24 24-1,-23 0 2,47-23-2,-47 23 0,-1 0 2,25 0-2,-24 0 1,23 0-1,-23 0 1,0 0 0,23 0 0,-23 0 0,-24 0-1,47 0 1,-23 0 0,24 0-1,-1 0 1,-23 0 0,23 0 8,0 0-9,1 0 9,-1 0-9,1 23 9,23 1-8,-24-1-1,24 1 1,-24-24 1,24 24-2,-23 23 0,23 0 9,0-23-8,0-1 8</inkml:trace>
    </iact:actionData>
  </iact:action>
  <iact:action type="add" startTime="10861">
    <iact:property name="dataType"/>
    <iact:actionData xml:id="d3">
      <inkml:trace xmlns:inkml="http://www.w3.org/2003/InkML" xml:id="stk3" contextRef="#ctx0" brushRef="#br0">21505 12440 0,'0'24'22,"0"23"-6,0 0 0,0 0-9,0-23 2,0 47-2,24 0 0,-24-1 1,0 1 0,0 24-1,0-24 2,0 47-1,24-24 0,-1 48-2,-23-1 2,0 1 0,0-71-1,24 70 2,-24-93-2,0 22 1,0 1 0,23-24-1,-23 1 2,0-25-2,0 1 0,0 23 3,0-23 13,0-1-16,0 1 8,0-48 101,0-23-107,0 0-3,0-48 2,0 1 0,0-24-1,0-24 1,0-117 0,0 117-1,-47-23 1,47 23 0,-23 24 0,-1 24 0,24-1 0,0 24 0,0-23-2,0 0 2,0 23 1,0 24-3,0-24 2,0 0 1,0 24-2,0-1 1,0 25 0,0-24-1,0 23 1,0 0-1,0 1 1,0-1 1,0 1 14,0-1-8,0 0 16,0 1 0,0-1-6,24 24-19,23 0 18,-24 0-17,1 0 9,0 0-9,-1 0 9,1 0 0,-1 0-8,1 0 14,0 0-14,-1 0 16,1 0-17,-1 0 9,1 0-1,0 24 0,-24-1-5,23-23 19,-23 24-22,0 0 2,0-1 14,24-23-15,-24 47 0,0-23 7,0 0-8,0-1 3,0 24-4,0-23 1,0 0 2,0 23-2,0-23 1,0 23 0,0-24 0,0 1-1,0 23 1,0-23 8,0 23-9,0-23 9,0-1-1,0 1-7,-24-1 23,24 1-15,-23-24-9,-1 0 1,0 24 7,-23-24-6,47 23-2,-47-23 1,0 24 0,23-24-1,1 0 1,-1 0-1,-23 23 1,23-23 0,1 0 0,-1 0 7,0 0-7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7T16:50:23.659"/>
    </inkml:context>
    <inkml:brush xml:id="br0">
      <inkml:brushProperty name="width" value="0.05292" units="cm"/>
      <inkml:brushProperty name="height" value="0.05292" units="cm"/>
    </inkml:brush>
  </inkml:definitions>
  <iact:action type="add" startTime="5215">
    <iact:property name="dataType"/>
    <iact:actionData xml:id="d0">
      <inkml:trace xmlns:inkml="http://www.w3.org/2003/InkML" xml:id="stk0" contextRef="#ctx0" brushRef="#br0">2361 9985 0,'24'0'146,"-1"0"-130,24 0-8,-23 0-1,0 0 2,-1 0-2,24 0 0,-23 0 1,0 0-1,-1 0 1,24 0 0,-23 0 8,0 0-9,-1 0 1,1 0 1,-1 0-3,1 0 10,0 0-7,-1 0-3,1 0 1,0 0 2,-1 0 6,1 0-6,-1 0-2,1 0 9,0 0-9,-1 0 1,1 0 1,-1 0-2,1 0 0,0 0 2,-1 0-1,1 0 6,-1 0-6,1 0 7,0 0-7,-1 0 8,1 0-9,-1 0 2,25 0 14,-25 0-7,1 0-10,-1 0 4,1 0 5,0 0-1,-1 0-6,1 0 16,-1 0-17,1 0 2,0 0 14,-1 0-15,1 0 13,0 0-13,-1 0 8,1 0 8,-1 0 14,1 0 62,0 0-46,-1 0-30,1 0 22,-1 0-38,1 0 39,0 0-8,-1 0 107,-23-23-131,0-1 9,0 0-16,0 1 8,0-1 7,0 0-7,0 1 15,0-1-24,0 1 16,0-1-6,0 0-12,0 1 3,0-1 1,0 1-2,0-25 1,0 25-1,0-1 2,0-23-2,0 23 8,0-23-7,0 24 9,0-1-11,0 0 4,0 1 7,0-1-11,0 1 8,0-1-5,0 0-3,0 1 18,0-1-16,0 1 8,0-1-1,0 0-8,0 1 17,0-1-17,0 0 25,0 1 21,-23 23 319,-1 0-365,-23 0 11,23 0-12,1 0 11,-25 0-10,1 0 16,24 0-16,-1 0 1,0 0-1,-23 0 8,0 0-6,23 0 0,-23 0-3,23 0 3,-23 0-2,0 0 1,23 0 1,-46 0-3,22 0 2,25-24 0,-24 24-1,23 0 1,0 0 0,1 0 0,-1 0-1,1-23 1,-1 23 0,0 0 7,1 0-6,-1 0 6,1 0 0,-1 0-7,0 0 7,-23 0-7,23 0 7,1 0-7,-1 0-1,-23 0 9,23 0-1,1 0 1,-1 0-8,1 0 24,-1 0-2,0 0-6,24 23 21,-23-23-37,-1 24 9,1-24-1,-1 0-10,0 0 3,24 23-2,-23-23 0,-1 0 2,24 24-2,-23-24 1,23 24-1,-24-24 1,0 0 38,1 0-23,23 23 70,0 1 55,0 0-125,0-1-15,0 1-1,0 23 10,0-23-2,0-1-8,0 1 1,0-1-1,0 1 1,23 0 0,-23 23 7,0-24 1,0 1-9,0 0 1,24-1 8,-24 1-8,0-1 8,24 1-8,-24 0-1,0-1 0,0 1 9,0-1-9,0 1 9,0 0-8,0-1 0,0 1 8,0-1-9,0 1 8,0 0 1,0-1-6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7T16:50:23.659"/>
    </inkml:context>
    <inkml:brush xml:id="br0">
      <inkml:brushProperty name="width" value="0.05292" units="cm"/>
      <inkml:brushProperty name="height" value="0.05292" units="cm"/>
    </inkml:brush>
  </inkml:definitions>
  <iact:action type="add" startTime="8793">
    <iact:property name="dataType"/>
    <iact:actionData xml:id="d0">
      <inkml:trace xmlns:inkml="http://www.w3.org/2003/InkML" xml:id="stk0" contextRef="#ctx0" brushRef="#br0">15368 3564 0,'23'0'256,"1"0"-242,23 0-5,0 0 7,-23-23-9,23 23 8,-47-24-8,48 24 1,-25 0 0,1 0 0,23 0 1,-23 0-3,-1 0 2,1 0 0,-1 0-1,1 0 9,0 0-8,-24-24 0,23 24-1,1 0 9,-1 0-9,1 0 18,0 0-19,-1 0 33,1 0-8</inkml:trace>
    </iact:actionData>
  </iact:action>
  <iact:action type="add" startTime="10830">
    <iact:property name="dataType"/>
    <iact:actionData xml:id="d1">
      <inkml:trace xmlns:inkml="http://www.w3.org/2003/InkML" xml:id="stk1" contextRef="#ctx0" brushRef="#br0">20608 3446 0,'24'0'108,"0"0"-93,-1 0-8,24 0 9,-23 0-9,0 0 1,23 0 0,-24 0-1,25 0 2,-25 0-2,24 0 1,1 0-1,-1 0 9,-24 0-8,1 0 8,0 0-9,-1 0 16,1 0-7,0 0-1,-1 0 40</inkml:trace>
    </iact:actionData>
  </iact:action>
  <iact:action type="add" startTime="12300">
    <iact:property name="dataType"/>
    <iact:actionData xml:id="d2">
      <inkml:trace xmlns:inkml="http://www.w3.org/2003/InkML" xml:id="stk2" contextRef="#ctx0" brushRef="#br0">15509 7200 0,'24'0'131,"0"0"-123,-1 0-1,1 0 1,23 0 0,0 0 0,1 0 0,-25 0-1,24 0 2,1 0-3,-25 0 2,24 0 1,-23 0-2,0 0 1,-1 0-1,1 0 1,-1 0 8,1 0-1,0 0 16,-1 0 0</inkml:trace>
    </iact:actionData>
  </iact:action>
  <iact:action type="add" startTime="13825">
    <iact:property name="dataType"/>
    <iact:actionData xml:id="d3">
      <inkml:trace xmlns:inkml="http://www.w3.org/2003/InkML" xml:id="stk3" contextRef="#ctx0" brushRef="#br0">20420 7601 0,'23'0'171,"1"0"-165,23 0 2,-23 0 0,23 0-1,-24-24 1,1 24 1,23 0-2,0 0 1,-23 0-1,0 0 1,-1 0 1,1 0-2,-1 0 0,1 0 2,0 0-2,-1 0 0,1 0 1,-1 0 8,1 0-9,0 0 9,-1 0-9,1 0 17,-1 0-16,1 0 0,0 0 15,-1 0-16,1 0 25,0 0-9</inkml:trace>
    </iact:actionData>
  </iact:action>
  <iact:action type="add" startTime="15428">
    <iact:property name="dataType"/>
    <iact:actionData xml:id="d4">
      <inkml:trace xmlns:inkml="http://www.w3.org/2003/InkML" xml:id="stk4" contextRef="#ctx0" brushRef="#br0">17209 11307 0,'24'0'130,"-1"-24"-113,1 24-10,0 0 2,-1 0-2,1 0 1,23 0-2,0 0 2,-23 0 0,23 0-1,-23 0 1,23 0 0,24 0 0,-48 0 0,24 0 0,1 0 0,-25 0-1,24 0 1,-23 0 0,0 0-1,23 0 2,-24 0 6,1 0-8,0 0 8,-1 0-7,1 0 8,0 0 15,-1 0-23,1 0 38,-1 0-8</inkml:trace>
    </iact:actionData>
  </iact:action>
  <iact:action type="add" startTime="17595">
    <iact:property name="dataType"/>
    <iact:actionData xml:id="d5">
      <inkml:trace xmlns:inkml="http://www.w3.org/2003/InkML" xml:id="stk5" contextRef="#ctx0" brushRef="#br0">11260 16382 0,'24'0'123,"0"0"-115,-1 0-1,1 0 1,-1 0-1,1 0 1,0 0 0,23 0 0,0 0 0,-23 0 0,46 0 0,-22 0-1,-25 0 1,48 0 0,-47 0 0,23 0-1,24 0 1,-24 0-1,0 0 1,0 0 0,-23 0 0,23 0-1,-23 0 1,23 0 0,0 0 0,-23 0-1,23 0 1,-23 0-1,23 0 4,-24 0-7,1 0 4,23 0 0,-23 0 0,0 0 0,-1 0-1,1 0 1,-1 0 0,25 0 7,-48 24 1,23-24-8,1 0-1,-1 0 16,1 0-7,0 0 7,-1 0 23,-23 24-38,24-24 1,-1 0 14,1 0-15,0 0-1,-1 0 16,1 0-15,-1 0 15,1 0 0,0 0 24,-24-24 194,0 0-226,0 1-8,0-1 10,-24-23-10,0 47 1,24-47-1,-23 23 2,23 0-2,-24 1 0,1-1 1,23-23 15,0 23-7,-24 24-9,24-23 25,0-1 14,0 48 140,0-1-163,0 1-15,0 0 1,0-1 5,0 1-6,0-1 8,0 1-1,24 0 0,-1-24-7,-23 23 0,24 1 0,-1-24 15,-23 24-15,24-24-1,-24 23 2,24-23 21,-24 24-15,23-24-7,-23 23 9,24-23-11,-24 24 18,23-24 38,1 0 7,-24 24 32,0-1-78,0 1 8,0-1-24,-24 1 10,1 0 6,-1-1-16,1-23 9,23 24-8,0-1-1,-24 1 0,0-24 2,24 24-2,0-1 8,-23-23-7,-1 24 8,24-1 0,-23 1 6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DC00DB1-06F9-4949-B1A5-9DD6ED2537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7036E2D-B9FA-405B-863D-761A7AEF10B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614E25B-0FB1-4224-AAFB-C57599FD98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C74788-9FC8-407F-AD72-BF6FD62BCBF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26240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98C3BAE-51E3-4EA9-8BD4-72C27D80F5F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54CA807-B599-4C35-8282-A356154E57C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8726D8F-BBE5-46CB-9EBC-716829B03F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669E37-5822-400B-A534-25E0E146F9D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5282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D6F6D46-D629-4FE2-B1DA-A239A2CAD4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16A97DE-E5CE-4ABC-B299-9CE11447501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84FE809-63C6-4486-99E5-2C22AD16FB4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1C0B9F-D1D3-43D3-97AA-3F4DC81B6D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89582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0B5919-76DF-4AD1-9074-F85F4AE8DE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54ED60D-068E-4103-A15B-992B117918F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C07403-F0FB-403A-8BCB-CC52D99CE5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35F612-32D7-49C8-810C-8DACC14094B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6586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F58355-4681-42A6-BE7A-0FB138F33C7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368C683C-F533-4473-BAD0-C4FAE50BA29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CACDF26-FF04-411A-AEC9-F9324D2675E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77037B-62AC-4F75-BF5D-6F0D0A25A22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85890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A6AACDA9-EBA7-4B58-8D04-67AB704A9BD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11200BE-9C37-4161-97FD-722B9424C16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04BF15E-2AD3-4F98-BF77-39FA01FD6A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B3DDCC-964D-499E-8A8E-42E832E23A9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63002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9BA5620-64BE-4E0E-B4BD-7B14B3F99C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7DB83975-ED30-4995-965D-FE0837E3FAF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97C1296C-8674-4746-9651-C43FE50719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318FB5-A062-43F5-B764-8AF369B485A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32363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4BB11C-9A57-4253-8ED5-22F4D226508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777A33-1711-4F72-86C6-4BA72B2B030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A096003-262E-409B-9FB7-E0EACEFEEF4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3BB618-2ED6-4080-9F8E-BBFF23F7376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5229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737710-3644-439C-99A7-534BC5D28CD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8C4E03-9106-4ED8-9C9E-955C1A373F0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6F60B0-A82F-4EEE-BA05-99B43060F0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203DBF-7C3C-4A59-BCCF-363DBF27085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8291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595D19E-9414-4584-A5DD-D258F141D57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6961188-363C-448D-8433-9C20FB8FC7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23E341F-A06B-4334-87AB-557C53D01C4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63EB5D-1BF2-43D8-887B-3E6DA1ACD8E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63601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A894A7E-134F-4577-9F48-DCF649373B6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037F905-A4CA-47AF-85CD-ED1BBE1E98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961FFE-7A4E-4422-87C5-92B95A1BCD6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A6F6E8-F892-410A-9261-A5C2BA75988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11370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A9E4A0-B999-4612-8A07-CB394E3B06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A1156D-C656-4FFB-A469-267328859D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608B5D3-0815-4A7D-9F8B-CFA37353AF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7F0CA9-D031-452C-8D23-DEF53872E0C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76802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78E2335-EDFD-47FC-A66E-AF29D835D4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F3E0344-00FE-4A3F-B127-E0B813E2039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D0ABA2DA-11F1-4C0A-970B-77F27C56794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A514B2-31C7-4FDB-A12A-C1325456D25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03815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B71FAE9-9254-4A84-8BF8-6D3F07FFCD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A4160CB-9D68-4013-A66F-770CF690A0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A3FE4BC-5FC1-4E79-B42B-B80DBE8A86E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A66D8130-4DBB-403B-8B11-ED75910F292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87886CA-E0EB-4CD9-BE5E-86AF6488A7C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9B8BBCA5-B866-4B08-9CF2-F06837435FC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hyperlink" Target="http://www.google.co.uk/url?sa=i&amp;rct=j&amp;q=&amp;esrc=s&amp;source=images&amp;cd=&amp;cad=rja&amp;uact=8&amp;ved=0ahUKEwiCi76AqL_QAhWBqxoKHYbmCcEQjRwIBw&amp;url=http%3A%2F%2Fwashedawaywords.co.uk%2Findex.php%2Ftag%2Fmoney%2F&amp;bvm=bv.139782543,d.ZGg&amp;psig=AFQjCNGR3QGXbZy5HbwA_6UyFdWXEA7ISQ&amp;ust=1480005409473931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microsoft.com/office/2011/relationships/inkAction" Target="../ink/inkAction1.xml"/><Relationship Id="rId5" Type="http://schemas.openxmlformats.org/officeDocument/2006/relationships/image" Target="../media/image3.jpeg"/><Relationship Id="rId4" Type="http://schemas.openxmlformats.org/officeDocument/2006/relationships/hyperlink" Target="http://www.google.co.uk/url?sa=i&amp;rct=j&amp;q=&amp;esrc=s&amp;source=images&amp;cd=&amp;cad=rja&amp;uact=8&amp;ved=0ahUKEwi067yVqb_QAhXEyRoKHdk6AYcQjRwIBw&amp;url=http%3A%2F%2Fwww.tripfiction.com%2Fbooks-for-1p-on-amazon%2F&amp;bvm=bv.139782543,d.ZGg&amp;psig=AFQjCNHzKiCPws5HcHopaBWd2ZBowMLCOw&amp;ust=1480005732452123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jpe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://www.google.co.uk/url?sa=i&amp;rct=j&amp;q=&amp;esrc=s&amp;source=images&amp;cd=&amp;cad=rja&amp;uact=8&amp;ved=0ahUKEwjriLe8qr_QAhVL5xoKHchWDVIQjRwIBw&amp;url=http%3A%2F%2Fwww.sweetware.de%2Fproduct%2Fdetail%2Fid%2F21%2Flang%2Fen&amp;bvm=bv.139782543,d.ZGg&amp;psig=AFQjCNGdT_cPYy1Ry91qLaf3YEFqljRqtQ&amp;ust=1480006089059780" TargetMode="External"/><Relationship Id="rId5" Type="http://schemas.openxmlformats.org/officeDocument/2006/relationships/image" Target="../media/image5.jpeg"/><Relationship Id="rId4" Type="http://schemas.openxmlformats.org/officeDocument/2006/relationships/hyperlink" Target="http://www.google.co.uk/url?sa=i&amp;rct=j&amp;q=&amp;esrc=s&amp;source=images&amp;cd=&amp;cad=rja&amp;uact=8&amp;ved=0ahUKEwi067yVqb_QAhXEyRoKHdk6AYcQjRwIBw&amp;url=http%3A%2F%2Fwww.tripfiction.com%2Fbooks-for-1p-on-amazon%2F&amp;bvm=bv.139782543,d.ZGg&amp;psig=AFQjCNHzKiCPws5HcHopaBWd2ZBowMLCOw&amp;ust=1480005732452123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microsoft.com/office/2011/relationships/inkAction" Target="../ink/inkAction2.xml"/><Relationship Id="rId5" Type="http://schemas.openxmlformats.org/officeDocument/2006/relationships/image" Target="../media/image7.jpeg"/><Relationship Id="rId4" Type="http://schemas.openxmlformats.org/officeDocument/2006/relationships/hyperlink" Target="http://www.google.co.uk/url?sa=i&amp;rct=j&amp;q=&amp;esrc=s&amp;source=images&amp;cd=&amp;cad=rja&amp;uact=8&amp;ved=0ahUKEwi-hPSiqb_QAhXFSxoKHTF_CmAQjRwIBw&amp;url=http%3A%2F%2Fwww.checkyourchange.co.uk%2F2p-coins-in-circulation%2F&amp;bvm=bv.139782543,d.ZGg&amp;psig=AFQjCNGVn8_MQdOXLOz4oga_NrW606gCvw&amp;ust=1480005767810382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jpe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://www.google.co.uk/url?sa=i&amp;rct=j&amp;q=&amp;esrc=s&amp;source=images&amp;cd=&amp;cad=rja&amp;uact=8&amp;ved=0ahUKEwi-hPSiqb_QAhXFSxoKHTF_CmAQjRwIBw&amp;url=http%3A%2F%2Fwww.checkyourchange.co.uk%2F2p-coins-in-circulation%2F&amp;bvm=bv.139782543,d.ZGg&amp;psig=AFQjCNGVn8_MQdOXLOz4oga_NrW606gCvw&amp;ust=1480005767810382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://www.google.co.uk/url?sa=i&amp;rct=j&amp;q=&amp;esrc=s&amp;source=images&amp;cd=&amp;cad=rja&amp;uact=8&amp;ved=0ahUKEwjriLe8qr_QAhVL5xoKHchWDVIQjRwIBw&amp;url=http%3A%2F%2Fwww.sweetware.de%2Fproduct%2Fdetail%2Fid%2F21%2Flang%2Fen&amp;bvm=bv.139782543,d.ZGg&amp;psig=AFQjCNGdT_cPYy1Ry91qLaf3YEFqljRqtQ&amp;ust=1480006089059780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microsoft.com/office/2011/relationships/inkAction" Target="../ink/inkAction3.xml"/><Relationship Id="rId5" Type="http://schemas.openxmlformats.org/officeDocument/2006/relationships/image" Target="../media/image9.jpeg"/><Relationship Id="rId4" Type="http://schemas.openxmlformats.org/officeDocument/2006/relationships/hyperlink" Target="http://www.google.co.uk/url?sa=i&amp;rct=j&amp;q=&amp;esrc=s&amp;source=images&amp;cd=&amp;cad=rja&amp;uact=8&amp;ved=0ahUKEwj5hfy2qb_QAhXE0hoKHZgEBFgQjRwIBw&amp;url=http%3A%2F%2Fwww.checkyourchange.co.uk%2Fold-sized-5p-coins%2F&amp;bvm=bv.139782543,d.ZGg&amp;psig=AFQjCNGPWtD-O7ZR7AKbe1uhYa8hkRg9rw&amp;ust=1480005809728608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jpe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hyperlink" Target="http://www.google.co.uk/url?sa=i&amp;rct=j&amp;q=&amp;esrc=s&amp;source=images&amp;cd=&amp;cad=rja&amp;uact=8&amp;ved=0ahUKEwj5hfy2qb_QAhXE0hoKHZgEBFgQjRwIBw&amp;url=http%3A%2F%2Fwww.checkyourchange.co.uk%2Fold-sized-5p-coins%2F&amp;bvm=bv.139782543,d.ZGg&amp;psig=AFQjCNGPWtD-O7ZR7AKbe1uhYa8hkRg9rw&amp;ust=1480005809728608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://www.google.co.uk/url?sa=i&amp;rct=j&amp;q=&amp;esrc=s&amp;source=images&amp;cd=&amp;cad=rja&amp;uact=8&amp;ved=0ahUKEwjriLe8qr_QAhVL5xoKHchWDVIQjRwIBw&amp;url=http%3A%2F%2Fwww.sweetware.de%2Fproduct%2Fdetail%2Fid%2F21%2Flang%2Fen&amp;bvm=bv.139782543,d.ZGg&amp;psig=AFQjCNGdT_cPYy1Ry91qLaf3YEFqljRqtQ&amp;ust=1480006089059780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microsoft.com/office/2011/relationships/inkAction" Target="../ink/inkAction4.xml"/><Relationship Id="rId5" Type="http://schemas.openxmlformats.org/officeDocument/2006/relationships/image" Target="../media/image12.jpeg"/><Relationship Id="rId4" Type="http://schemas.openxmlformats.org/officeDocument/2006/relationships/hyperlink" Target="http://www.google.co.uk/url?sa=i&amp;rct=j&amp;q=&amp;esrc=s&amp;source=images&amp;cd=&amp;cad=rja&amp;uact=8&amp;ved=0ahUKEwjay8TGqb_QAhVDnRoKHXmXDPsQjRwIBw&amp;url=http%3A%2F%2Fwww.checkyourchange.co.uk%2F10p-coins-in-circulation%2F&amp;bvm=bv.139782543,d.ZGg&amp;psig=AFQjCNEGMiscQWBhvvM3ysUA2FtlAxo21Q&amp;ust=1480005842150777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jpe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hyperlink" Target="http://www.google.co.uk/url?sa=i&amp;rct=j&amp;q=&amp;esrc=s&amp;source=images&amp;cd=&amp;cad=rja&amp;uact=8&amp;ved=0ahUKEwjay8TGqb_QAhVDnRoKHXmXDPsQjRwIBw&amp;url=http%3A%2F%2Fwww.checkyourchange.co.uk%2F10p-coins-in-circulation%2F&amp;bvm=bv.139782543,d.ZGg&amp;psig=AFQjCNEGMiscQWBhvvM3ysUA2FtlAxo21Q&amp;ust=1480005842150777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://www.google.co.uk/url?sa=i&amp;rct=j&amp;q=&amp;esrc=s&amp;source=images&amp;cd=&amp;cad=rja&amp;uact=8&amp;ved=0ahUKEwjriLe8qr_QAhVL5xoKHchWDVIQjRwIBw&amp;url=http%3A%2F%2Fwww.sweetware.de%2Fproduct%2Fdetail%2Fid%2F21%2Flang%2Fen&amp;bvm=bv.139782543,d.ZGg&amp;psig=AFQjCNGdT_cPYy1Ry91qLaf3YEFqljRqtQ&amp;ust=1480006089059780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microsoft.com/office/2011/relationships/inkAction" Target="../ink/inkAction5.xml"/><Relationship Id="rId5" Type="http://schemas.openxmlformats.org/officeDocument/2006/relationships/image" Target="../media/image14.jpeg"/><Relationship Id="rId4" Type="http://schemas.openxmlformats.org/officeDocument/2006/relationships/hyperlink" Target="http://www.google.co.uk/url?sa=i&amp;rct=j&amp;q=&amp;esrc=s&amp;source=images&amp;cd=&amp;cad=rja&amp;uact=8&amp;ved=0ahUKEwiI_ZbRqb_QAhVGWRoKHUfdBSgQjRwIBw&amp;url=http%3A%2F%2Fwww.checkyourchange.co.uk%2F20p-coins-in-circulation%2F&amp;bvm=bv.139782543,d.ZGg&amp;psig=AFQjCNFNlGvdkyF213a6AxGzK47kSPDo1w&amp;ust=1480005864912504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11/relationships/inkAction" Target="../ink/inkAction6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jpe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hyperlink" Target="http://www.google.co.uk/url?sa=i&amp;rct=j&amp;q=&amp;esrc=s&amp;source=images&amp;cd=&amp;cad=rja&amp;uact=8&amp;ved=0ahUKEwiI_ZbRqb_QAhVGWRoKHUfdBSgQjRwIBw&amp;url=http%3A%2F%2Fwww.checkyourchange.co.uk%2F20p-coins-in-circulation%2F&amp;bvm=bv.139782543,d.ZGg&amp;psig=AFQjCNFNlGvdkyF213a6AxGzK47kSPDo1w&amp;ust=1480005864912504" TargetMode="External"/><Relationship Id="rId5" Type="http://schemas.openxmlformats.org/officeDocument/2006/relationships/image" Target="../media/image16.jpeg"/><Relationship Id="rId10" Type="http://schemas.openxmlformats.org/officeDocument/2006/relationships/image" Target="../media/image2.png"/><Relationship Id="rId4" Type="http://schemas.openxmlformats.org/officeDocument/2006/relationships/hyperlink" Target="http://www.google.co.uk/url?sa=i&amp;rct=j&amp;q=&amp;esrc=s&amp;source=images&amp;cd=&amp;cad=rja&amp;uact=8&amp;ved=0ahUKEwjriLe8qr_QAhVL5xoKHchWDVIQjRwIBw&amp;url=http%3A%2F%2Fwww.sweetware.de%2Fproduct%2Fdetail%2Fid%2F21%2Flang%2Fen&amp;bvm=bv.139782543,d.ZGg&amp;psig=AFQjCNGdT_cPYy1Ry91qLaf3YEFqljRqtQ&amp;ust=1480006089059780" TargetMode="External"/><Relationship Id="rId9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0.png"/><Relationship Id="rId5" Type="http://schemas.microsoft.com/office/2011/relationships/inkAction" Target="../ink/inkAction7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3">
            <a:extLst>
              <a:ext uri="{FF2B5EF4-FFF2-40B4-BE49-F238E27FC236}">
                <a16:creationId xmlns:a16="http://schemas.microsoft.com/office/drawing/2014/main" id="{8C9A98DC-402A-4886-82DA-E09C215EE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713" y="5157788"/>
            <a:ext cx="829627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Learning Objective: </a:t>
            </a:r>
            <a:r>
              <a:rPr lang="en-US" altLang="en-US" sz="3600">
                <a:latin typeface="SassoonCRInfant" panose="02010503020300020003" pitchFamily="2" charset="0"/>
              </a:rPr>
              <a:t>To recognise UK coins.</a:t>
            </a:r>
            <a:endParaRPr lang="en-US" altLang="en-US" sz="4400" b="1">
              <a:latin typeface="SassoonCRInfant" panose="02010503020300020003" pitchFamily="2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</p:txBody>
      </p:sp>
      <p:sp>
        <p:nvSpPr>
          <p:cNvPr id="2051" name="TextBox 4">
            <a:extLst>
              <a:ext uri="{FF2B5EF4-FFF2-40B4-BE49-F238E27FC236}">
                <a16:creationId xmlns:a16="http://schemas.microsoft.com/office/drawing/2014/main" id="{ACA04ECB-6EF6-4513-916F-52BC1F795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688" y="384175"/>
            <a:ext cx="724217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Week Beginning 18/01/2021</a:t>
            </a:r>
          </a:p>
        </p:txBody>
      </p:sp>
      <p:pic>
        <p:nvPicPr>
          <p:cNvPr id="2052" name="Picture 6" descr="Image result for english money">
            <a:hlinkClick r:id="rId4"/>
            <a:extLst>
              <a:ext uri="{FF2B5EF4-FFF2-40B4-BE49-F238E27FC236}">
                <a16:creationId xmlns:a16="http://schemas.microsoft.com/office/drawing/2014/main" id="{8F3DFB6D-763C-4426-8D8B-23D06E2BB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775" y="2506663"/>
            <a:ext cx="4381500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D86660B-5858-4A9B-BBE3-2BF879EF87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189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1p">
            <a:hlinkClick r:id="rId4"/>
            <a:extLst>
              <a:ext uri="{FF2B5EF4-FFF2-40B4-BE49-F238E27FC236}">
                <a16:creationId xmlns:a16="http://schemas.microsoft.com/office/drawing/2014/main" id="{FC926BAA-2369-4755-ACE6-FE95EC5FAC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863" y="1916113"/>
            <a:ext cx="4441825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6E9B944-4A86-4782-80C8-647115F476D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546800" y="4096080"/>
              <a:ext cx="3246480" cy="10371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6E9B944-4A86-4782-80C8-647115F476D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530960" y="4086720"/>
                <a:ext cx="3271680" cy="10558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F62F4E1-93AF-4F32-90DF-572B97CA79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254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1p">
            <a:hlinkClick r:id="rId4"/>
            <a:extLst>
              <a:ext uri="{FF2B5EF4-FFF2-40B4-BE49-F238E27FC236}">
                <a16:creationId xmlns:a16="http://schemas.microsoft.com/office/drawing/2014/main" id="{DF185D37-C7CD-49CE-98EA-E79675DDEB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822450"/>
            <a:ext cx="2382838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Image result for cola bottle sweet">
            <a:hlinkClick r:id="rId6"/>
            <a:extLst>
              <a:ext uri="{FF2B5EF4-FFF2-40B4-BE49-F238E27FC236}">
                <a16:creationId xmlns:a16="http://schemas.microsoft.com/office/drawing/2014/main" id="{BC986E70-1BBF-4548-95A5-D209B8872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688" y="1633538"/>
            <a:ext cx="998537" cy="196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1">
            <a:extLst>
              <a:ext uri="{FF2B5EF4-FFF2-40B4-BE49-F238E27FC236}">
                <a16:creationId xmlns:a16="http://schemas.microsoft.com/office/drawing/2014/main" id="{3BA748A0-22C9-41BC-80A7-14EEDE655C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4076700"/>
            <a:ext cx="38163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SassoonCRInfant" panose="02010503020300020003" pitchFamily="2" charset="0"/>
              </a:rPr>
              <a:t>1 sweet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2F64FBB-B91F-4BE4-9544-F6993B1AFD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141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2p">
            <a:hlinkClick r:id="rId4"/>
            <a:extLst>
              <a:ext uri="{FF2B5EF4-FFF2-40B4-BE49-F238E27FC236}">
                <a16:creationId xmlns:a16="http://schemas.microsoft.com/office/drawing/2014/main" id="{7BB79CDD-15FB-4743-B247-19595D863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211263"/>
            <a:ext cx="4454525" cy="445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DB08253-6A24-4B59-9D7C-751A7B22B4D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538160" y="4911840"/>
              <a:ext cx="3688560" cy="10285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DB08253-6A24-4B59-9D7C-751A7B22B4D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528800" y="4902480"/>
                <a:ext cx="3707280" cy="10472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53D86BE-0BBB-402C-A83C-09265F66DC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197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7E5A14A7-E846-426B-BF21-CD0114491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688" y="1633538"/>
            <a:ext cx="998537" cy="196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Box 1">
            <a:extLst>
              <a:ext uri="{FF2B5EF4-FFF2-40B4-BE49-F238E27FC236}">
                <a16:creationId xmlns:a16="http://schemas.microsoft.com/office/drawing/2014/main" id="{EC396B53-F8BA-4CBE-9374-65F2E584BD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4803775"/>
            <a:ext cx="38163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SassoonCRInfant" panose="02010503020300020003" pitchFamily="2" charset="0"/>
              </a:rPr>
              <a:t>2 sweets</a:t>
            </a:r>
          </a:p>
        </p:txBody>
      </p:sp>
      <p:pic>
        <p:nvPicPr>
          <p:cNvPr id="6148" name="Picture 2" descr="Image result for 2p">
            <a:hlinkClick r:id="rId6"/>
            <a:extLst>
              <a:ext uri="{FF2B5EF4-FFF2-40B4-BE49-F238E27FC236}">
                <a16:creationId xmlns:a16="http://schemas.microsoft.com/office/drawing/2014/main" id="{F875BE96-EDA3-4A4A-BBC6-0C395EE39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773238"/>
            <a:ext cx="2519362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4CA6216B-5B78-4E0F-8D54-E39A08590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063" y="1639888"/>
            <a:ext cx="996950" cy="196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B3A47CA-1B84-41C7-8353-4FFB9E7D6A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60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5p">
            <a:hlinkClick r:id="rId4"/>
            <a:extLst>
              <a:ext uri="{FF2B5EF4-FFF2-40B4-BE49-F238E27FC236}">
                <a16:creationId xmlns:a16="http://schemas.microsoft.com/office/drawing/2014/main" id="{C52D5BA5-C572-42C9-9B52-2A0D0AD5E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2349500"/>
            <a:ext cx="2016125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493538A-CE2A-431F-9EF1-E9A6BD7673C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648680" y="3926160"/>
              <a:ext cx="2388240" cy="6206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493538A-CE2A-431F-9EF1-E9A6BD7673C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639320" y="3916800"/>
                <a:ext cx="2406960" cy="6393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2438FCF-158F-48FE-9EFF-7FD0ADA255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187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1075503C-D8A0-45A6-8F8F-AA3AE3270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75" y="1633538"/>
            <a:ext cx="996950" cy="196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1">
            <a:extLst>
              <a:ext uri="{FF2B5EF4-FFF2-40B4-BE49-F238E27FC236}">
                <a16:creationId xmlns:a16="http://schemas.microsoft.com/office/drawing/2014/main" id="{FCF64226-AD13-4713-86D0-A32F5493F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4076700"/>
            <a:ext cx="38163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SassoonCRInfant" panose="02010503020300020003" pitchFamily="2" charset="0"/>
              </a:rPr>
              <a:t>5 sweets</a:t>
            </a:r>
          </a:p>
        </p:txBody>
      </p:sp>
      <p:pic>
        <p:nvPicPr>
          <p:cNvPr id="8196" name="Picture 2" descr="Image result for 5p">
            <a:hlinkClick r:id="rId6"/>
            <a:extLst>
              <a:ext uri="{FF2B5EF4-FFF2-40B4-BE49-F238E27FC236}">
                <a16:creationId xmlns:a16="http://schemas.microsoft.com/office/drawing/2014/main" id="{A9A29575-FAED-467B-A56A-71E6F21EA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988" y="2279650"/>
            <a:ext cx="1314450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60E7A6FE-AF78-46E5-92D3-110724897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650" y="3749675"/>
            <a:ext cx="998538" cy="196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905E974A-D144-464B-82D4-8C1E55CE5F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749675"/>
            <a:ext cx="998537" cy="196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C00FF335-8854-4945-A942-77AB87DE57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50" y="1668463"/>
            <a:ext cx="998538" cy="196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290B70D7-FE40-400B-A415-2D5E462D7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75" y="1652588"/>
            <a:ext cx="998538" cy="196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30B64B1-5801-4352-80D1-C0FEA7E89D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151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result for 10p">
            <a:hlinkClick r:id="rId4"/>
            <a:extLst>
              <a:ext uri="{FF2B5EF4-FFF2-40B4-BE49-F238E27FC236}">
                <a16:creationId xmlns:a16="http://schemas.microsoft.com/office/drawing/2014/main" id="{13A81576-34E9-4BCC-81AC-B0FCE68AF6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1249363"/>
            <a:ext cx="4311650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FF3CC907-D055-4F6F-8C98-D937596CB62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419000" y="4996800"/>
              <a:ext cx="3484800" cy="9946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FF3CC907-D055-4F6F-8C98-D937596CB62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409640" y="4987440"/>
                <a:ext cx="3503520" cy="10134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D692C3B-52D1-46E1-A675-6FD656690C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158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8555E618-B08F-4D28-AB4F-67171E5A8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375" y="1220788"/>
            <a:ext cx="996950" cy="196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1">
            <a:extLst>
              <a:ext uri="{FF2B5EF4-FFF2-40B4-BE49-F238E27FC236}">
                <a16:creationId xmlns:a16="http://schemas.microsoft.com/office/drawing/2014/main" id="{3260A041-F2B5-472E-9E70-D41C4EDA79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3825" y="5324475"/>
            <a:ext cx="38163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SassoonCRInfant" panose="02010503020300020003" pitchFamily="2" charset="0"/>
              </a:rPr>
              <a:t>10 sweets</a:t>
            </a:r>
          </a:p>
        </p:txBody>
      </p:sp>
      <p:pic>
        <p:nvPicPr>
          <p:cNvPr id="10244" name="Picture 2" descr="Image result for 10p">
            <a:hlinkClick r:id="rId6"/>
            <a:extLst>
              <a:ext uri="{FF2B5EF4-FFF2-40B4-BE49-F238E27FC236}">
                <a16:creationId xmlns:a16="http://schemas.microsoft.com/office/drawing/2014/main" id="{84B687F9-A918-439B-B9DB-11792CCF8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757363"/>
            <a:ext cx="2292350" cy="229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D3941D0F-0C3C-4D26-8A04-88A33B2BE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1287463"/>
            <a:ext cx="996950" cy="196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7642E0E7-EB36-4AEA-BBE7-89F8E5A5D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850" y="1347788"/>
            <a:ext cx="998538" cy="196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DC72E740-3087-4C12-973F-DD7E6F9A40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9388" y="1347788"/>
            <a:ext cx="996950" cy="196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A8EC6E3B-BA67-496B-AB4E-9E88FB28C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938" y="3311525"/>
            <a:ext cx="996950" cy="196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C7C36D06-ED85-46C2-BA51-1CC3691D3B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400" y="3214688"/>
            <a:ext cx="998538" cy="196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03F7BE5A-CAF8-4886-BC3A-733DAB524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475" y="3224213"/>
            <a:ext cx="996950" cy="196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D2577A06-3918-4100-A86B-70077564F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325" y="1281113"/>
            <a:ext cx="998538" cy="196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FDA0BE85-D36E-4E79-AB64-9BB5B870FB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925" y="3246438"/>
            <a:ext cx="998538" cy="196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88302EFD-010B-4CD9-ABE4-8B8115B5E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375" y="3246438"/>
            <a:ext cx="996950" cy="196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C0AD4ED-0F11-4835-9A63-F0B93CDD99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110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 result for 20p">
            <a:hlinkClick r:id="rId4"/>
            <a:extLst>
              <a:ext uri="{FF2B5EF4-FFF2-40B4-BE49-F238E27FC236}">
                <a16:creationId xmlns:a16="http://schemas.microsoft.com/office/drawing/2014/main" id="{6752F40B-4728-49FB-807B-3ED105F64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1773238"/>
            <a:ext cx="3248025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AD689DD-4396-4236-82F2-B731B8D0247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317120" y="3994200"/>
              <a:ext cx="3586680" cy="11815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AD689DD-4396-4236-82F2-B731B8D0247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307760" y="3984840"/>
                <a:ext cx="3605400" cy="12002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9A45136-5A0D-4BA6-B8EE-57B7F87508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137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96F1AC23-7F6B-42C2-829F-3F3A6AE09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700" y="1604963"/>
            <a:ext cx="647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1">
            <a:extLst>
              <a:ext uri="{FF2B5EF4-FFF2-40B4-BE49-F238E27FC236}">
                <a16:creationId xmlns:a16="http://schemas.microsoft.com/office/drawing/2014/main" id="{EA9C05BC-AF31-47ED-8DA2-4B28F11D06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0038" y="4784725"/>
            <a:ext cx="38163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SassoonCRInfant" panose="02010503020300020003" pitchFamily="2" charset="0"/>
              </a:rPr>
              <a:t>20 sweets</a:t>
            </a:r>
          </a:p>
        </p:txBody>
      </p:sp>
      <p:pic>
        <p:nvPicPr>
          <p:cNvPr id="12292" name="Picture 2" descr="Image result for 20p">
            <a:hlinkClick r:id="rId6"/>
            <a:extLst>
              <a:ext uri="{FF2B5EF4-FFF2-40B4-BE49-F238E27FC236}">
                <a16:creationId xmlns:a16="http://schemas.microsoft.com/office/drawing/2014/main" id="{1940B578-A00A-4EFD-8638-8D429498B2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2060575"/>
            <a:ext cx="1624013" cy="162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3E1CA66F-33FA-418F-B6B3-0E42DAA130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400" y="1700213"/>
            <a:ext cx="647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F57F1F16-3C9C-4CD8-8428-629B3E8AD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100" y="1700213"/>
            <a:ext cx="649288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C1BD92BF-76BD-4ED8-9AA6-BE1F98A8B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670050"/>
            <a:ext cx="647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A174BD4C-FC0A-4BBF-BCF4-CF9E9DC474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325" y="3043238"/>
            <a:ext cx="647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477B8274-BDBF-4F81-A729-F7C8A4070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138" y="3036888"/>
            <a:ext cx="647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A28EC66D-ECB0-43B8-B6B8-80BE41316A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863" y="1604963"/>
            <a:ext cx="647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D5FEA659-92A7-424B-A4C7-7C2EA05608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188" y="1460500"/>
            <a:ext cx="647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A5E20491-D03B-4F80-B926-7492B9162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050" y="3001963"/>
            <a:ext cx="649288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76A29362-39D3-4E8E-9A25-92C709FF4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4863" y="3046413"/>
            <a:ext cx="647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349E72FD-B3F4-4D8D-82D3-A8E1C003AB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3060700"/>
            <a:ext cx="647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891DCA47-E743-4C7B-BBC9-5F2307BA69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850" y="3001963"/>
            <a:ext cx="649288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4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F5745833-A255-4F94-A29D-F98686C75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713" y="1460500"/>
            <a:ext cx="649287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5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F37C3A36-1C2E-4F8A-86D1-E10F4AE65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976563"/>
            <a:ext cx="647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6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A336CE6C-F285-43DF-8A9B-7F8D7446B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013" y="1460500"/>
            <a:ext cx="647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7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4871FC98-925E-4788-9434-E5EF04334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313" y="1452563"/>
            <a:ext cx="647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8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585E7B63-A366-42E4-9ADC-245AF7C17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47988"/>
            <a:ext cx="647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9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05B8A43E-CA95-42EF-9237-F2D47926F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550" y="2947988"/>
            <a:ext cx="647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0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89E68307-5298-435D-8313-4854296A6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947988"/>
            <a:ext cx="647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1" name="Picture 2" descr="Image result for cola bottle sweet">
            <a:hlinkClick r:id="rId4"/>
            <a:extLst>
              <a:ext uri="{FF2B5EF4-FFF2-40B4-BE49-F238E27FC236}">
                <a16:creationId xmlns:a16="http://schemas.microsoft.com/office/drawing/2014/main" id="{B65799CB-249B-4005-99F8-29B88A7A37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025" y="1422400"/>
            <a:ext cx="649288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FB8A8FD9-6C43-4921-B62E-E9631614C01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833040" y="3237840"/>
              <a:ext cx="595080" cy="3571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FB8A8FD9-6C43-4921-B62E-E9631614C01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23680" y="3228480"/>
                <a:ext cx="613800" cy="3758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DA4E5EC-C2A8-40E1-96FE-0030570064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214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>
            <a:extLst>
              <a:ext uri="{FF2B5EF4-FFF2-40B4-BE49-F238E27FC236}">
                <a16:creationId xmlns:a16="http://schemas.microsoft.com/office/drawing/2014/main" id="{D51E175B-0CD6-42AD-9853-00F123A596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66700"/>
            <a:ext cx="4391025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2">
            <a:extLst>
              <a:ext uri="{FF2B5EF4-FFF2-40B4-BE49-F238E27FC236}">
                <a16:creationId xmlns:a16="http://schemas.microsoft.com/office/drawing/2014/main" id="{AC557227-AF57-456C-8F00-DB7E2F022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549275"/>
            <a:ext cx="34559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>
                <a:latin typeface="Sassoon Infant Std" panose="020B0503020103030203" pitchFamily="34" charset="0"/>
              </a:rPr>
              <a:t>Today’s activity</a:t>
            </a:r>
            <a:r>
              <a:rPr lang="en-GB" altLang="en-US" b="1"/>
              <a:t>!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8153490F-880A-4DA4-BEAA-EC3D823DBC5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53600" y="1240560"/>
              <a:ext cx="3586680" cy="47934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8153490F-880A-4DA4-BEAA-EC3D823DBC5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044240" y="1231200"/>
                <a:ext cx="3605400" cy="48121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48BDCE0-27C7-4497-BD5C-A1F49016AB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44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24</Words>
  <Application>Microsoft Office PowerPoint</Application>
  <PresentationFormat>On-screen Show (4:3)</PresentationFormat>
  <Paragraphs>8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Comic Sans MS</vt:lpstr>
      <vt:lpstr>SassoonCRInfant</vt:lpstr>
      <vt:lpstr>Sassoon Infant Std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I. Pitman</dc:creator>
  <cp:lastModifiedBy>Isabelle Pitman</cp:lastModifiedBy>
  <cp:revision>6</cp:revision>
  <dcterms:modified xsi:type="dcterms:W3CDTF">2021-01-17T16:54:58Z</dcterms:modified>
</cp:coreProperties>
</file>