
<file path=[Content_Types].xml><?xml version="1.0" encoding="utf-8"?>
<Types xmlns="http://schemas.openxmlformats.org/package/2006/content-types">
  <Default Extension="fntdata" ContentType="application/x-fontdata"/>
  <Default Extension="jpeg" ContentType="image/jpeg"/>
  <Default Extension="m4a" ContentType="audio/mp4"/>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ags/tag1.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notesMasterIdLst>
    <p:notesMasterId r:id="rId30"/>
  </p:notesMasterIdLst>
  <p:handoutMasterIdLst>
    <p:handoutMasterId r:id="rId31"/>
  </p:handoutMasterIdLst>
  <p:sldIdLst>
    <p:sldId id="258" r:id="rId2"/>
    <p:sldId id="294" r:id="rId3"/>
    <p:sldId id="310" r:id="rId4"/>
    <p:sldId id="311" r:id="rId5"/>
    <p:sldId id="312" r:id="rId6"/>
    <p:sldId id="313" r:id="rId7"/>
    <p:sldId id="314" r:id="rId8"/>
    <p:sldId id="315" r:id="rId9"/>
    <p:sldId id="316" r:id="rId10"/>
    <p:sldId id="317" r:id="rId11"/>
    <p:sldId id="318" r:id="rId12"/>
    <p:sldId id="319" r:id="rId13"/>
    <p:sldId id="305" r:id="rId14"/>
    <p:sldId id="320" r:id="rId15"/>
    <p:sldId id="321" r:id="rId16"/>
    <p:sldId id="322" r:id="rId17"/>
    <p:sldId id="323" r:id="rId18"/>
    <p:sldId id="324" r:id="rId19"/>
    <p:sldId id="325" r:id="rId20"/>
    <p:sldId id="307" r:id="rId21"/>
    <p:sldId id="326" r:id="rId22"/>
    <p:sldId id="327" r:id="rId23"/>
    <p:sldId id="328" r:id="rId24"/>
    <p:sldId id="309" r:id="rId25"/>
    <p:sldId id="331" r:id="rId26"/>
    <p:sldId id="332" r:id="rId27"/>
    <p:sldId id="333" r:id="rId28"/>
    <p:sldId id="334" r:id="rId29"/>
  </p:sldIdLst>
  <p:sldSz cx="9144000" cy="6858000" type="screen4x3"/>
  <p:notesSz cx="6858000" cy="9144000"/>
  <p:embeddedFontLst>
    <p:embeddedFont>
      <p:font typeface="Tuffy-TTF" panose="020B0603060100000000" pitchFamily="34" charset="0"/>
      <p:regular r:id="rId32"/>
      <p:bold r:id="rId33"/>
      <p:italic r:id="rId34"/>
      <p:boldItalic r:id="rId35"/>
    </p:embeddedFont>
    <p:embeddedFont>
      <p:font typeface="Twinkl" pitchFamily="2" charset="77"/>
      <p:regular r:id="rId36"/>
      <p:bold r:id="rId37"/>
    </p:embeddedFont>
    <p:embeddedFont>
      <p:font typeface="Twinkl SemiBold"/>
      <p:bold r:id="rId38"/>
    </p:embeddedFont>
  </p:embeddedFontLst>
  <p:defaultTextStyle>
    <a:defPPr>
      <a:defRPr lang="en-GB"/>
    </a:defPPr>
    <a:lvl1pPr algn="l" rtl="0" eaLnBrk="0" fontAlgn="base" hangingPunct="0">
      <a:spcBef>
        <a:spcPct val="0"/>
      </a:spcBef>
      <a:spcAft>
        <a:spcPct val="0"/>
      </a:spcAft>
      <a:defRPr kern="1200">
        <a:solidFill>
          <a:schemeClr val="tx1"/>
        </a:solidFill>
        <a:latin typeface="Twinkl" pitchFamily="2" charset="0"/>
        <a:ea typeface="+mn-ea"/>
        <a:cs typeface="+mn-cs"/>
      </a:defRPr>
    </a:lvl1pPr>
    <a:lvl2pPr marL="457200" algn="l" rtl="0" eaLnBrk="0" fontAlgn="base" hangingPunct="0">
      <a:spcBef>
        <a:spcPct val="0"/>
      </a:spcBef>
      <a:spcAft>
        <a:spcPct val="0"/>
      </a:spcAft>
      <a:defRPr kern="1200">
        <a:solidFill>
          <a:schemeClr val="tx1"/>
        </a:solidFill>
        <a:latin typeface="Twinkl" pitchFamily="2" charset="0"/>
        <a:ea typeface="+mn-ea"/>
        <a:cs typeface="+mn-cs"/>
      </a:defRPr>
    </a:lvl2pPr>
    <a:lvl3pPr marL="914400" algn="l" rtl="0" eaLnBrk="0" fontAlgn="base" hangingPunct="0">
      <a:spcBef>
        <a:spcPct val="0"/>
      </a:spcBef>
      <a:spcAft>
        <a:spcPct val="0"/>
      </a:spcAft>
      <a:defRPr kern="1200">
        <a:solidFill>
          <a:schemeClr val="tx1"/>
        </a:solidFill>
        <a:latin typeface="Twinkl" pitchFamily="2" charset="0"/>
        <a:ea typeface="+mn-ea"/>
        <a:cs typeface="+mn-cs"/>
      </a:defRPr>
    </a:lvl3pPr>
    <a:lvl4pPr marL="1371600" algn="l" rtl="0" eaLnBrk="0" fontAlgn="base" hangingPunct="0">
      <a:spcBef>
        <a:spcPct val="0"/>
      </a:spcBef>
      <a:spcAft>
        <a:spcPct val="0"/>
      </a:spcAft>
      <a:defRPr kern="1200">
        <a:solidFill>
          <a:schemeClr val="tx1"/>
        </a:solidFill>
        <a:latin typeface="Twinkl" pitchFamily="2" charset="0"/>
        <a:ea typeface="+mn-ea"/>
        <a:cs typeface="+mn-cs"/>
      </a:defRPr>
    </a:lvl4pPr>
    <a:lvl5pPr marL="1828800" algn="l" rtl="0" eaLnBrk="0" fontAlgn="base" hangingPunct="0">
      <a:spcBef>
        <a:spcPct val="0"/>
      </a:spcBef>
      <a:spcAft>
        <a:spcPct val="0"/>
      </a:spcAft>
      <a:defRPr kern="1200">
        <a:solidFill>
          <a:schemeClr val="tx1"/>
        </a:solidFill>
        <a:latin typeface="Twinkl" pitchFamily="2" charset="0"/>
        <a:ea typeface="+mn-ea"/>
        <a:cs typeface="+mn-cs"/>
      </a:defRPr>
    </a:lvl5pPr>
    <a:lvl6pPr marL="2286000" algn="l" defTabSz="914400" rtl="0" eaLnBrk="1" latinLnBrk="0" hangingPunct="1">
      <a:defRPr kern="1200">
        <a:solidFill>
          <a:schemeClr val="tx1"/>
        </a:solidFill>
        <a:latin typeface="Twinkl" pitchFamily="2" charset="0"/>
        <a:ea typeface="+mn-ea"/>
        <a:cs typeface="+mn-cs"/>
      </a:defRPr>
    </a:lvl6pPr>
    <a:lvl7pPr marL="2743200" algn="l" defTabSz="914400" rtl="0" eaLnBrk="1" latinLnBrk="0" hangingPunct="1">
      <a:defRPr kern="1200">
        <a:solidFill>
          <a:schemeClr val="tx1"/>
        </a:solidFill>
        <a:latin typeface="Twinkl" pitchFamily="2" charset="0"/>
        <a:ea typeface="+mn-ea"/>
        <a:cs typeface="+mn-cs"/>
      </a:defRPr>
    </a:lvl7pPr>
    <a:lvl8pPr marL="3200400" algn="l" defTabSz="914400" rtl="0" eaLnBrk="1" latinLnBrk="0" hangingPunct="1">
      <a:defRPr kern="1200">
        <a:solidFill>
          <a:schemeClr val="tx1"/>
        </a:solidFill>
        <a:latin typeface="Twinkl" pitchFamily="2" charset="0"/>
        <a:ea typeface="+mn-ea"/>
        <a:cs typeface="+mn-cs"/>
      </a:defRPr>
    </a:lvl8pPr>
    <a:lvl9pPr marL="3657600" algn="l" defTabSz="914400" rtl="0" eaLnBrk="1" latinLnBrk="0" hangingPunct="1">
      <a:defRPr kern="1200">
        <a:solidFill>
          <a:schemeClr val="tx1"/>
        </a:solidFill>
        <a:latin typeface="Twinkl" pitchFamily="2" charset="0"/>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2880"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DE1E5A"/>
    <a:srgbClr val="D82233"/>
    <a:srgbClr val="AEE9EC"/>
    <a:srgbClr val="D83A5E"/>
    <a:srgbClr val="2DB6BC"/>
    <a:srgbClr val="F5CFD8"/>
    <a:srgbClr val="FAB001"/>
    <a:srgbClr val="8D358B"/>
    <a:srgbClr val="F08115"/>
    <a:srgbClr val="FFFBF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3" autoAdjust="0"/>
    <p:restoredTop sz="94660"/>
  </p:normalViewPr>
  <p:slideViewPr>
    <p:cSldViewPr snapToGrid="0" showGuides="1">
      <p:cViewPr varScale="1">
        <p:scale>
          <a:sx n="122" d="100"/>
          <a:sy n="122" d="100"/>
        </p:scale>
        <p:origin x="192" y="304"/>
      </p:cViewPr>
      <p:guideLst>
        <p:guide orient="horz" pos="2160"/>
        <p:guide pos="2880"/>
      </p:guideLst>
    </p:cSldViewPr>
  </p:slideViewPr>
  <p:notesTextViewPr>
    <p:cViewPr>
      <p:scale>
        <a:sx n="1" d="1"/>
        <a:sy n="1" d="1"/>
      </p:scale>
      <p:origin x="0" y="0"/>
    </p:cViewPr>
  </p:notesTextViewPr>
  <p:sorterViewPr>
    <p:cViewPr>
      <p:scale>
        <a:sx n="80" d="100"/>
        <a:sy n="80" d="100"/>
      </p:scale>
      <p:origin x="0" y="0"/>
    </p:cViewPr>
  </p:sorterViewPr>
  <p:notesViewPr>
    <p:cSldViewPr snapToGrid="0" showGuides="1">
      <p:cViewPr varScale="1">
        <p:scale>
          <a:sx n="66" d="100"/>
          <a:sy n="66" d="100"/>
        </p:scale>
        <p:origin x="0" y="0"/>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presProps" Target="presProps.xml"/><Relationship Id="rId21" Type="http://schemas.openxmlformats.org/officeDocument/2006/relationships/slide" Target="slides/slide20.xml"/><Relationship Id="rId34" Type="http://schemas.openxmlformats.org/officeDocument/2006/relationships/font" Target="fonts/font3.fntdata"/><Relationship Id="rId42"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font" Target="fonts/font1.fntdata"/><Relationship Id="rId37" Type="http://schemas.openxmlformats.org/officeDocument/2006/relationships/font" Target="fonts/font6.fntdata"/><Relationship Id="rId40"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font" Target="fonts/font5.fntdata"/><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handoutMaster" Target="handoutMasters/handout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notesMaster" Target="notesMasters/notesMaster1.xml"/><Relationship Id="rId35" Type="http://schemas.openxmlformats.org/officeDocument/2006/relationships/font" Target="fonts/font4.fntdata"/><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font" Target="fonts/font2.fntdata"/><Relationship Id="rId38" Type="http://schemas.openxmlformats.org/officeDocument/2006/relationships/font" Target="fonts/font7.fntdata"/></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eaLnBrk="1" fontAlgn="auto" hangingPunct="1">
              <a:spcBef>
                <a:spcPts val="0"/>
              </a:spcBef>
              <a:spcAft>
                <a:spcPts val="0"/>
              </a:spcAft>
              <a:defRPr sz="1200" dirty="0">
                <a:latin typeface="Tuffy-TTF" panose="020B0603060100000000" pitchFamily="34" charset="0"/>
              </a:defRPr>
            </a:lvl1pPr>
          </a:lstStyle>
          <a:p>
            <a:pPr>
              <a:defRPr/>
            </a:pPr>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eaLnBrk="1" fontAlgn="auto" hangingPunct="1">
              <a:spcBef>
                <a:spcPts val="0"/>
              </a:spcBef>
              <a:spcAft>
                <a:spcPts val="0"/>
              </a:spcAft>
              <a:defRPr sz="1200" smtClean="0">
                <a:latin typeface="Tuffy-TTF" panose="020B0603060100000000" pitchFamily="34" charset="0"/>
              </a:defRPr>
            </a:lvl1pPr>
          </a:lstStyle>
          <a:p>
            <a:pPr>
              <a:defRPr/>
            </a:pPr>
            <a:fld id="{EBCAB23E-5E8D-4EE2-83B5-ED1C61A16838}" type="datetimeFigureOut">
              <a:rPr lang="en-GB"/>
              <a:pPr>
                <a:defRPr/>
              </a:pPr>
              <a:t>05/02/2021</a:t>
            </a:fld>
            <a:endParaRPr lang="en-GB" dirty="0"/>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eaLnBrk="1" fontAlgn="auto" hangingPunct="1">
              <a:spcBef>
                <a:spcPts val="0"/>
              </a:spcBef>
              <a:spcAft>
                <a:spcPts val="0"/>
              </a:spcAft>
              <a:defRPr sz="1200" dirty="0">
                <a:latin typeface="Tuffy-TTF" panose="020B0603060100000000" pitchFamily="34" charset="0"/>
              </a:defRPr>
            </a:lvl1pPr>
          </a:lstStyle>
          <a:p>
            <a:pPr>
              <a:defRPr/>
            </a:pPr>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eaLnBrk="1" fontAlgn="auto" hangingPunct="1">
              <a:spcBef>
                <a:spcPts val="0"/>
              </a:spcBef>
              <a:spcAft>
                <a:spcPts val="0"/>
              </a:spcAft>
              <a:defRPr sz="1200" smtClean="0">
                <a:latin typeface="Tuffy-TTF" panose="020B0603060100000000" pitchFamily="34" charset="0"/>
              </a:defRPr>
            </a:lvl1pPr>
          </a:lstStyle>
          <a:p>
            <a:pPr>
              <a:defRPr/>
            </a:pPr>
            <a:fld id="{8FA9FD05-3BB6-41CC-853D-2075B3AECABA}" type="slidenum">
              <a:rPr lang="en-GB"/>
              <a:pPr>
                <a:defRPr/>
              </a:pPr>
              <a:t>‹#›</a:t>
            </a:fld>
            <a:endParaRPr lang="en-GB" dirty="0"/>
          </a:p>
        </p:txBody>
      </p:sp>
    </p:spTree>
    <p:extLst>
      <p:ext uri="{BB962C8B-B14F-4D97-AF65-F5344CB8AC3E}">
        <p14:creationId xmlns:p14="http://schemas.microsoft.com/office/powerpoint/2010/main" val="2091656824"/>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eaLnBrk="1" fontAlgn="auto" hangingPunct="1">
              <a:spcBef>
                <a:spcPts val="0"/>
              </a:spcBef>
              <a:spcAft>
                <a:spcPts val="0"/>
              </a:spcAft>
              <a:defRPr sz="1200" dirty="0">
                <a:latin typeface="Tuffy-TTF" panose="020B0603060100000000" pitchFamily="34" charset="0"/>
              </a:defRPr>
            </a:lvl1pPr>
          </a:lstStyle>
          <a:p>
            <a:pPr>
              <a:defRPr/>
            </a:pPr>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eaLnBrk="1" fontAlgn="auto" hangingPunct="1">
              <a:spcBef>
                <a:spcPts val="0"/>
              </a:spcBef>
              <a:spcAft>
                <a:spcPts val="0"/>
              </a:spcAft>
              <a:defRPr sz="1200" smtClean="0">
                <a:latin typeface="Tuffy-TTF" panose="020B0603060100000000" pitchFamily="34" charset="0"/>
              </a:defRPr>
            </a:lvl1pPr>
          </a:lstStyle>
          <a:p>
            <a:pPr>
              <a:defRPr/>
            </a:pPr>
            <a:fld id="{928FEF98-7973-4A8C-8B7D-76BB1CDE8734}" type="datetimeFigureOut">
              <a:rPr lang="en-GB"/>
              <a:pPr>
                <a:defRPr/>
              </a:pPr>
              <a:t>05/02/2021</a:t>
            </a:fld>
            <a:endParaRPr lang="en-GB" dirty="0"/>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pPr lvl="0"/>
            <a:endParaRPr lang="en-GB" noProof="0"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wrap="square" lIns="91440" tIns="45720" rIns="91440" bIns="45720" numCol="1" anchor="t" anchorCtr="0" compatLnSpc="1">
            <a:prstTxWarp prst="textNoShape">
              <a:avLst/>
            </a:prstTxWarp>
          </a:bodyPr>
          <a:lstStyle/>
          <a:p>
            <a:pPr lvl="0"/>
            <a:r>
              <a:rPr lang="en-GB" altLang="en-US"/>
              <a:t>Click to edit Master text styles</a:t>
            </a:r>
          </a:p>
          <a:p>
            <a:pPr lvl="1"/>
            <a:r>
              <a:rPr lang="en-GB" altLang="en-US"/>
              <a:t>Second level</a:t>
            </a:r>
          </a:p>
          <a:p>
            <a:pPr lvl="2"/>
            <a:r>
              <a:rPr lang="en-GB" altLang="en-US"/>
              <a:t>Third level</a:t>
            </a:r>
          </a:p>
          <a:p>
            <a:pPr lvl="3"/>
            <a:r>
              <a:rPr lang="en-GB" altLang="en-US"/>
              <a:t>Fourth level</a:t>
            </a:r>
          </a:p>
          <a:p>
            <a:pPr lvl="4"/>
            <a:r>
              <a:rPr lang="en-GB" alt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eaLnBrk="1" fontAlgn="auto" hangingPunct="1">
              <a:spcBef>
                <a:spcPts val="0"/>
              </a:spcBef>
              <a:spcAft>
                <a:spcPts val="0"/>
              </a:spcAft>
              <a:defRPr sz="1200" dirty="0">
                <a:latin typeface="Tuffy-TTF" panose="020B0603060100000000" pitchFamily="34" charset="0"/>
              </a:defRPr>
            </a:lvl1pPr>
          </a:lstStyle>
          <a:p>
            <a:pPr>
              <a:defRPr/>
            </a:pPr>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eaLnBrk="1" fontAlgn="auto" hangingPunct="1">
              <a:spcBef>
                <a:spcPts val="0"/>
              </a:spcBef>
              <a:spcAft>
                <a:spcPts val="0"/>
              </a:spcAft>
              <a:defRPr sz="1200" smtClean="0">
                <a:latin typeface="Tuffy-TTF" panose="020B0603060100000000" pitchFamily="34" charset="0"/>
              </a:defRPr>
            </a:lvl1pPr>
          </a:lstStyle>
          <a:p>
            <a:pPr>
              <a:defRPr/>
            </a:pPr>
            <a:fld id="{72C48283-2588-4AA5-AB63-C726861FDEB3}" type="slidenum">
              <a:rPr lang="en-GB"/>
              <a:pPr>
                <a:defRPr/>
              </a:pPr>
              <a:t>‹#›</a:t>
            </a:fld>
            <a:endParaRPr lang="en-GB" dirty="0"/>
          </a:p>
        </p:txBody>
      </p:sp>
    </p:spTree>
    <p:extLst>
      <p:ext uri="{BB962C8B-B14F-4D97-AF65-F5344CB8AC3E}">
        <p14:creationId xmlns:p14="http://schemas.microsoft.com/office/powerpoint/2010/main" val="4213354357"/>
      </p:ext>
    </p:extLst>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Tuffy-TTF" panose="020B0603060100000000" pitchFamily="34" charset="0"/>
        <a:ea typeface="+mn-ea"/>
        <a:cs typeface="+mn-cs"/>
      </a:defRPr>
    </a:lvl1pPr>
    <a:lvl2pPr marL="457200" algn="l" rtl="0" fontAlgn="base">
      <a:spcBef>
        <a:spcPct val="30000"/>
      </a:spcBef>
      <a:spcAft>
        <a:spcPct val="0"/>
      </a:spcAft>
      <a:defRPr sz="1200" kern="1200">
        <a:solidFill>
          <a:schemeClr val="tx1"/>
        </a:solidFill>
        <a:latin typeface="Tuffy-TTF" panose="020B0603060100000000" pitchFamily="34" charset="0"/>
        <a:ea typeface="+mn-ea"/>
        <a:cs typeface="+mn-cs"/>
      </a:defRPr>
    </a:lvl2pPr>
    <a:lvl3pPr marL="914400" algn="l" rtl="0" fontAlgn="base">
      <a:spcBef>
        <a:spcPct val="30000"/>
      </a:spcBef>
      <a:spcAft>
        <a:spcPct val="0"/>
      </a:spcAft>
      <a:defRPr sz="1200" kern="1200">
        <a:solidFill>
          <a:schemeClr val="tx1"/>
        </a:solidFill>
        <a:latin typeface="Tuffy-TTF" panose="020B0603060100000000" pitchFamily="34" charset="0"/>
        <a:ea typeface="+mn-ea"/>
        <a:cs typeface="+mn-cs"/>
      </a:defRPr>
    </a:lvl3pPr>
    <a:lvl4pPr marL="1371600" algn="l" rtl="0" fontAlgn="base">
      <a:spcBef>
        <a:spcPct val="30000"/>
      </a:spcBef>
      <a:spcAft>
        <a:spcPct val="0"/>
      </a:spcAft>
      <a:defRPr sz="1200" kern="1200">
        <a:solidFill>
          <a:schemeClr val="tx1"/>
        </a:solidFill>
        <a:latin typeface="Tuffy-TTF" panose="020B0603060100000000" pitchFamily="34" charset="0"/>
        <a:ea typeface="+mn-ea"/>
        <a:cs typeface="+mn-cs"/>
      </a:defRPr>
    </a:lvl4pPr>
    <a:lvl5pPr marL="1828800" algn="l" rtl="0" fontAlgn="base">
      <a:spcBef>
        <a:spcPct val="30000"/>
      </a:spcBef>
      <a:spcAft>
        <a:spcPct val="0"/>
      </a:spcAft>
      <a:defRPr sz="1200" kern="1200">
        <a:solidFill>
          <a:schemeClr val="tx1"/>
        </a:solidFill>
        <a:latin typeface="Tuffy-TTF" panose="020B0603060100000000"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cstate="email">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pic>
        <p:nvPicPr>
          <p:cNvPr id="2" name="Picture 3"/>
          <p:cNvPicPr>
            <a:picLocks noChangeAspect="1"/>
          </p:cNvPicPr>
          <p:nvPr/>
        </p:nvPicPr>
        <p:blipFill>
          <a:blip r:embed="rId3" cstate="email">
            <a:extLst>
              <a:ext uri="{28A0092B-C50C-407E-A947-70E740481C1C}">
                <a14:useLocalDpi xmlns:a14="http://schemas.microsoft.com/office/drawing/2010/main"/>
              </a:ext>
            </a:extLst>
          </a:blip>
          <a:srcRect/>
          <a:stretch>
            <a:fillRect/>
          </a:stretch>
        </p:blipFill>
        <p:spPr bwMode="auto">
          <a:xfrm>
            <a:off x="8523288" y="6196013"/>
            <a:ext cx="576262"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44867019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3" name="Rounded Rectangle 2"/>
          <p:cNvSpPr/>
          <p:nvPr/>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SemiBold"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267114155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52783331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1">
          <a:blip r:embed="rId2" cstate="email">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pic>
        <p:nvPicPr>
          <p:cNvPr id="2" name="Picture 3"/>
          <p:cNvPicPr>
            <a:picLocks noChangeAspect="1"/>
          </p:cNvPicPr>
          <p:nvPr/>
        </p:nvPicPr>
        <p:blipFill>
          <a:blip r:embed="rId3" cstate="email">
            <a:extLst>
              <a:ext uri="{28A0092B-C50C-407E-A947-70E740481C1C}">
                <a14:useLocalDpi xmlns:a14="http://schemas.microsoft.com/office/drawing/2010/main"/>
              </a:ext>
            </a:extLst>
          </a:blip>
          <a:srcRect/>
          <a:stretch>
            <a:fillRect/>
          </a:stretch>
        </p:blipFill>
        <p:spPr bwMode="auto">
          <a:xfrm>
            <a:off x="8523288" y="6196013"/>
            <a:ext cx="576262"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83063318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userDrawn="1">
  <p:cSld name="Blank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3577388370"/>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jpe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7" cstate="email">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490538" y="695325"/>
            <a:ext cx="8162925" cy="1150938"/>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ctr" anchorCtr="1" compatLnSpc="1">
            <a:prstTxWarp prst="textNoShape">
              <a:avLst/>
            </a:prstTxWarp>
          </a:bodyPr>
          <a:lstStyle/>
          <a:p>
            <a:pPr lvl="0"/>
            <a:r>
              <a:rPr lang="en-US" altLang="en-US"/>
              <a:t>Click to edit Master title style</a:t>
            </a:r>
            <a:endParaRPr lang="en-GB" altLang="en-US"/>
          </a:p>
        </p:txBody>
      </p:sp>
      <p:sp>
        <p:nvSpPr>
          <p:cNvPr id="1027" name="Text Placeholder 2"/>
          <p:cNvSpPr>
            <a:spLocks noGrp="1"/>
          </p:cNvSpPr>
          <p:nvPr>
            <p:ph type="body" idx="1"/>
          </p:nvPr>
        </p:nvSpPr>
        <p:spPr bwMode="auto">
          <a:xfrm>
            <a:off x="490538" y="1957388"/>
            <a:ext cx="8162925" cy="4387850"/>
          </a:xfrm>
          <a:prstGeom prst="roundRect">
            <a:avLst>
              <a:gd name="adj" fmla="val 25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t" anchorCtr="0" compatLnSpc="1">
            <a:prstTxWarp prst="textNoShape">
              <a:avLst/>
            </a:prstTxWarp>
          </a:bodyPr>
          <a:lstStyle/>
          <a:p>
            <a:pPr lvl="0"/>
            <a:r>
              <a:rPr lang="en-GB" altLang="en-US"/>
              <a:t>Edit Master text styles</a:t>
            </a:r>
          </a:p>
          <a:p>
            <a:pPr lvl="1"/>
            <a:r>
              <a:rPr lang="en-GB" altLang="en-US"/>
              <a:t>Second level</a:t>
            </a:r>
          </a:p>
          <a:p>
            <a:pPr lvl="2"/>
            <a:r>
              <a:rPr lang="en-GB" altLang="en-US"/>
              <a:t>Third level</a:t>
            </a:r>
          </a:p>
          <a:p>
            <a:pPr lvl="3"/>
            <a:r>
              <a:rPr lang="en-GB" altLang="en-US"/>
              <a:t>Fourth level</a:t>
            </a:r>
          </a:p>
          <a:p>
            <a:pPr lvl="4"/>
            <a:r>
              <a:rPr lang="en-GB" altLang="en-US"/>
              <a:t>Fifth level</a:t>
            </a:r>
          </a:p>
        </p:txBody>
      </p:sp>
    </p:spTree>
  </p:cSld>
  <p:clrMap bg1="lt1" tx1="dk1" bg2="lt2" tx2="dk2" accent1="accent1" accent2="accent2" accent3="accent3" accent4="accent4" accent5="accent5" accent6="accent6" hlink="hlink" folHlink="folHlink"/>
  <p:sldLayoutIdLst>
    <p:sldLayoutId id="2147483681" r:id="rId1"/>
    <p:sldLayoutId id="2147483683" r:id="rId2"/>
    <p:sldLayoutId id="2147483684" r:id="rId3"/>
    <p:sldLayoutId id="2147483685" r:id="rId4"/>
    <p:sldLayoutId id="2147483679" r:id="rId5"/>
  </p:sldLayoutIdLst>
  <p:txStyles>
    <p:titleStyle>
      <a:lvl1pPr algn="l" rtl="0" eaLnBrk="1" fontAlgn="base" hangingPunct="1">
        <a:lnSpc>
          <a:spcPct val="90000"/>
        </a:lnSpc>
        <a:spcBef>
          <a:spcPct val="0"/>
        </a:spcBef>
        <a:spcAft>
          <a:spcPct val="0"/>
        </a:spcAft>
        <a:defRPr sz="4000" b="1" kern="1200">
          <a:solidFill>
            <a:srgbClr val="1C1C1C"/>
          </a:solidFill>
          <a:latin typeface="Twinkl" pitchFamily="50" charset="0"/>
          <a:ea typeface="+mj-ea"/>
          <a:cs typeface="+mj-cs"/>
        </a:defRPr>
      </a:lvl1pPr>
      <a:lvl2pPr algn="l" rtl="0" eaLnBrk="1" fontAlgn="base" hangingPunct="1">
        <a:lnSpc>
          <a:spcPct val="90000"/>
        </a:lnSpc>
        <a:spcBef>
          <a:spcPct val="0"/>
        </a:spcBef>
        <a:spcAft>
          <a:spcPct val="0"/>
        </a:spcAft>
        <a:defRPr sz="4000" b="1">
          <a:solidFill>
            <a:srgbClr val="1C1C1C"/>
          </a:solidFill>
          <a:latin typeface="Twinkl" pitchFamily="2" charset="0"/>
        </a:defRPr>
      </a:lvl2pPr>
      <a:lvl3pPr algn="l" rtl="0" eaLnBrk="1" fontAlgn="base" hangingPunct="1">
        <a:lnSpc>
          <a:spcPct val="90000"/>
        </a:lnSpc>
        <a:spcBef>
          <a:spcPct val="0"/>
        </a:spcBef>
        <a:spcAft>
          <a:spcPct val="0"/>
        </a:spcAft>
        <a:defRPr sz="4000" b="1">
          <a:solidFill>
            <a:srgbClr val="1C1C1C"/>
          </a:solidFill>
          <a:latin typeface="Twinkl" pitchFamily="2" charset="0"/>
        </a:defRPr>
      </a:lvl3pPr>
      <a:lvl4pPr algn="l" rtl="0" eaLnBrk="1" fontAlgn="base" hangingPunct="1">
        <a:lnSpc>
          <a:spcPct val="90000"/>
        </a:lnSpc>
        <a:spcBef>
          <a:spcPct val="0"/>
        </a:spcBef>
        <a:spcAft>
          <a:spcPct val="0"/>
        </a:spcAft>
        <a:defRPr sz="4000" b="1">
          <a:solidFill>
            <a:srgbClr val="1C1C1C"/>
          </a:solidFill>
          <a:latin typeface="Twinkl" pitchFamily="2" charset="0"/>
        </a:defRPr>
      </a:lvl4pPr>
      <a:lvl5pPr algn="l" rtl="0" eaLnBrk="1" fontAlgn="base" hangingPunct="1">
        <a:lnSpc>
          <a:spcPct val="90000"/>
        </a:lnSpc>
        <a:spcBef>
          <a:spcPct val="0"/>
        </a:spcBef>
        <a:spcAft>
          <a:spcPct val="0"/>
        </a:spcAft>
        <a:defRPr sz="4000" b="1">
          <a:solidFill>
            <a:srgbClr val="1C1C1C"/>
          </a:solidFill>
          <a:latin typeface="Twinkl" pitchFamily="2" charset="0"/>
        </a:defRPr>
      </a:lvl5pPr>
      <a:lvl6pPr marL="457200" algn="l" rtl="0" eaLnBrk="1" fontAlgn="base" hangingPunct="1">
        <a:lnSpc>
          <a:spcPct val="90000"/>
        </a:lnSpc>
        <a:spcBef>
          <a:spcPct val="0"/>
        </a:spcBef>
        <a:spcAft>
          <a:spcPct val="0"/>
        </a:spcAft>
        <a:defRPr sz="4000" b="1">
          <a:solidFill>
            <a:srgbClr val="1C1C1C"/>
          </a:solidFill>
          <a:latin typeface="Twinkl" pitchFamily="2" charset="0"/>
        </a:defRPr>
      </a:lvl6pPr>
      <a:lvl7pPr marL="914400" algn="l" rtl="0" eaLnBrk="1" fontAlgn="base" hangingPunct="1">
        <a:lnSpc>
          <a:spcPct val="90000"/>
        </a:lnSpc>
        <a:spcBef>
          <a:spcPct val="0"/>
        </a:spcBef>
        <a:spcAft>
          <a:spcPct val="0"/>
        </a:spcAft>
        <a:defRPr sz="4000" b="1">
          <a:solidFill>
            <a:srgbClr val="1C1C1C"/>
          </a:solidFill>
          <a:latin typeface="Twinkl" pitchFamily="2" charset="0"/>
        </a:defRPr>
      </a:lvl7pPr>
      <a:lvl8pPr marL="1371600" algn="l" rtl="0" eaLnBrk="1" fontAlgn="base" hangingPunct="1">
        <a:lnSpc>
          <a:spcPct val="90000"/>
        </a:lnSpc>
        <a:spcBef>
          <a:spcPct val="0"/>
        </a:spcBef>
        <a:spcAft>
          <a:spcPct val="0"/>
        </a:spcAft>
        <a:defRPr sz="4000" b="1">
          <a:solidFill>
            <a:srgbClr val="1C1C1C"/>
          </a:solidFill>
          <a:latin typeface="Twinkl" pitchFamily="2" charset="0"/>
        </a:defRPr>
      </a:lvl8pPr>
      <a:lvl9pPr marL="1828800" algn="l" rtl="0" eaLnBrk="1" fontAlgn="base" hangingPunct="1">
        <a:lnSpc>
          <a:spcPct val="90000"/>
        </a:lnSpc>
        <a:spcBef>
          <a:spcPct val="0"/>
        </a:spcBef>
        <a:spcAft>
          <a:spcPct val="0"/>
        </a:spcAft>
        <a:defRPr sz="4000" b="1">
          <a:solidFill>
            <a:srgbClr val="1C1C1C"/>
          </a:solidFill>
          <a:latin typeface="Twinkl" pitchFamily="2" charset="0"/>
        </a:defRPr>
      </a:lvl9pPr>
    </p:titleStyle>
    <p:bodyStyle>
      <a:lvl1pPr marL="228600" indent="-228600" algn="l" rtl="0" eaLnBrk="1" fontAlgn="base" hangingPunct="1">
        <a:lnSpc>
          <a:spcPct val="90000"/>
        </a:lnSpc>
        <a:spcBef>
          <a:spcPts val="1000"/>
        </a:spcBef>
        <a:spcAft>
          <a:spcPct val="0"/>
        </a:spcAft>
        <a:buFont typeface="Arial" panose="020B0604020202020204" pitchFamily="34" charset="0"/>
        <a:buChar char="•"/>
        <a:defRPr kern="1200">
          <a:solidFill>
            <a:srgbClr val="1C1C1C"/>
          </a:solidFill>
          <a:latin typeface="Twinkl" pitchFamily="50" charset="0"/>
          <a:ea typeface="Tuffy-TTF" panose="020B0603060100000000" pitchFamily="34" charset="0"/>
          <a:cs typeface="Tuffy-TTF" panose="020B0603060100000000" pitchFamily="34" charset="0"/>
        </a:defRPr>
      </a:lvl1pPr>
      <a:lvl2pPr marL="685800" indent="-228600" algn="l" rtl="0" eaLnBrk="1" fontAlgn="base" hangingPunct="1">
        <a:lnSpc>
          <a:spcPct val="90000"/>
        </a:lnSpc>
        <a:spcBef>
          <a:spcPts val="500"/>
        </a:spcBef>
        <a:spcAft>
          <a:spcPct val="0"/>
        </a:spcAft>
        <a:buFont typeface="Arial" panose="020B0604020202020204" pitchFamily="34" charset="0"/>
        <a:buChar char="•"/>
        <a:defRPr sz="1600" kern="1200">
          <a:solidFill>
            <a:srgbClr val="1C1C1C"/>
          </a:solidFill>
          <a:latin typeface="Twinkl" pitchFamily="50" charset="0"/>
          <a:ea typeface="Tuffy-TTF" panose="020B0603060100000000" pitchFamily="34" charset="0"/>
          <a:cs typeface="Tuffy-TTF" panose="020B0603060100000000" pitchFamily="34" charset="0"/>
        </a:defRPr>
      </a:lvl2pPr>
      <a:lvl3pPr marL="1143000" indent="-228600" algn="l" rtl="0" eaLnBrk="1" fontAlgn="base" hangingPunct="1">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Tuffy-TTF" panose="020B0603060100000000" pitchFamily="34" charset="0"/>
          <a:cs typeface="Tuffy-TTF" panose="020B0603060100000000" pitchFamily="34" charset="0"/>
        </a:defRPr>
      </a:lvl3pPr>
      <a:lvl4pPr marL="1600200" indent="-228600" algn="l" rtl="0" eaLnBrk="1" fontAlgn="base" hangingPunct="1">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Tuffy-TTF" panose="020B0603060100000000" pitchFamily="34" charset="0"/>
          <a:cs typeface="Tuffy-TTF" panose="020B0603060100000000" pitchFamily="34" charset="0"/>
        </a:defRPr>
      </a:lvl4pPr>
      <a:lvl5pPr marL="2057400" indent="-228600" algn="l" rtl="0" eaLnBrk="1" fontAlgn="base" hangingPunct="1">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Tuffy-TTF" panose="020B0603060100000000" pitchFamily="34" charset="0"/>
          <a:cs typeface="Tuffy-TTF" panose="020B0603060100000000"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m4a"/><Relationship Id="rId1" Type="http://schemas.microsoft.com/office/2007/relationships/media" Target="../media/media1.m4a"/><Relationship Id="rId4" Type="http://schemas.openxmlformats.org/officeDocument/2006/relationships/image" Target="../media/image5.png"/></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2.m4a"/><Relationship Id="rId1" Type="http://schemas.microsoft.com/office/2007/relationships/media" Target="../media/media2.m4a"/><Relationship Id="rId5" Type="http://schemas.openxmlformats.org/officeDocument/2006/relationships/image" Target="../media/image5.png"/><Relationship Id="rId4" Type="http://schemas.openxmlformats.org/officeDocument/2006/relationships/image" Target="../media/image6.png"/></Relationships>
</file>

<file path=ppt/slides/_rels/slide3.xml.rels><?xml version="1.0" encoding="UTF-8" standalone="yes"?>
<Relationships xmlns="http://schemas.openxmlformats.org/package/2006/relationships"><Relationship Id="rId3" Type="http://schemas.openxmlformats.org/officeDocument/2006/relationships/audio" Target="../media/media3.m4a"/><Relationship Id="rId7" Type="http://schemas.openxmlformats.org/officeDocument/2006/relationships/image" Target="../media/image5.png"/><Relationship Id="rId2" Type="http://schemas.microsoft.com/office/2007/relationships/media" Target="../media/media3.m4a"/><Relationship Id="rId1" Type="http://schemas.openxmlformats.org/officeDocument/2006/relationships/tags" Target="../tags/tag1.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4.m4a"/><Relationship Id="rId1" Type="http://schemas.microsoft.com/office/2007/relationships/media" Target="../media/media4.m4a"/><Relationship Id="rId6" Type="http://schemas.openxmlformats.org/officeDocument/2006/relationships/image" Target="../media/image5.png"/><Relationship Id="rId5" Type="http://schemas.openxmlformats.org/officeDocument/2006/relationships/image" Target="../media/image8.png"/><Relationship Id="rId4" Type="http://schemas.openxmlformats.org/officeDocument/2006/relationships/image" Target="../media/image7.png"/></Relationships>
</file>

<file path=ppt/slides/_rels/slide5.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5.m4a"/><Relationship Id="rId1" Type="http://schemas.microsoft.com/office/2007/relationships/media" Target="../media/media5.m4a"/><Relationship Id="rId6" Type="http://schemas.openxmlformats.org/officeDocument/2006/relationships/image" Target="../media/image5.png"/><Relationship Id="rId5" Type="http://schemas.openxmlformats.org/officeDocument/2006/relationships/image" Target="../media/image8.png"/><Relationship Id="rId4" Type="http://schemas.openxmlformats.org/officeDocument/2006/relationships/image" Target="../media/image7.png"/></Relationships>
</file>

<file path=ppt/slides/_rels/slide6.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6.m4a"/><Relationship Id="rId1" Type="http://schemas.microsoft.com/office/2007/relationships/media" Target="../media/media6.m4a"/><Relationship Id="rId6" Type="http://schemas.openxmlformats.org/officeDocument/2006/relationships/image" Target="../media/image5.png"/><Relationship Id="rId5" Type="http://schemas.openxmlformats.org/officeDocument/2006/relationships/image" Target="../media/image8.png"/><Relationship Id="rId4" Type="http://schemas.openxmlformats.org/officeDocument/2006/relationships/image" Target="../media/image7.png"/></Relationships>
</file>

<file path=ppt/slides/_rels/slide7.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7.m4a"/><Relationship Id="rId1" Type="http://schemas.microsoft.com/office/2007/relationships/media" Target="../media/media7.m4a"/><Relationship Id="rId6" Type="http://schemas.openxmlformats.org/officeDocument/2006/relationships/image" Target="../media/image5.png"/><Relationship Id="rId5" Type="http://schemas.openxmlformats.org/officeDocument/2006/relationships/image" Target="../media/image8.png"/><Relationship Id="rId4" Type="http://schemas.openxmlformats.org/officeDocument/2006/relationships/image" Target="../media/image7.png"/></Relationships>
</file>

<file path=ppt/slides/_rels/slide8.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8.m4a"/><Relationship Id="rId1" Type="http://schemas.microsoft.com/office/2007/relationships/media" Target="../media/media8.m4a"/><Relationship Id="rId6" Type="http://schemas.openxmlformats.org/officeDocument/2006/relationships/image" Target="../media/image5.png"/><Relationship Id="rId5" Type="http://schemas.openxmlformats.org/officeDocument/2006/relationships/image" Target="../media/image8.png"/><Relationship Id="rId4" Type="http://schemas.openxmlformats.org/officeDocument/2006/relationships/image" Target="../media/image7.png"/></Relationships>
</file>

<file path=ppt/slides/_rels/slide9.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9.m4a"/><Relationship Id="rId1" Type="http://schemas.microsoft.com/office/2007/relationships/media" Target="../media/media9.m4a"/><Relationship Id="rId6" Type="http://schemas.openxmlformats.org/officeDocument/2006/relationships/image" Target="../media/image5.png"/><Relationship Id="rId5" Type="http://schemas.openxmlformats.org/officeDocument/2006/relationships/image" Target="../media/image8.png"/><Relationship Id="rId4" Type="http://schemas.openxmlformats.org/officeDocument/2006/relationships/image" Target="../media/image7.png"/></Relationships>
</file>

<file path=ppt/slides/_rels/slide10.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0.m4a"/><Relationship Id="rId1" Type="http://schemas.microsoft.com/office/2007/relationships/media" Target="../media/media10.m4a"/><Relationship Id="rId6" Type="http://schemas.openxmlformats.org/officeDocument/2006/relationships/image" Target="../media/image5.png"/><Relationship Id="rId5" Type="http://schemas.openxmlformats.org/officeDocument/2006/relationships/image" Target="../media/image8.png"/><Relationship Id="rId4" Type="http://schemas.openxmlformats.org/officeDocument/2006/relationships/image" Target="../media/image7.png"/></Relationships>
</file>

<file path=ppt/slides/_rels/slide11.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1.m4a"/><Relationship Id="rId1" Type="http://schemas.microsoft.com/office/2007/relationships/media" Target="../media/media11.m4a"/><Relationship Id="rId6" Type="http://schemas.openxmlformats.org/officeDocument/2006/relationships/image" Target="../media/image5.png"/><Relationship Id="rId5" Type="http://schemas.openxmlformats.org/officeDocument/2006/relationships/image" Target="../media/image8.png"/><Relationship Id="rId4" Type="http://schemas.openxmlformats.org/officeDocument/2006/relationships/image" Target="../media/image7.png"/></Relationships>
</file>

<file path=ppt/slides/_rels/slide1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2.m4a"/><Relationship Id="rId1" Type="http://schemas.microsoft.com/office/2007/relationships/media" Target="../media/media12.m4a"/><Relationship Id="rId6" Type="http://schemas.openxmlformats.org/officeDocument/2006/relationships/image" Target="../media/image5.png"/><Relationship Id="rId5" Type="http://schemas.openxmlformats.org/officeDocument/2006/relationships/image" Target="../media/image8.png"/><Relationship Id="rId4" Type="http://schemas.openxmlformats.org/officeDocument/2006/relationships/image" Target="../media/image7.png"/></Relationships>
</file>

<file path=ppt/slides/_rels/slide13.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3.m4a"/><Relationship Id="rId1" Type="http://schemas.microsoft.com/office/2007/relationships/media" Target="../media/media13.m4a"/><Relationship Id="rId5" Type="http://schemas.openxmlformats.org/officeDocument/2006/relationships/image" Target="../media/image5.png"/><Relationship Id="rId4" Type="http://schemas.openxmlformats.org/officeDocument/2006/relationships/image" Target="../media/image9.png"/></Relationships>
</file>

<file path=ppt/slides/_rels/slide14.xml.rels><?xml version="1.0" encoding="UTF-8" standalone="yes"?>
<Relationships xmlns="http://schemas.openxmlformats.org/package/2006/relationships"><Relationship Id="rId3" Type="http://schemas.openxmlformats.org/officeDocument/2006/relationships/audio" Target="../media/media14.m4a"/><Relationship Id="rId7" Type="http://schemas.openxmlformats.org/officeDocument/2006/relationships/image" Target="../media/image5.png"/><Relationship Id="rId2" Type="http://schemas.microsoft.com/office/2007/relationships/media" Target="../media/media14.m4a"/><Relationship Id="rId1" Type="http://schemas.openxmlformats.org/officeDocument/2006/relationships/tags" Target="../tags/tag2.xml"/><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5.m4a"/><Relationship Id="rId1" Type="http://schemas.microsoft.com/office/2007/relationships/media" Target="../media/media15.m4a"/><Relationship Id="rId6" Type="http://schemas.openxmlformats.org/officeDocument/2006/relationships/image" Target="../media/image5.png"/><Relationship Id="rId5" Type="http://schemas.openxmlformats.org/officeDocument/2006/relationships/image" Target="../media/image13.png"/><Relationship Id="rId4" Type="http://schemas.openxmlformats.org/officeDocument/2006/relationships/image" Target="../media/image12.png"/></Relationships>
</file>

<file path=ppt/slides/_rels/slide16.xml.rels><?xml version="1.0" encoding="UTF-8" standalone="yes"?>
<Relationships xmlns="http://schemas.openxmlformats.org/package/2006/relationships"><Relationship Id="rId8" Type="http://schemas.openxmlformats.org/officeDocument/2006/relationships/image" Target="../media/image18.png"/><Relationship Id="rId3" Type="http://schemas.openxmlformats.org/officeDocument/2006/relationships/slideLayout" Target="../slideLayouts/slideLayout2.xml"/><Relationship Id="rId7" Type="http://schemas.openxmlformats.org/officeDocument/2006/relationships/image" Target="../media/image17.png"/><Relationship Id="rId2" Type="http://schemas.openxmlformats.org/officeDocument/2006/relationships/audio" Target="../media/media16.m4a"/><Relationship Id="rId1" Type="http://schemas.microsoft.com/office/2007/relationships/media" Target="../media/media16.m4a"/><Relationship Id="rId6" Type="http://schemas.openxmlformats.org/officeDocument/2006/relationships/image" Target="../media/image16.png"/><Relationship Id="rId11" Type="http://schemas.openxmlformats.org/officeDocument/2006/relationships/image" Target="../media/image5.png"/><Relationship Id="rId5" Type="http://schemas.openxmlformats.org/officeDocument/2006/relationships/image" Target="../media/image15.png"/><Relationship Id="rId10" Type="http://schemas.openxmlformats.org/officeDocument/2006/relationships/image" Target="../media/image20.png"/><Relationship Id="rId4" Type="http://schemas.openxmlformats.org/officeDocument/2006/relationships/image" Target="../media/image14.png"/><Relationship Id="rId9" Type="http://schemas.openxmlformats.org/officeDocument/2006/relationships/image" Target="../media/image19.png"/></Relationships>
</file>

<file path=ppt/slides/_rels/slide17.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7.m4a"/><Relationship Id="rId1" Type="http://schemas.microsoft.com/office/2007/relationships/media" Target="../media/media17.m4a"/><Relationship Id="rId6" Type="http://schemas.openxmlformats.org/officeDocument/2006/relationships/image" Target="../media/image5.png"/><Relationship Id="rId5" Type="http://schemas.openxmlformats.org/officeDocument/2006/relationships/image" Target="../media/image22.png"/><Relationship Id="rId4" Type="http://schemas.openxmlformats.org/officeDocument/2006/relationships/image" Target="../media/image21.png"/></Relationships>
</file>

<file path=ppt/slides/_rels/slide18.xml.rels><?xml version="1.0" encoding="UTF-8" standalone="yes"?>
<Relationships xmlns="http://schemas.openxmlformats.org/package/2006/relationships"><Relationship Id="rId3" Type="http://schemas.openxmlformats.org/officeDocument/2006/relationships/audio" Target="../media/media18.m4a"/><Relationship Id="rId2" Type="http://schemas.microsoft.com/office/2007/relationships/media" Target="../media/media18.m4a"/><Relationship Id="rId1" Type="http://schemas.openxmlformats.org/officeDocument/2006/relationships/tags" Target="../tags/tag3.xml"/><Relationship Id="rId6" Type="http://schemas.openxmlformats.org/officeDocument/2006/relationships/image" Target="../media/image5.png"/><Relationship Id="rId5" Type="http://schemas.openxmlformats.org/officeDocument/2006/relationships/image" Target="../media/image23.png"/><Relationship Id="rId4"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9.m4a"/><Relationship Id="rId1" Type="http://schemas.microsoft.com/office/2007/relationships/media" Target="../media/media19.m4a"/><Relationship Id="rId6" Type="http://schemas.openxmlformats.org/officeDocument/2006/relationships/image" Target="../media/image5.png"/><Relationship Id="rId5" Type="http://schemas.openxmlformats.org/officeDocument/2006/relationships/image" Target="../media/image25.png"/><Relationship Id="rId4" Type="http://schemas.openxmlformats.org/officeDocument/2006/relationships/image" Target="../media/image24.png"/></Relationships>
</file>

<file path=ppt/slides/_rels/slide20.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20.m4a"/><Relationship Id="rId1" Type="http://schemas.microsoft.com/office/2007/relationships/media" Target="../media/media20.m4a"/><Relationship Id="rId6" Type="http://schemas.openxmlformats.org/officeDocument/2006/relationships/image" Target="../media/image5.png"/><Relationship Id="rId5" Type="http://schemas.openxmlformats.org/officeDocument/2006/relationships/image" Target="../media/image27.png"/><Relationship Id="rId4" Type="http://schemas.openxmlformats.org/officeDocument/2006/relationships/image" Target="../media/image26.png"/></Relationships>
</file>

<file path=ppt/slides/_rels/slide21.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21.m4a"/><Relationship Id="rId1" Type="http://schemas.microsoft.com/office/2007/relationships/media" Target="../media/media21.m4a"/><Relationship Id="rId6" Type="http://schemas.openxmlformats.org/officeDocument/2006/relationships/image" Target="../media/image5.png"/><Relationship Id="rId5" Type="http://schemas.openxmlformats.org/officeDocument/2006/relationships/image" Target="../media/image29.png"/><Relationship Id="rId4" Type="http://schemas.openxmlformats.org/officeDocument/2006/relationships/image" Target="../media/image28.png"/></Relationships>
</file>

<file path=ppt/slides/_rels/slide2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22.m4a"/><Relationship Id="rId1" Type="http://schemas.microsoft.com/office/2007/relationships/media" Target="../media/media22.m4a"/><Relationship Id="rId6" Type="http://schemas.openxmlformats.org/officeDocument/2006/relationships/image" Target="../media/image5.png"/><Relationship Id="rId5" Type="http://schemas.openxmlformats.org/officeDocument/2006/relationships/image" Target="../media/image29.png"/><Relationship Id="rId4" Type="http://schemas.openxmlformats.org/officeDocument/2006/relationships/image" Target="../media/image28.png"/></Relationships>
</file>

<file path=ppt/slides/_rels/slide23.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23.m4a"/><Relationship Id="rId1" Type="http://schemas.microsoft.com/office/2007/relationships/media" Target="../media/media23.m4a"/><Relationship Id="rId6" Type="http://schemas.openxmlformats.org/officeDocument/2006/relationships/image" Target="../media/image5.png"/><Relationship Id="rId5" Type="http://schemas.openxmlformats.org/officeDocument/2006/relationships/image" Target="../media/image29.png"/><Relationship Id="rId4" Type="http://schemas.openxmlformats.org/officeDocument/2006/relationships/image" Target="../media/image28.png"/></Relationships>
</file>

<file path=ppt/slides/_rels/slide24.xml.rels><?xml version="1.0" encoding="UTF-8" standalone="yes"?>
<Relationships xmlns="http://schemas.openxmlformats.org/package/2006/relationships"><Relationship Id="rId8" Type="http://schemas.openxmlformats.org/officeDocument/2006/relationships/image" Target="../media/image34.png"/><Relationship Id="rId3" Type="http://schemas.openxmlformats.org/officeDocument/2006/relationships/slideLayout" Target="../slideLayouts/slideLayout2.xml"/><Relationship Id="rId7" Type="http://schemas.openxmlformats.org/officeDocument/2006/relationships/image" Target="../media/image33.png"/><Relationship Id="rId2" Type="http://schemas.openxmlformats.org/officeDocument/2006/relationships/audio" Target="../media/media24.m4a"/><Relationship Id="rId1" Type="http://schemas.microsoft.com/office/2007/relationships/media" Target="../media/media24.m4a"/><Relationship Id="rId6" Type="http://schemas.openxmlformats.org/officeDocument/2006/relationships/image" Target="../media/image32.png"/><Relationship Id="rId5" Type="http://schemas.openxmlformats.org/officeDocument/2006/relationships/image" Target="../media/image31.png"/><Relationship Id="rId4" Type="http://schemas.openxmlformats.org/officeDocument/2006/relationships/image" Target="../media/image30.png"/><Relationship Id="rId9" Type="http://schemas.openxmlformats.org/officeDocument/2006/relationships/image" Target="../media/image5.png"/></Relationships>
</file>

<file path=ppt/slides/_rels/slide25.xml.rels><?xml version="1.0" encoding="UTF-8" standalone="yes"?>
<Relationships xmlns="http://schemas.openxmlformats.org/package/2006/relationships"><Relationship Id="rId3" Type="http://schemas.openxmlformats.org/officeDocument/2006/relationships/slideLayout" Target="../slideLayouts/slideLayout2.xml"/><Relationship Id="rId7" Type="http://schemas.openxmlformats.org/officeDocument/2006/relationships/image" Target="../media/image5.png"/><Relationship Id="rId2" Type="http://schemas.openxmlformats.org/officeDocument/2006/relationships/audio" Target="../media/media25.m4a"/><Relationship Id="rId1" Type="http://schemas.microsoft.com/office/2007/relationships/media" Target="../media/media25.m4a"/><Relationship Id="rId6" Type="http://schemas.openxmlformats.org/officeDocument/2006/relationships/image" Target="../media/image22.png"/><Relationship Id="rId5" Type="http://schemas.openxmlformats.org/officeDocument/2006/relationships/image" Target="../media/image36.png"/><Relationship Id="rId4" Type="http://schemas.openxmlformats.org/officeDocument/2006/relationships/image" Target="../media/image35.png"/></Relationships>
</file>

<file path=ppt/slides/_rels/slide26.xml.rels><?xml version="1.0" encoding="UTF-8" standalone="yes"?>
<Relationships xmlns="http://schemas.openxmlformats.org/package/2006/relationships"><Relationship Id="rId8" Type="http://schemas.microsoft.com/office/2007/relationships/media" Target="../media/media29.wav"/><Relationship Id="rId13" Type="http://schemas.openxmlformats.org/officeDocument/2006/relationships/image" Target="../media/image37.png"/><Relationship Id="rId3" Type="http://schemas.openxmlformats.org/officeDocument/2006/relationships/audio" Target="../media/media26.wav"/><Relationship Id="rId7" Type="http://schemas.openxmlformats.org/officeDocument/2006/relationships/audio" Target="../media/media28.wav"/><Relationship Id="rId12" Type="http://schemas.openxmlformats.org/officeDocument/2006/relationships/slideLayout" Target="../slideLayouts/slideLayout2.xml"/><Relationship Id="rId2" Type="http://schemas.microsoft.com/office/2007/relationships/media" Target="../media/media26.wav"/><Relationship Id="rId1" Type="http://schemas.openxmlformats.org/officeDocument/2006/relationships/tags" Target="../tags/tag4.xml"/><Relationship Id="rId6" Type="http://schemas.microsoft.com/office/2007/relationships/media" Target="../media/media28.wav"/><Relationship Id="rId11" Type="http://schemas.openxmlformats.org/officeDocument/2006/relationships/audio" Target="../media/media30.m4a"/><Relationship Id="rId5" Type="http://schemas.openxmlformats.org/officeDocument/2006/relationships/audio" Target="../media/media27.wav"/><Relationship Id="rId15" Type="http://schemas.openxmlformats.org/officeDocument/2006/relationships/image" Target="../media/image5.png"/><Relationship Id="rId10" Type="http://schemas.microsoft.com/office/2007/relationships/media" Target="../media/media30.m4a"/><Relationship Id="rId4" Type="http://schemas.microsoft.com/office/2007/relationships/media" Target="../media/media27.wav"/><Relationship Id="rId9" Type="http://schemas.openxmlformats.org/officeDocument/2006/relationships/audio" Target="../media/media29.wav"/><Relationship Id="rId14" Type="http://schemas.openxmlformats.org/officeDocument/2006/relationships/image" Target="../media/image38.png"/></Relationships>
</file>

<file path=ppt/slides/_rels/slide27.xml.rels><?xml version="1.0" encoding="UTF-8" standalone="yes"?>
<Relationships xmlns="http://schemas.openxmlformats.org/package/2006/relationships"><Relationship Id="rId8" Type="http://schemas.openxmlformats.org/officeDocument/2006/relationships/image" Target="../media/image40.png"/><Relationship Id="rId3" Type="http://schemas.openxmlformats.org/officeDocument/2006/relationships/slideLayout" Target="../slideLayouts/slideLayout2.xml"/><Relationship Id="rId7" Type="http://schemas.openxmlformats.org/officeDocument/2006/relationships/image" Target="../media/image39.png"/><Relationship Id="rId2" Type="http://schemas.openxmlformats.org/officeDocument/2006/relationships/audio" Target="../media/media31.m4a"/><Relationship Id="rId1" Type="http://schemas.microsoft.com/office/2007/relationships/media" Target="../media/media31.m4a"/><Relationship Id="rId6" Type="http://schemas.openxmlformats.org/officeDocument/2006/relationships/image" Target="../media/image32.png"/><Relationship Id="rId5" Type="http://schemas.openxmlformats.org/officeDocument/2006/relationships/image" Target="../media/image31.png"/><Relationship Id="rId10" Type="http://schemas.openxmlformats.org/officeDocument/2006/relationships/image" Target="../media/image5.png"/><Relationship Id="rId4" Type="http://schemas.openxmlformats.org/officeDocument/2006/relationships/image" Target="../media/image30.png"/><Relationship Id="rId9" Type="http://schemas.openxmlformats.org/officeDocument/2006/relationships/image" Target="../media/image33.png"/></Relationships>
</file>

<file path=ppt/slides/_rels/slide28.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32.m4a"/><Relationship Id="rId1" Type="http://schemas.microsoft.com/office/2007/relationships/media" Target="../media/media32.m4a"/><Relationship Id="rId6" Type="http://schemas.openxmlformats.org/officeDocument/2006/relationships/image" Target="../media/image5.png"/><Relationship Id="rId5" Type="http://schemas.openxmlformats.org/officeDocument/2006/relationships/image" Target="../media/image42.png"/><Relationship Id="rId4" Type="http://schemas.openxmlformats.org/officeDocument/2006/relationships/image" Target="../media/image41.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Audio 1">
            <a:hlinkClick r:id="" action="ppaction://media"/>
            <a:extLst>
              <a:ext uri="{FF2B5EF4-FFF2-40B4-BE49-F238E27FC236}">
                <a16:creationId xmlns:a16="http://schemas.microsoft.com/office/drawing/2014/main" id="{A1F045F3-D16C-7041-A856-A68996ADE1AB}"/>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8115300" y="5829300"/>
            <a:ext cx="812800" cy="812800"/>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2000" advTm="10788"/>
    </mc:Choice>
    <mc:Fallback>
      <p:transition spd="slow" advTm="1078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Group 5"/>
          <p:cNvGrpSpPr/>
          <p:nvPr/>
        </p:nvGrpSpPr>
        <p:grpSpPr>
          <a:xfrm>
            <a:off x="6696236" y="227397"/>
            <a:ext cx="2447764" cy="504056"/>
            <a:chOff x="6696236" y="1700808"/>
            <a:chExt cx="2447764" cy="504056"/>
          </a:xfrm>
          <a:solidFill>
            <a:schemeClr val="accent6"/>
          </a:solidFill>
        </p:grpSpPr>
        <p:sp>
          <p:nvSpPr>
            <p:cNvPr id="5" name="Oval 4"/>
            <p:cNvSpPr/>
            <p:nvPr/>
          </p:nvSpPr>
          <p:spPr>
            <a:xfrm>
              <a:off x="6696236" y="1700808"/>
              <a:ext cx="504056" cy="50405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p:cNvSpPr/>
            <p:nvPr/>
          </p:nvSpPr>
          <p:spPr>
            <a:xfrm>
              <a:off x="6948264" y="1700808"/>
              <a:ext cx="2195736" cy="504056"/>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0" rIns="180000" rtlCol="0" anchor="ctr"/>
            <a:lstStyle/>
            <a:p>
              <a:r>
                <a:rPr lang="en-GB" altLang="en-US" b="1" dirty="0">
                  <a:solidFill>
                    <a:schemeClr val="bg1"/>
                  </a:solidFill>
                </a:rPr>
                <a:t>Revisit and Review</a:t>
              </a:r>
            </a:p>
          </p:txBody>
        </p:sp>
      </p:grpSp>
      <p:sp>
        <p:nvSpPr>
          <p:cNvPr id="7" name="Speech Bubble">
            <a:extLst>
              <a:ext uri="{FF2B5EF4-FFF2-40B4-BE49-F238E27FC236}">
                <a16:creationId xmlns:a16="http://schemas.microsoft.com/office/drawing/2014/main" id="{AB6F159F-735F-465C-A86F-7DB4A3AA22C9}"/>
              </a:ext>
            </a:extLst>
          </p:cNvPr>
          <p:cNvSpPr/>
          <p:nvPr/>
        </p:nvSpPr>
        <p:spPr>
          <a:xfrm>
            <a:off x="1979712" y="836613"/>
            <a:ext cx="6262587" cy="752475"/>
          </a:xfrm>
          <a:prstGeom prst="wedgeRoundRectCallout">
            <a:avLst>
              <a:gd name="adj1" fmla="val -47129"/>
              <a:gd name="adj2" fmla="val 125202"/>
              <a:gd name="adj3" fmla="val 16667"/>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r>
              <a:rPr lang="en-GB" dirty="0">
                <a:solidFill>
                  <a:schemeClr val="tx1"/>
                </a:solidFill>
                <a:latin typeface="Twinkl" pitchFamily="50" charset="0"/>
              </a:rPr>
              <a:t>Let’s practise reading some of this week’s focus words. </a:t>
            </a:r>
          </a:p>
        </p:txBody>
      </p:sp>
      <p:pic>
        <p:nvPicPr>
          <p:cNvPr id="8" name="Picture 7">
            <a:extLst>
              <a:ext uri="{FF2B5EF4-FFF2-40B4-BE49-F238E27FC236}">
                <a16:creationId xmlns:a16="http://schemas.microsoft.com/office/drawing/2014/main" id="{2B29C963-2E35-476D-A945-C532D94E7706}"/>
              </a:ext>
            </a:extLst>
          </p:cNvPr>
          <p:cNvPicPr>
            <a:picLocks noChangeAspect="1" noChangeArrowheads="1"/>
          </p:cNvPicPr>
          <p:nvPr/>
        </p:nvPicPr>
        <p:blipFill>
          <a:blip r:embed="rId4" cstate="email">
            <a:extLst>
              <a:ext uri="{28A0092B-C50C-407E-A947-70E740481C1C}">
                <a14:useLocalDpi xmlns:a14="http://schemas.microsoft.com/office/drawing/2010/main"/>
              </a:ext>
            </a:extLst>
          </a:blip>
          <a:srcRect/>
          <a:stretch>
            <a:fillRect/>
          </a:stretch>
        </p:blipFill>
        <p:spPr bwMode="auto">
          <a:xfrm>
            <a:off x="800100" y="1773238"/>
            <a:ext cx="1296988" cy="40338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background 2">
            <a:extLst>
              <a:ext uri="{FF2B5EF4-FFF2-40B4-BE49-F238E27FC236}">
                <a16:creationId xmlns:a16="http://schemas.microsoft.com/office/drawing/2014/main" id="{3F416E1C-3AC5-4872-92A0-041CA215F787}"/>
              </a:ext>
            </a:extLst>
          </p:cNvPr>
          <p:cNvSpPr/>
          <p:nvPr/>
        </p:nvSpPr>
        <p:spPr>
          <a:xfrm>
            <a:off x="4067944" y="2204864"/>
            <a:ext cx="2160240" cy="3424238"/>
          </a:xfrm>
          <a:prstGeom prst="roundRect">
            <a:avLst>
              <a:gd name="adj" fmla="val 9850"/>
            </a:avLst>
          </a:prstGeom>
          <a:solidFill>
            <a:schemeClr val="bg1"/>
          </a:solidFill>
          <a:ln w="38100">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anchor="ctr" anchorCtr="1"/>
          <a:lstStyle/>
          <a:p>
            <a:pPr algn="ctr">
              <a:defRPr/>
            </a:pPr>
            <a:endParaRPr lang="en-GB" sz="1050" dirty="0">
              <a:solidFill>
                <a:schemeClr val="tx1"/>
              </a:solidFill>
            </a:endParaRPr>
          </a:p>
        </p:txBody>
      </p:sp>
      <p:grpSp>
        <p:nvGrpSpPr>
          <p:cNvPr id="10" name="PLAY 2">
            <a:extLst>
              <a:ext uri="{FF2B5EF4-FFF2-40B4-BE49-F238E27FC236}">
                <a16:creationId xmlns:a16="http://schemas.microsoft.com/office/drawing/2014/main" id="{60353E7B-729B-4183-98FF-53EC18C8ADD4}"/>
              </a:ext>
            </a:extLst>
          </p:cNvPr>
          <p:cNvGrpSpPr>
            <a:grpSpLocks/>
          </p:cNvGrpSpPr>
          <p:nvPr/>
        </p:nvGrpSpPr>
        <p:grpSpPr bwMode="auto">
          <a:xfrm>
            <a:off x="4765874" y="5204253"/>
            <a:ext cx="735012" cy="735012"/>
            <a:chOff x="6300192" y="2204864"/>
            <a:chExt cx="900100" cy="900100"/>
          </a:xfrm>
        </p:grpSpPr>
        <p:sp>
          <p:nvSpPr>
            <p:cNvPr id="11" name="Oval 10">
              <a:extLst>
                <a:ext uri="{FF2B5EF4-FFF2-40B4-BE49-F238E27FC236}">
                  <a16:creationId xmlns:a16="http://schemas.microsoft.com/office/drawing/2014/main" id="{C33B5522-B25C-4681-8EF6-42E6548273CB}"/>
                </a:ext>
              </a:extLst>
            </p:cNvPr>
            <p:cNvSpPr/>
            <p:nvPr/>
          </p:nvSpPr>
          <p:spPr>
            <a:xfrm>
              <a:off x="6300192" y="2204864"/>
              <a:ext cx="900100" cy="900100"/>
            </a:xfrm>
            <a:prstGeom prst="ellipse">
              <a:avLst/>
            </a:prstGeom>
            <a:solidFill>
              <a:schemeClr val="bg1"/>
            </a:solidFill>
            <a:ln w="38100">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dirty="0"/>
            </a:p>
          </p:txBody>
        </p:sp>
        <p:sp>
          <p:nvSpPr>
            <p:cNvPr id="12" name="Isosceles Triangle 11">
              <a:extLst>
                <a:ext uri="{FF2B5EF4-FFF2-40B4-BE49-F238E27FC236}">
                  <a16:creationId xmlns:a16="http://schemas.microsoft.com/office/drawing/2014/main" id="{A94B022F-F24E-4554-B00C-C6EAA9054204}"/>
                </a:ext>
              </a:extLst>
            </p:cNvPr>
            <p:cNvSpPr/>
            <p:nvPr/>
          </p:nvSpPr>
          <p:spPr>
            <a:xfrm rot="5400000">
              <a:off x="6559724" y="2417738"/>
              <a:ext cx="550169" cy="474351"/>
            </a:xfrm>
            <a:prstGeom prst="triangl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dirty="0"/>
            </a:p>
          </p:txBody>
        </p:sp>
      </p:grpSp>
      <p:sp>
        <p:nvSpPr>
          <p:cNvPr id="16" name="largest">
            <a:extLst>
              <a:ext uri="{FF2B5EF4-FFF2-40B4-BE49-F238E27FC236}">
                <a16:creationId xmlns:a16="http://schemas.microsoft.com/office/drawing/2014/main" id="{16853594-C2FD-4BCB-851D-3CBE7500C0B9}"/>
              </a:ext>
            </a:extLst>
          </p:cNvPr>
          <p:cNvSpPr txBox="1">
            <a:spLocks noChangeArrowheads="1"/>
          </p:cNvSpPr>
          <p:nvPr/>
        </p:nvSpPr>
        <p:spPr bwMode="auto">
          <a:xfrm>
            <a:off x="4249191" y="3420827"/>
            <a:ext cx="1811714"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uffy-TTF" panose="020B0603060100000000" pitchFamily="34" charset="0"/>
                <a:cs typeface="Tuffy-TTF" panose="020B0603060100000000" pitchFamily="3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uffy-TTF" panose="020B0603060100000000" pitchFamily="34" charset="0"/>
                <a:cs typeface="Tuffy-TTF" panose="020B0603060100000000"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5pPr>
            <a:lvl6pPr marL="2514600" indent="-228600" fontAlgn="base">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6pPr>
            <a:lvl7pPr marL="2971800" indent="-228600" fontAlgn="base">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7pPr>
            <a:lvl8pPr marL="3429000" indent="-228600" fontAlgn="base">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8pPr>
            <a:lvl9pPr marL="3886200" indent="-228600" fontAlgn="base">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9pPr>
          </a:lstStyle>
          <a:p>
            <a:pPr>
              <a:lnSpc>
                <a:spcPct val="100000"/>
              </a:lnSpc>
              <a:spcBef>
                <a:spcPct val="0"/>
              </a:spcBef>
              <a:buFontTx/>
              <a:buNone/>
            </a:pPr>
            <a:r>
              <a:rPr lang="en-GB" altLang="en-US" sz="4000" b="1" dirty="0">
                <a:solidFill>
                  <a:schemeClr val="tx1"/>
                </a:solidFill>
              </a:rPr>
              <a:t>largest</a:t>
            </a:r>
          </a:p>
        </p:txBody>
      </p:sp>
      <p:sp>
        <p:nvSpPr>
          <p:cNvPr id="17" name="nicest">
            <a:extLst>
              <a:ext uri="{FF2B5EF4-FFF2-40B4-BE49-F238E27FC236}">
                <a16:creationId xmlns:a16="http://schemas.microsoft.com/office/drawing/2014/main" id="{16853594-C2FD-4BCB-851D-3CBE7500C0B9}"/>
              </a:ext>
            </a:extLst>
          </p:cNvPr>
          <p:cNvSpPr txBox="1">
            <a:spLocks noChangeArrowheads="1"/>
          </p:cNvSpPr>
          <p:nvPr/>
        </p:nvSpPr>
        <p:spPr bwMode="auto">
          <a:xfrm>
            <a:off x="4378233" y="3420827"/>
            <a:ext cx="1553630"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uffy-TTF" panose="020B0603060100000000" pitchFamily="34" charset="0"/>
                <a:cs typeface="Tuffy-TTF" panose="020B0603060100000000" pitchFamily="3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uffy-TTF" panose="020B0603060100000000" pitchFamily="34" charset="0"/>
                <a:cs typeface="Tuffy-TTF" panose="020B0603060100000000"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5pPr>
            <a:lvl6pPr marL="2514600" indent="-228600" fontAlgn="base">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6pPr>
            <a:lvl7pPr marL="2971800" indent="-228600" fontAlgn="base">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7pPr>
            <a:lvl8pPr marL="3429000" indent="-228600" fontAlgn="base">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8pPr>
            <a:lvl9pPr marL="3886200" indent="-228600" fontAlgn="base">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9pPr>
          </a:lstStyle>
          <a:p>
            <a:pPr>
              <a:lnSpc>
                <a:spcPct val="100000"/>
              </a:lnSpc>
              <a:spcBef>
                <a:spcPct val="0"/>
              </a:spcBef>
              <a:buFontTx/>
              <a:buNone/>
            </a:pPr>
            <a:r>
              <a:rPr lang="en-GB" altLang="en-US" sz="4000" b="1" dirty="0">
                <a:solidFill>
                  <a:schemeClr val="tx1"/>
                </a:solidFill>
              </a:rPr>
              <a:t>nicest</a:t>
            </a:r>
          </a:p>
        </p:txBody>
      </p:sp>
      <p:sp>
        <p:nvSpPr>
          <p:cNvPr id="18" name="nicest">
            <a:extLst>
              <a:ext uri="{FF2B5EF4-FFF2-40B4-BE49-F238E27FC236}">
                <a16:creationId xmlns:a16="http://schemas.microsoft.com/office/drawing/2014/main" id="{16853594-C2FD-4BCB-851D-3CBE7500C0B9}"/>
              </a:ext>
            </a:extLst>
          </p:cNvPr>
          <p:cNvSpPr txBox="1">
            <a:spLocks noChangeArrowheads="1"/>
          </p:cNvSpPr>
          <p:nvPr/>
        </p:nvSpPr>
        <p:spPr bwMode="auto">
          <a:xfrm>
            <a:off x="4195491" y="3420827"/>
            <a:ext cx="1919115"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uffy-TTF" panose="020B0603060100000000" pitchFamily="34" charset="0"/>
                <a:cs typeface="Tuffy-TTF" panose="020B0603060100000000" pitchFamily="3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uffy-TTF" panose="020B0603060100000000" pitchFamily="34" charset="0"/>
                <a:cs typeface="Tuffy-TTF" panose="020B0603060100000000"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5pPr>
            <a:lvl6pPr marL="2514600" indent="-228600" fontAlgn="base">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6pPr>
            <a:lvl7pPr marL="2971800" indent="-228600" fontAlgn="base">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7pPr>
            <a:lvl8pPr marL="3429000" indent="-228600" fontAlgn="base">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8pPr>
            <a:lvl9pPr marL="3886200" indent="-228600" fontAlgn="base">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9pPr>
          </a:lstStyle>
          <a:p>
            <a:pPr>
              <a:lnSpc>
                <a:spcPct val="100000"/>
              </a:lnSpc>
              <a:spcBef>
                <a:spcPct val="0"/>
              </a:spcBef>
              <a:buFontTx/>
              <a:buNone/>
            </a:pPr>
            <a:r>
              <a:rPr lang="en-GB" altLang="en-US" sz="4000" b="1" dirty="0">
                <a:solidFill>
                  <a:schemeClr val="tx1"/>
                </a:solidFill>
              </a:rPr>
              <a:t>bravest</a:t>
            </a:r>
          </a:p>
        </p:txBody>
      </p:sp>
      <p:sp>
        <p:nvSpPr>
          <p:cNvPr id="19" name="nicest">
            <a:extLst>
              <a:ext uri="{FF2B5EF4-FFF2-40B4-BE49-F238E27FC236}">
                <a16:creationId xmlns:a16="http://schemas.microsoft.com/office/drawing/2014/main" id="{16853594-C2FD-4BCB-851D-3CBE7500C0B9}"/>
              </a:ext>
            </a:extLst>
          </p:cNvPr>
          <p:cNvSpPr txBox="1">
            <a:spLocks noChangeArrowheads="1"/>
          </p:cNvSpPr>
          <p:nvPr/>
        </p:nvSpPr>
        <p:spPr bwMode="auto">
          <a:xfrm>
            <a:off x="4406285" y="3420827"/>
            <a:ext cx="1497526"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uffy-TTF" panose="020B0603060100000000" pitchFamily="34" charset="0"/>
                <a:cs typeface="Tuffy-TTF" panose="020B0603060100000000" pitchFamily="3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uffy-TTF" panose="020B0603060100000000" pitchFamily="34" charset="0"/>
                <a:cs typeface="Tuffy-TTF" panose="020B0603060100000000"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5pPr>
            <a:lvl6pPr marL="2514600" indent="-228600" fontAlgn="base">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6pPr>
            <a:lvl7pPr marL="2971800" indent="-228600" fontAlgn="base">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7pPr>
            <a:lvl8pPr marL="3429000" indent="-228600" fontAlgn="base">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8pPr>
            <a:lvl9pPr marL="3886200" indent="-228600" fontAlgn="base">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9pPr>
          </a:lstStyle>
          <a:p>
            <a:pPr>
              <a:lnSpc>
                <a:spcPct val="100000"/>
              </a:lnSpc>
              <a:spcBef>
                <a:spcPct val="0"/>
              </a:spcBef>
              <a:buFontTx/>
              <a:buNone/>
            </a:pPr>
            <a:r>
              <a:rPr lang="en-GB" altLang="en-US" sz="4000" b="1" dirty="0">
                <a:solidFill>
                  <a:schemeClr val="tx1"/>
                </a:solidFill>
              </a:rPr>
              <a:t>finest</a:t>
            </a:r>
          </a:p>
        </p:txBody>
      </p:sp>
      <p:sp>
        <p:nvSpPr>
          <p:cNvPr id="20" name="largest">
            <a:extLst>
              <a:ext uri="{FF2B5EF4-FFF2-40B4-BE49-F238E27FC236}">
                <a16:creationId xmlns:a16="http://schemas.microsoft.com/office/drawing/2014/main" id="{16853594-C2FD-4BCB-851D-3CBE7500C0B9}"/>
              </a:ext>
            </a:extLst>
          </p:cNvPr>
          <p:cNvSpPr txBox="1">
            <a:spLocks noChangeArrowheads="1"/>
          </p:cNvSpPr>
          <p:nvPr/>
        </p:nvSpPr>
        <p:spPr bwMode="auto">
          <a:xfrm>
            <a:off x="4427124" y="3420827"/>
            <a:ext cx="1455848"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uffy-TTF" panose="020B0603060100000000" pitchFamily="34" charset="0"/>
                <a:cs typeface="Tuffy-TTF" panose="020B0603060100000000" pitchFamily="3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uffy-TTF" panose="020B0603060100000000" pitchFamily="34" charset="0"/>
                <a:cs typeface="Tuffy-TTF" panose="020B0603060100000000"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5pPr>
            <a:lvl6pPr marL="2514600" indent="-228600" fontAlgn="base">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6pPr>
            <a:lvl7pPr marL="2971800" indent="-228600" fontAlgn="base">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7pPr>
            <a:lvl8pPr marL="3429000" indent="-228600" fontAlgn="base">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8pPr>
            <a:lvl9pPr marL="3886200" indent="-228600" fontAlgn="base">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9pPr>
          </a:lstStyle>
          <a:p>
            <a:pPr>
              <a:lnSpc>
                <a:spcPct val="100000"/>
              </a:lnSpc>
              <a:spcBef>
                <a:spcPct val="0"/>
              </a:spcBef>
              <a:buFontTx/>
              <a:buNone/>
            </a:pPr>
            <a:r>
              <a:rPr lang="en-GB" altLang="en-US" sz="4000" b="1" dirty="0">
                <a:solidFill>
                  <a:schemeClr val="tx1"/>
                </a:solidFill>
              </a:rPr>
              <a:t>shiny</a:t>
            </a:r>
          </a:p>
        </p:txBody>
      </p:sp>
      <p:sp>
        <p:nvSpPr>
          <p:cNvPr id="21" name="largest">
            <a:extLst>
              <a:ext uri="{FF2B5EF4-FFF2-40B4-BE49-F238E27FC236}">
                <a16:creationId xmlns:a16="http://schemas.microsoft.com/office/drawing/2014/main" id="{16853594-C2FD-4BCB-851D-3CBE7500C0B9}"/>
              </a:ext>
            </a:extLst>
          </p:cNvPr>
          <p:cNvSpPr txBox="1">
            <a:spLocks noChangeArrowheads="1"/>
          </p:cNvSpPr>
          <p:nvPr/>
        </p:nvSpPr>
        <p:spPr bwMode="auto">
          <a:xfrm>
            <a:off x="4188277" y="3420827"/>
            <a:ext cx="1933543"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uffy-TTF" panose="020B0603060100000000" pitchFamily="34" charset="0"/>
                <a:cs typeface="Tuffy-TTF" panose="020B0603060100000000" pitchFamily="3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uffy-TTF" panose="020B0603060100000000" pitchFamily="34" charset="0"/>
                <a:cs typeface="Tuffy-TTF" panose="020B0603060100000000"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5pPr>
            <a:lvl6pPr marL="2514600" indent="-228600" fontAlgn="base">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6pPr>
            <a:lvl7pPr marL="2971800" indent="-228600" fontAlgn="base">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7pPr>
            <a:lvl8pPr marL="3429000" indent="-228600" fontAlgn="base">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8pPr>
            <a:lvl9pPr marL="3886200" indent="-228600" fontAlgn="base">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9pPr>
          </a:lstStyle>
          <a:p>
            <a:pPr>
              <a:lnSpc>
                <a:spcPct val="100000"/>
              </a:lnSpc>
              <a:spcBef>
                <a:spcPct val="0"/>
              </a:spcBef>
              <a:buFontTx/>
              <a:buNone/>
            </a:pPr>
            <a:r>
              <a:rPr lang="en-GB" altLang="en-US" sz="4000" b="1" dirty="0">
                <a:solidFill>
                  <a:schemeClr val="tx1"/>
                </a:solidFill>
              </a:rPr>
              <a:t>sparkly</a:t>
            </a:r>
          </a:p>
        </p:txBody>
      </p:sp>
      <p:sp>
        <p:nvSpPr>
          <p:cNvPr id="22" name="largest">
            <a:extLst>
              <a:ext uri="{FF2B5EF4-FFF2-40B4-BE49-F238E27FC236}">
                <a16:creationId xmlns:a16="http://schemas.microsoft.com/office/drawing/2014/main" id="{16853594-C2FD-4BCB-851D-3CBE7500C0B9}"/>
              </a:ext>
            </a:extLst>
          </p:cNvPr>
          <p:cNvSpPr txBox="1">
            <a:spLocks noChangeArrowheads="1"/>
          </p:cNvSpPr>
          <p:nvPr/>
        </p:nvSpPr>
        <p:spPr bwMode="auto">
          <a:xfrm>
            <a:off x="4439948" y="3420827"/>
            <a:ext cx="1430200"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uffy-TTF" panose="020B0603060100000000" pitchFamily="34" charset="0"/>
                <a:cs typeface="Tuffy-TTF" panose="020B0603060100000000" pitchFamily="3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uffy-TTF" panose="020B0603060100000000" pitchFamily="34" charset="0"/>
                <a:cs typeface="Tuffy-TTF" panose="020B0603060100000000"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5pPr>
            <a:lvl6pPr marL="2514600" indent="-228600" fontAlgn="base">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6pPr>
            <a:lvl7pPr marL="2971800" indent="-228600" fontAlgn="base">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7pPr>
            <a:lvl8pPr marL="3429000" indent="-228600" fontAlgn="base">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8pPr>
            <a:lvl9pPr marL="3886200" indent="-228600" fontAlgn="base">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9pPr>
          </a:lstStyle>
          <a:p>
            <a:pPr>
              <a:lnSpc>
                <a:spcPct val="100000"/>
              </a:lnSpc>
              <a:spcBef>
                <a:spcPct val="0"/>
              </a:spcBef>
              <a:buFontTx/>
              <a:buNone/>
            </a:pPr>
            <a:r>
              <a:rPr lang="en-GB" altLang="en-US" sz="4000" b="1" dirty="0">
                <a:solidFill>
                  <a:schemeClr val="tx1"/>
                </a:solidFill>
              </a:rPr>
              <a:t>noisy</a:t>
            </a:r>
          </a:p>
        </p:txBody>
      </p:sp>
      <p:sp>
        <p:nvSpPr>
          <p:cNvPr id="23" name="largest">
            <a:extLst>
              <a:ext uri="{FF2B5EF4-FFF2-40B4-BE49-F238E27FC236}">
                <a16:creationId xmlns:a16="http://schemas.microsoft.com/office/drawing/2014/main" id="{16853594-C2FD-4BCB-851D-3CBE7500C0B9}"/>
              </a:ext>
            </a:extLst>
          </p:cNvPr>
          <p:cNvSpPr txBox="1">
            <a:spLocks noChangeArrowheads="1"/>
          </p:cNvSpPr>
          <p:nvPr/>
        </p:nvSpPr>
        <p:spPr bwMode="auto">
          <a:xfrm>
            <a:off x="4428727" y="3420827"/>
            <a:ext cx="1452642"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uffy-TTF" panose="020B0603060100000000" pitchFamily="34" charset="0"/>
                <a:cs typeface="Tuffy-TTF" panose="020B0603060100000000" pitchFamily="3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uffy-TTF" panose="020B0603060100000000" pitchFamily="34" charset="0"/>
                <a:cs typeface="Tuffy-TTF" panose="020B0603060100000000"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5pPr>
            <a:lvl6pPr marL="2514600" indent="-228600" fontAlgn="base">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6pPr>
            <a:lvl7pPr marL="2971800" indent="-228600" fontAlgn="base">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7pPr>
            <a:lvl8pPr marL="3429000" indent="-228600" fontAlgn="base">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8pPr>
            <a:lvl9pPr marL="3886200" indent="-228600" fontAlgn="base">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9pPr>
          </a:lstStyle>
          <a:p>
            <a:pPr>
              <a:lnSpc>
                <a:spcPct val="100000"/>
              </a:lnSpc>
              <a:spcBef>
                <a:spcPct val="0"/>
              </a:spcBef>
              <a:buFontTx/>
              <a:buNone/>
            </a:pPr>
            <a:r>
              <a:rPr lang="en-GB" altLang="en-US" sz="4000" b="1" dirty="0">
                <a:solidFill>
                  <a:schemeClr val="tx1"/>
                </a:solidFill>
              </a:rPr>
              <a:t>slimy</a:t>
            </a:r>
          </a:p>
        </p:txBody>
      </p:sp>
      <p:sp>
        <p:nvSpPr>
          <p:cNvPr id="24" name="largest">
            <a:extLst>
              <a:ext uri="{FF2B5EF4-FFF2-40B4-BE49-F238E27FC236}">
                <a16:creationId xmlns:a16="http://schemas.microsoft.com/office/drawing/2014/main" id="{16853594-C2FD-4BCB-851D-3CBE7500C0B9}"/>
              </a:ext>
            </a:extLst>
          </p:cNvPr>
          <p:cNvSpPr txBox="1">
            <a:spLocks noChangeArrowheads="1"/>
          </p:cNvSpPr>
          <p:nvPr/>
        </p:nvSpPr>
        <p:spPr bwMode="auto">
          <a:xfrm>
            <a:off x="4294877" y="3420827"/>
            <a:ext cx="1720343"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uffy-TTF" panose="020B0603060100000000" pitchFamily="34" charset="0"/>
                <a:cs typeface="Tuffy-TTF" panose="020B0603060100000000" pitchFamily="3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uffy-TTF" panose="020B0603060100000000" pitchFamily="34" charset="0"/>
                <a:cs typeface="Tuffy-TTF" panose="020B0603060100000000"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5pPr>
            <a:lvl6pPr marL="2514600" indent="-228600" fontAlgn="base">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6pPr>
            <a:lvl7pPr marL="2971800" indent="-228600" fontAlgn="base">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7pPr>
            <a:lvl8pPr marL="3429000" indent="-228600" fontAlgn="base">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8pPr>
            <a:lvl9pPr marL="3886200" indent="-228600" fontAlgn="base">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9pPr>
          </a:lstStyle>
          <a:p>
            <a:pPr>
              <a:lnSpc>
                <a:spcPct val="100000"/>
              </a:lnSpc>
              <a:spcBef>
                <a:spcPct val="0"/>
              </a:spcBef>
              <a:buFontTx/>
              <a:buNone/>
            </a:pPr>
            <a:r>
              <a:rPr lang="en-GB" altLang="en-US" sz="4000" b="1" dirty="0">
                <a:solidFill>
                  <a:schemeClr val="tx1"/>
                </a:solidFill>
              </a:rPr>
              <a:t>money</a:t>
            </a:r>
          </a:p>
        </p:txBody>
      </p:sp>
      <p:sp>
        <p:nvSpPr>
          <p:cNvPr id="25" name="largest">
            <a:extLst>
              <a:ext uri="{FF2B5EF4-FFF2-40B4-BE49-F238E27FC236}">
                <a16:creationId xmlns:a16="http://schemas.microsoft.com/office/drawing/2014/main" id="{16853594-C2FD-4BCB-851D-3CBE7500C0B9}"/>
              </a:ext>
            </a:extLst>
          </p:cNvPr>
          <p:cNvSpPr txBox="1">
            <a:spLocks noChangeArrowheads="1"/>
          </p:cNvSpPr>
          <p:nvPr/>
        </p:nvSpPr>
        <p:spPr bwMode="auto">
          <a:xfrm>
            <a:off x="4176255" y="3420827"/>
            <a:ext cx="1957587"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uffy-TTF" panose="020B0603060100000000" pitchFamily="34" charset="0"/>
                <a:cs typeface="Tuffy-TTF" panose="020B0603060100000000" pitchFamily="3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uffy-TTF" panose="020B0603060100000000" pitchFamily="34" charset="0"/>
                <a:cs typeface="Tuffy-TTF" panose="020B0603060100000000"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5pPr>
            <a:lvl6pPr marL="2514600" indent="-228600" fontAlgn="base">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6pPr>
            <a:lvl7pPr marL="2971800" indent="-228600" fontAlgn="base">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7pPr>
            <a:lvl8pPr marL="3429000" indent="-228600" fontAlgn="base">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8pPr>
            <a:lvl9pPr marL="3886200" indent="-228600" fontAlgn="base">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9pPr>
          </a:lstStyle>
          <a:p>
            <a:pPr>
              <a:lnSpc>
                <a:spcPct val="100000"/>
              </a:lnSpc>
              <a:spcBef>
                <a:spcPct val="0"/>
              </a:spcBef>
              <a:buFontTx/>
              <a:buNone/>
            </a:pPr>
            <a:r>
              <a:rPr lang="en-GB" altLang="en-US" sz="4000" b="1" dirty="0">
                <a:solidFill>
                  <a:schemeClr val="tx1"/>
                </a:solidFill>
              </a:rPr>
              <a:t>parents</a:t>
            </a:r>
          </a:p>
        </p:txBody>
      </p:sp>
      <p:pic>
        <p:nvPicPr>
          <p:cNvPr id="2" name="Audio 1">
            <a:hlinkClick r:id="" action="ppaction://media"/>
            <a:extLst>
              <a:ext uri="{FF2B5EF4-FFF2-40B4-BE49-F238E27FC236}">
                <a16:creationId xmlns:a16="http://schemas.microsoft.com/office/drawing/2014/main" id="{13C9CEB6-CCDC-A94C-AC83-63DFDB2DF12E}"/>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8115300" y="5829300"/>
            <a:ext cx="812800" cy="812800"/>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2000" advTm="66901"/>
    </mc:Choice>
    <mc:Fallback>
      <p:transition spd="slow" advTm="6690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seq concurrent="1" nextAc="seek">
              <p:cTn id="7" restart="whenNotActive" fill="hold" evtFilter="cancelBubble" nodeType="interactiveSeq">
                <p:stCondLst>
                  <p:cond evt="onClick" delay="0">
                    <p:tgtEl>
                      <p:spTgt spid="10"/>
                    </p:tgtEl>
                  </p:cond>
                </p:stCondLst>
                <p:endSync evt="end" delay="0">
                  <p:rtn val="all"/>
                </p:endSync>
                <p:childTnLst>
                  <p:par>
                    <p:cTn id="8" fill="hold">
                      <p:stCondLst>
                        <p:cond delay="0"/>
                      </p:stCondLst>
                      <p:childTnLst>
                        <p:par>
                          <p:cTn id="9" fill="hold">
                            <p:stCondLst>
                              <p:cond delay="0"/>
                            </p:stCondLst>
                            <p:childTnLst>
                              <p:par>
                                <p:cTn id="10" presetID="10" presetClass="exit" presetSubtype="0" fill="hold" grpId="1" nodeType="afterEffect">
                                  <p:stCondLst>
                                    <p:cond delay="0"/>
                                  </p:stCondLst>
                                  <p:childTnLst>
                                    <p:animEffect transition="out" filter="fade">
                                      <p:cBhvr>
                                        <p:cTn id="11" dur="500"/>
                                        <p:tgtEl>
                                          <p:spTgt spid="17"/>
                                        </p:tgtEl>
                                      </p:cBhvr>
                                    </p:animEffect>
                                    <p:set>
                                      <p:cBhvr>
                                        <p:cTn id="12" dur="1" fill="hold">
                                          <p:stCondLst>
                                            <p:cond delay="499"/>
                                          </p:stCondLst>
                                        </p:cTn>
                                        <p:tgtEl>
                                          <p:spTgt spid="17"/>
                                        </p:tgtEl>
                                        <p:attrNameLst>
                                          <p:attrName>style.visibility</p:attrName>
                                        </p:attrNameLst>
                                      </p:cBhvr>
                                      <p:to>
                                        <p:strVal val="hidden"/>
                                      </p:to>
                                    </p:set>
                                  </p:childTnLst>
                                </p:cTn>
                              </p:par>
                            </p:childTnLst>
                          </p:cTn>
                        </p:par>
                        <p:par>
                          <p:cTn id="13" fill="hold">
                            <p:stCondLst>
                              <p:cond delay="500"/>
                            </p:stCondLst>
                            <p:childTnLst>
                              <p:par>
                                <p:cTn id="14" presetID="10" presetClass="entr" presetSubtype="0" fill="hold" grpId="0" nodeType="afterEffect">
                                  <p:stCondLst>
                                    <p:cond delay="0"/>
                                  </p:stCondLst>
                                  <p:childTnLst>
                                    <p:set>
                                      <p:cBhvr>
                                        <p:cTn id="15" dur="1" fill="hold">
                                          <p:stCondLst>
                                            <p:cond delay="0"/>
                                          </p:stCondLst>
                                        </p:cTn>
                                        <p:tgtEl>
                                          <p:spTgt spid="18"/>
                                        </p:tgtEl>
                                        <p:attrNameLst>
                                          <p:attrName>style.visibility</p:attrName>
                                        </p:attrNameLst>
                                      </p:cBhvr>
                                      <p:to>
                                        <p:strVal val="visible"/>
                                      </p:to>
                                    </p:set>
                                    <p:animEffect transition="in" filter="fade">
                                      <p:cBhvr>
                                        <p:cTn id="16" dur="1500"/>
                                        <p:tgtEl>
                                          <p:spTgt spid="18"/>
                                        </p:tgtEl>
                                      </p:cBhvr>
                                    </p:animEffect>
                                  </p:childTnLst>
                                </p:cTn>
                              </p:par>
                            </p:childTnLst>
                          </p:cTn>
                        </p:par>
                        <p:par>
                          <p:cTn id="17" fill="hold">
                            <p:stCondLst>
                              <p:cond delay="2000"/>
                            </p:stCondLst>
                            <p:childTnLst>
                              <p:par>
                                <p:cTn id="18" presetID="10" presetClass="exit" presetSubtype="0" fill="hold" grpId="1" nodeType="afterEffect">
                                  <p:stCondLst>
                                    <p:cond delay="0"/>
                                  </p:stCondLst>
                                  <p:childTnLst>
                                    <p:animEffect transition="out" filter="fade">
                                      <p:cBhvr>
                                        <p:cTn id="19" dur="500"/>
                                        <p:tgtEl>
                                          <p:spTgt spid="18"/>
                                        </p:tgtEl>
                                      </p:cBhvr>
                                    </p:animEffect>
                                    <p:set>
                                      <p:cBhvr>
                                        <p:cTn id="20" dur="1" fill="hold">
                                          <p:stCondLst>
                                            <p:cond delay="499"/>
                                          </p:stCondLst>
                                        </p:cTn>
                                        <p:tgtEl>
                                          <p:spTgt spid="18"/>
                                        </p:tgtEl>
                                        <p:attrNameLst>
                                          <p:attrName>style.visibility</p:attrName>
                                        </p:attrNameLst>
                                      </p:cBhvr>
                                      <p:to>
                                        <p:strVal val="hidden"/>
                                      </p:to>
                                    </p:set>
                                  </p:childTnLst>
                                </p:cTn>
                              </p:par>
                            </p:childTnLst>
                          </p:cTn>
                        </p:par>
                        <p:par>
                          <p:cTn id="21" fill="hold">
                            <p:stCondLst>
                              <p:cond delay="2500"/>
                            </p:stCondLst>
                            <p:childTnLst>
                              <p:par>
                                <p:cTn id="22" presetID="10" presetClass="entr" presetSubtype="0" fill="hold" grpId="0" nodeType="afterEffect">
                                  <p:stCondLst>
                                    <p:cond delay="0"/>
                                  </p:stCondLst>
                                  <p:childTnLst>
                                    <p:set>
                                      <p:cBhvr>
                                        <p:cTn id="23" dur="1" fill="hold">
                                          <p:stCondLst>
                                            <p:cond delay="0"/>
                                          </p:stCondLst>
                                        </p:cTn>
                                        <p:tgtEl>
                                          <p:spTgt spid="19"/>
                                        </p:tgtEl>
                                        <p:attrNameLst>
                                          <p:attrName>style.visibility</p:attrName>
                                        </p:attrNameLst>
                                      </p:cBhvr>
                                      <p:to>
                                        <p:strVal val="visible"/>
                                      </p:to>
                                    </p:set>
                                    <p:animEffect transition="in" filter="fade">
                                      <p:cBhvr>
                                        <p:cTn id="24" dur="1500"/>
                                        <p:tgtEl>
                                          <p:spTgt spid="19"/>
                                        </p:tgtEl>
                                      </p:cBhvr>
                                    </p:animEffect>
                                  </p:childTnLst>
                                </p:cTn>
                              </p:par>
                            </p:childTnLst>
                          </p:cTn>
                        </p:par>
                        <p:par>
                          <p:cTn id="25" fill="hold">
                            <p:stCondLst>
                              <p:cond delay="4000"/>
                            </p:stCondLst>
                            <p:childTnLst>
                              <p:par>
                                <p:cTn id="26" presetID="10" presetClass="exit" presetSubtype="0" fill="hold" grpId="1" nodeType="afterEffect">
                                  <p:stCondLst>
                                    <p:cond delay="0"/>
                                  </p:stCondLst>
                                  <p:childTnLst>
                                    <p:animEffect transition="out" filter="fade">
                                      <p:cBhvr>
                                        <p:cTn id="27" dur="500"/>
                                        <p:tgtEl>
                                          <p:spTgt spid="19"/>
                                        </p:tgtEl>
                                      </p:cBhvr>
                                    </p:animEffect>
                                    <p:set>
                                      <p:cBhvr>
                                        <p:cTn id="28" dur="1" fill="hold">
                                          <p:stCondLst>
                                            <p:cond delay="499"/>
                                          </p:stCondLst>
                                        </p:cTn>
                                        <p:tgtEl>
                                          <p:spTgt spid="19"/>
                                        </p:tgtEl>
                                        <p:attrNameLst>
                                          <p:attrName>style.visibility</p:attrName>
                                        </p:attrNameLst>
                                      </p:cBhvr>
                                      <p:to>
                                        <p:strVal val="hidden"/>
                                      </p:to>
                                    </p:set>
                                  </p:childTnLst>
                                </p:cTn>
                              </p:par>
                            </p:childTnLst>
                          </p:cTn>
                        </p:par>
                        <p:par>
                          <p:cTn id="29" fill="hold">
                            <p:stCondLst>
                              <p:cond delay="4500"/>
                            </p:stCondLst>
                            <p:childTnLst>
                              <p:par>
                                <p:cTn id="30" presetID="10" presetClass="entr" presetSubtype="0" fill="hold" grpId="0" nodeType="afterEffect">
                                  <p:stCondLst>
                                    <p:cond delay="0"/>
                                  </p:stCondLst>
                                  <p:childTnLst>
                                    <p:set>
                                      <p:cBhvr>
                                        <p:cTn id="31" dur="1" fill="hold">
                                          <p:stCondLst>
                                            <p:cond delay="0"/>
                                          </p:stCondLst>
                                        </p:cTn>
                                        <p:tgtEl>
                                          <p:spTgt spid="16"/>
                                        </p:tgtEl>
                                        <p:attrNameLst>
                                          <p:attrName>style.visibility</p:attrName>
                                        </p:attrNameLst>
                                      </p:cBhvr>
                                      <p:to>
                                        <p:strVal val="visible"/>
                                      </p:to>
                                    </p:set>
                                    <p:animEffect transition="in" filter="fade">
                                      <p:cBhvr>
                                        <p:cTn id="32" dur="1500"/>
                                        <p:tgtEl>
                                          <p:spTgt spid="16"/>
                                        </p:tgtEl>
                                      </p:cBhvr>
                                    </p:animEffect>
                                  </p:childTnLst>
                                </p:cTn>
                              </p:par>
                            </p:childTnLst>
                          </p:cTn>
                        </p:par>
                        <p:par>
                          <p:cTn id="33" fill="hold">
                            <p:stCondLst>
                              <p:cond delay="6000"/>
                            </p:stCondLst>
                            <p:childTnLst>
                              <p:par>
                                <p:cTn id="34" presetID="10" presetClass="exit" presetSubtype="0" fill="hold" grpId="1" nodeType="afterEffect">
                                  <p:stCondLst>
                                    <p:cond delay="0"/>
                                  </p:stCondLst>
                                  <p:childTnLst>
                                    <p:animEffect transition="out" filter="fade">
                                      <p:cBhvr>
                                        <p:cTn id="35" dur="500"/>
                                        <p:tgtEl>
                                          <p:spTgt spid="16"/>
                                        </p:tgtEl>
                                      </p:cBhvr>
                                    </p:animEffect>
                                    <p:set>
                                      <p:cBhvr>
                                        <p:cTn id="36" dur="1" fill="hold">
                                          <p:stCondLst>
                                            <p:cond delay="499"/>
                                          </p:stCondLst>
                                        </p:cTn>
                                        <p:tgtEl>
                                          <p:spTgt spid="16"/>
                                        </p:tgtEl>
                                        <p:attrNameLst>
                                          <p:attrName>style.visibility</p:attrName>
                                        </p:attrNameLst>
                                      </p:cBhvr>
                                      <p:to>
                                        <p:strVal val="hidden"/>
                                      </p:to>
                                    </p:set>
                                  </p:childTnLst>
                                </p:cTn>
                              </p:par>
                            </p:childTnLst>
                          </p:cTn>
                        </p:par>
                        <p:par>
                          <p:cTn id="37" fill="hold">
                            <p:stCondLst>
                              <p:cond delay="6500"/>
                            </p:stCondLst>
                            <p:childTnLst>
                              <p:par>
                                <p:cTn id="38" presetID="10" presetClass="entr" presetSubtype="0" fill="hold" grpId="0" nodeType="afterEffect">
                                  <p:stCondLst>
                                    <p:cond delay="0"/>
                                  </p:stCondLst>
                                  <p:childTnLst>
                                    <p:set>
                                      <p:cBhvr>
                                        <p:cTn id="39" dur="1" fill="hold">
                                          <p:stCondLst>
                                            <p:cond delay="0"/>
                                          </p:stCondLst>
                                        </p:cTn>
                                        <p:tgtEl>
                                          <p:spTgt spid="20"/>
                                        </p:tgtEl>
                                        <p:attrNameLst>
                                          <p:attrName>style.visibility</p:attrName>
                                        </p:attrNameLst>
                                      </p:cBhvr>
                                      <p:to>
                                        <p:strVal val="visible"/>
                                      </p:to>
                                    </p:set>
                                    <p:animEffect transition="in" filter="fade">
                                      <p:cBhvr>
                                        <p:cTn id="40" dur="1500"/>
                                        <p:tgtEl>
                                          <p:spTgt spid="20"/>
                                        </p:tgtEl>
                                      </p:cBhvr>
                                    </p:animEffect>
                                  </p:childTnLst>
                                </p:cTn>
                              </p:par>
                            </p:childTnLst>
                          </p:cTn>
                        </p:par>
                        <p:par>
                          <p:cTn id="41" fill="hold">
                            <p:stCondLst>
                              <p:cond delay="8000"/>
                            </p:stCondLst>
                            <p:childTnLst>
                              <p:par>
                                <p:cTn id="42" presetID="10" presetClass="exit" presetSubtype="0" fill="hold" grpId="1" nodeType="afterEffect">
                                  <p:stCondLst>
                                    <p:cond delay="0"/>
                                  </p:stCondLst>
                                  <p:childTnLst>
                                    <p:animEffect transition="out" filter="fade">
                                      <p:cBhvr>
                                        <p:cTn id="43" dur="500"/>
                                        <p:tgtEl>
                                          <p:spTgt spid="20"/>
                                        </p:tgtEl>
                                      </p:cBhvr>
                                    </p:animEffect>
                                    <p:set>
                                      <p:cBhvr>
                                        <p:cTn id="44" dur="1" fill="hold">
                                          <p:stCondLst>
                                            <p:cond delay="499"/>
                                          </p:stCondLst>
                                        </p:cTn>
                                        <p:tgtEl>
                                          <p:spTgt spid="20"/>
                                        </p:tgtEl>
                                        <p:attrNameLst>
                                          <p:attrName>style.visibility</p:attrName>
                                        </p:attrNameLst>
                                      </p:cBhvr>
                                      <p:to>
                                        <p:strVal val="hidden"/>
                                      </p:to>
                                    </p:set>
                                  </p:childTnLst>
                                </p:cTn>
                              </p:par>
                            </p:childTnLst>
                          </p:cTn>
                        </p:par>
                        <p:par>
                          <p:cTn id="45" fill="hold">
                            <p:stCondLst>
                              <p:cond delay="8500"/>
                            </p:stCondLst>
                            <p:childTnLst>
                              <p:par>
                                <p:cTn id="46" presetID="10" presetClass="entr" presetSubtype="0" fill="hold" grpId="0" nodeType="afterEffect">
                                  <p:stCondLst>
                                    <p:cond delay="0"/>
                                  </p:stCondLst>
                                  <p:childTnLst>
                                    <p:set>
                                      <p:cBhvr>
                                        <p:cTn id="47" dur="1" fill="hold">
                                          <p:stCondLst>
                                            <p:cond delay="0"/>
                                          </p:stCondLst>
                                        </p:cTn>
                                        <p:tgtEl>
                                          <p:spTgt spid="21"/>
                                        </p:tgtEl>
                                        <p:attrNameLst>
                                          <p:attrName>style.visibility</p:attrName>
                                        </p:attrNameLst>
                                      </p:cBhvr>
                                      <p:to>
                                        <p:strVal val="visible"/>
                                      </p:to>
                                    </p:set>
                                    <p:animEffect transition="in" filter="fade">
                                      <p:cBhvr>
                                        <p:cTn id="48" dur="1500"/>
                                        <p:tgtEl>
                                          <p:spTgt spid="21"/>
                                        </p:tgtEl>
                                      </p:cBhvr>
                                    </p:animEffect>
                                  </p:childTnLst>
                                </p:cTn>
                              </p:par>
                            </p:childTnLst>
                          </p:cTn>
                        </p:par>
                        <p:par>
                          <p:cTn id="49" fill="hold">
                            <p:stCondLst>
                              <p:cond delay="10000"/>
                            </p:stCondLst>
                            <p:childTnLst>
                              <p:par>
                                <p:cTn id="50" presetID="10" presetClass="exit" presetSubtype="0" fill="hold" grpId="1" nodeType="afterEffect">
                                  <p:stCondLst>
                                    <p:cond delay="0"/>
                                  </p:stCondLst>
                                  <p:childTnLst>
                                    <p:animEffect transition="out" filter="fade">
                                      <p:cBhvr>
                                        <p:cTn id="51" dur="500"/>
                                        <p:tgtEl>
                                          <p:spTgt spid="21"/>
                                        </p:tgtEl>
                                      </p:cBhvr>
                                    </p:animEffect>
                                    <p:set>
                                      <p:cBhvr>
                                        <p:cTn id="52" dur="1" fill="hold">
                                          <p:stCondLst>
                                            <p:cond delay="499"/>
                                          </p:stCondLst>
                                        </p:cTn>
                                        <p:tgtEl>
                                          <p:spTgt spid="21"/>
                                        </p:tgtEl>
                                        <p:attrNameLst>
                                          <p:attrName>style.visibility</p:attrName>
                                        </p:attrNameLst>
                                      </p:cBhvr>
                                      <p:to>
                                        <p:strVal val="hidden"/>
                                      </p:to>
                                    </p:set>
                                  </p:childTnLst>
                                </p:cTn>
                              </p:par>
                            </p:childTnLst>
                          </p:cTn>
                        </p:par>
                        <p:par>
                          <p:cTn id="53" fill="hold">
                            <p:stCondLst>
                              <p:cond delay="10500"/>
                            </p:stCondLst>
                            <p:childTnLst>
                              <p:par>
                                <p:cTn id="54" presetID="10" presetClass="entr" presetSubtype="0" fill="hold" grpId="0" nodeType="afterEffect">
                                  <p:stCondLst>
                                    <p:cond delay="0"/>
                                  </p:stCondLst>
                                  <p:childTnLst>
                                    <p:set>
                                      <p:cBhvr>
                                        <p:cTn id="55" dur="1" fill="hold">
                                          <p:stCondLst>
                                            <p:cond delay="0"/>
                                          </p:stCondLst>
                                        </p:cTn>
                                        <p:tgtEl>
                                          <p:spTgt spid="22"/>
                                        </p:tgtEl>
                                        <p:attrNameLst>
                                          <p:attrName>style.visibility</p:attrName>
                                        </p:attrNameLst>
                                      </p:cBhvr>
                                      <p:to>
                                        <p:strVal val="visible"/>
                                      </p:to>
                                    </p:set>
                                    <p:animEffect transition="in" filter="fade">
                                      <p:cBhvr>
                                        <p:cTn id="56" dur="1500"/>
                                        <p:tgtEl>
                                          <p:spTgt spid="22"/>
                                        </p:tgtEl>
                                      </p:cBhvr>
                                    </p:animEffect>
                                  </p:childTnLst>
                                </p:cTn>
                              </p:par>
                            </p:childTnLst>
                          </p:cTn>
                        </p:par>
                        <p:par>
                          <p:cTn id="57" fill="hold">
                            <p:stCondLst>
                              <p:cond delay="12000"/>
                            </p:stCondLst>
                            <p:childTnLst>
                              <p:par>
                                <p:cTn id="58" presetID="10" presetClass="exit" presetSubtype="0" fill="hold" grpId="1" nodeType="afterEffect">
                                  <p:stCondLst>
                                    <p:cond delay="0"/>
                                  </p:stCondLst>
                                  <p:childTnLst>
                                    <p:animEffect transition="out" filter="fade">
                                      <p:cBhvr>
                                        <p:cTn id="59" dur="500"/>
                                        <p:tgtEl>
                                          <p:spTgt spid="22"/>
                                        </p:tgtEl>
                                      </p:cBhvr>
                                    </p:animEffect>
                                    <p:set>
                                      <p:cBhvr>
                                        <p:cTn id="60" dur="1" fill="hold">
                                          <p:stCondLst>
                                            <p:cond delay="499"/>
                                          </p:stCondLst>
                                        </p:cTn>
                                        <p:tgtEl>
                                          <p:spTgt spid="22"/>
                                        </p:tgtEl>
                                        <p:attrNameLst>
                                          <p:attrName>style.visibility</p:attrName>
                                        </p:attrNameLst>
                                      </p:cBhvr>
                                      <p:to>
                                        <p:strVal val="hidden"/>
                                      </p:to>
                                    </p:set>
                                  </p:childTnLst>
                                </p:cTn>
                              </p:par>
                            </p:childTnLst>
                          </p:cTn>
                        </p:par>
                        <p:par>
                          <p:cTn id="61" fill="hold">
                            <p:stCondLst>
                              <p:cond delay="12500"/>
                            </p:stCondLst>
                            <p:childTnLst>
                              <p:par>
                                <p:cTn id="62" presetID="10" presetClass="entr" presetSubtype="0" fill="hold" grpId="0" nodeType="afterEffect">
                                  <p:stCondLst>
                                    <p:cond delay="0"/>
                                  </p:stCondLst>
                                  <p:childTnLst>
                                    <p:set>
                                      <p:cBhvr>
                                        <p:cTn id="63" dur="1" fill="hold">
                                          <p:stCondLst>
                                            <p:cond delay="0"/>
                                          </p:stCondLst>
                                        </p:cTn>
                                        <p:tgtEl>
                                          <p:spTgt spid="23"/>
                                        </p:tgtEl>
                                        <p:attrNameLst>
                                          <p:attrName>style.visibility</p:attrName>
                                        </p:attrNameLst>
                                      </p:cBhvr>
                                      <p:to>
                                        <p:strVal val="visible"/>
                                      </p:to>
                                    </p:set>
                                    <p:animEffect transition="in" filter="fade">
                                      <p:cBhvr>
                                        <p:cTn id="64" dur="1500"/>
                                        <p:tgtEl>
                                          <p:spTgt spid="23"/>
                                        </p:tgtEl>
                                      </p:cBhvr>
                                    </p:animEffect>
                                  </p:childTnLst>
                                </p:cTn>
                              </p:par>
                            </p:childTnLst>
                          </p:cTn>
                        </p:par>
                        <p:par>
                          <p:cTn id="65" fill="hold">
                            <p:stCondLst>
                              <p:cond delay="14000"/>
                            </p:stCondLst>
                            <p:childTnLst>
                              <p:par>
                                <p:cTn id="66" presetID="10" presetClass="exit" presetSubtype="0" fill="hold" grpId="1" nodeType="afterEffect">
                                  <p:stCondLst>
                                    <p:cond delay="0"/>
                                  </p:stCondLst>
                                  <p:childTnLst>
                                    <p:animEffect transition="out" filter="fade">
                                      <p:cBhvr>
                                        <p:cTn id="67" dur="500"/>
                                        <p:tgtEl>
                                          <p:spTgt spid="23"/>
                                        </p:tgtEl>
                                      </p:cBhvr>
                                    </p:animEffect>
                                    <p:set>
                                      <p:cBhvr>
                                        <p:cTn id="68" dur="1" fill="hold">
                                          <p:stCondLst>
                                            <p:cond delay="499"/>
                                          </p:stCondLst>
                                        </p:cTn>
                                        <p:tgtEl>
                                          <p:spTgt spid="23"/>
                                        </p:tgtEl>
                                        <p:attrNameLst>
                                          <p:attrName>style.visibility</p:attrName>
                                        </p:attrNameLst>
                                      </p:cBhvr>
                                      <p:to>
                                        <p:strVal val="hidden"/>
                                      </p:to>
                                    </p:set>
                                  </p:childTnLst>
                                </p:cTn>
                              </p:par>
                            </p:childTnLst>
                          </p:cTn>
                        </p:par>
                        <p:par>
                          <p:cTn id="69" fill="hold">
                            <p:stCondLst>
                              <p:cond delay="14500"/>
                            </p:stCondLst>
                            <p:childTnLst>
                              <p:par>
                                <p:cTn id="70" presetID="10" presetClass="entr" presetSubtype="0" fill="hold" grpId="0" nodeType="afterEffect">
                                  <p:stCondLst>
                                    <p:cond delay="0"/>
                                  </p:stCondLst>
                                  <p:childTnLst>
                                    <p:set>
                                      <p:cBhvr>
                                        <p:cTn id="71" dur="1" fill="hold">
                                          <p:stCondLst>
                                            <p:cond delay="0"/>
                                          </p:stCondLst>
                                        </p:cTn>
                                        <p:tgtEl>
                                          <p:spTgt spid="24"/>
                                        </p:tgtEl>
                                        <p:attrNameLst>
                                          <p:attrName>style.visibility</p:attrName>
                                        </p:attrNameLst>
                                      </p:cBhvr>
                                      <p:to>
                                        <p:strVal val="visible"/>
                                      </p:to>
                                    </p:set>
                                    <p:animEffect transition="in" filter="fade">
                                      <p:cBhvr>
                                        <p:cTn id="72" dur="1500"/>
                                        <p:tgtEl>
                                          <p:spTgt spid="24"/>
                                        </p:tgtEl>
                                      </p:cBhvr>
                                    </p:animEffect>
                                  </p:childTnLst>
                                </p:cTn>
                              </p:par>
                            </p:childTnLst>
                          </p:cTn>
                        </p:par>
                        <p:par>
                          <p:cTn id="73" fill="hold">
                            <p:stCondLst>
                              <p:cond delay="16000"/>
                            </p:stCondLst>
                            <p:childTnLst>
                              <p:par>
                                <p:cTn id="74" presetID="10" presetClass="exit" presetSubtype="0" fill="hold" grpId="1" nodeType="afterEffect">
                                  <p:stCondLst>
                                    <p:cond delay="0"/>
                                  </p:stCondLst>
                                  <p:childTnLst>
                                    <p:animEffect transition="out" filter="fade">
                                      <p:cBhvr>
                                        <p:cTn id="75" dur="500"/>
                                        <p:tgtEl>
                                          <p:spTgt spid="24"/>
                                        </p:tgtEl>
                                      </p:cBhvr>
                                    </p:animEffect>
                                    <p:set>
                                      <p:cBhvr>
                                        <p:cTn id="76" dur="1" fill="hold">
                                          <p:stCondLst>
                                            <p:cond delay="499"/>
                                          </p:stCondLst>
                                        </p:cTn>
                                        <p:tgtEl>
                                          <p:spTgt spid="24"/>
                                        </p:tgtEl>
                                        <p:attrNameLst>
                                          <p:attrName>style.visibility</p:attrName>
                                        </p:attrNameLst>
                                      </p:cBhvr>
                                      <p:to>
                                        <p:strVal val="hidden"/>
                                      </p:to>
                                    </p:set>
                                  </p:childTnLst>
                                </p:cTn>
                              </p:par>
                            </p:childTnLst>
                          </p:cTn>
                        </p:par>
                        <p:par>
                          <p:cTn id="77" fill="hold">
                            <p:stCondLst>
                              <p:cond delay="16500"/>
                            </p:stCondLst>
                            <p:childTnLst>
                              <p:par>
                                <p:cTn id="78" presetID="10" presetClass="entr" presetSubtype="0" fill="hold" grpId="0" nodeType="afterEffect">
                                  <p:stCondLst>
                                    <p:cond delay="0"/>
                                  </p:stCondLst>
                                  <p:childTnLst>
                                    <p:set>
                                      <p:cBhvr>
                                        <p:cTn id="79" dur="1" fill="hold">
                                          <p:stCondLst>
                                            <p:cond delay="0"/>
                                          </p:stCondLst>
                                        </p:cTn>
                                        <p:tgtEl>
                                          <p:spTgt spid="25"/>
                                        </p:tgtEl>
                                        <p:attrNameLst>
                                          <p:attrName>style.visibility</p:attrName>
                                        </p:attrNameLst>
                                      </p:cBhvr>
                                      <p:to>
                                        <p:strVal val="visible"/>
                                      </p:to>
                                    </p:set>
                                    <p:animEffect transition="in" filter="fade">
                                      <p:cBhvr>
                                        <p:cTn id="80" dur="1500"/>
                                        <p:tgtEl>
                                          <p:spTgt spid="25"/>
                                        </p:tgtEl>
                                      </p:cBhvr>
                                    </p:animEffect>
                                  </p:childTnLst>
                                </p:cTn>
                              </p:par>
                            </p:childTnLst>
                          </p:cTn>
                        </p:par>
                        <p:par>
                          <p:cTn id="81" fill="hold">
                            <p:stCondLst>
                              <p:cond delay="18000"/>
                            </p:stCondLst>
                            <p:childTnLst>
                              <p:par>
                                <p:cTn id="82" presetID="10" presetClass="exit" presetSubtype="0" fill="hold" grpId="1" nodeType="afterEffect">
                                  <p:stCondLst>
                                    <p:cond delay="0"/>
                                  </p:stCondLst>
                                  <p:childTnLst>
                                    <p:animEffect transition="out" filter="fade">
                                      <p:cBhvr>
                                        <p:cTn id="83" dur="500"/>
                                        <p:tgtEl>
                                          <p:spTgt spid="25"/>
                                        </p:tgtEl>
                                      </p:cBhvr>
                                    </p:animEffect>
                                    <p:set>
                                      <p:cBhvr>
                                        <p:cTn id="84" dur="1" fill="hold">
                                          <p:stCondLst>
                                            <p:cond delay="499"/>
                                          </p:stCondLst>
                                        </p:cTn>
                                        <p:tgtEl>
                                          <p:spTgt spid="25"/>
                                        </p:tgtEl>
                                        <p:attrNameLst>
                                          <p:attrName>style.visibility</p:attrName>
                                        </p:attrNameLst>
                                      </p:cBhvr>
                                      <p:to>
                                        <p:strVal val="hidden"/>
                                      </p:to>
                                    </p:set>
                                  </p:childTnLst>
                                </p:cTn>
                              </p:par>
                            </p:childTnLst>
                          </p:cTn>
                        </p:par>
                        <p:par>
                          <p:cTn id="85" fill="hold">
                            <p:stCondLst>
                              <p:cond delay="18500"/>
                            </p:stCondLst>
                            <p:childTnLst>
                              <p:par>
                                <p:cTn id="86" presetID="10" presetClass="entr" presetSubtype="0" fill="hold" grpId="0" nodeType="afterEffect">
                                  <p:stCondLst>
                                    <p:cond delay="0"/>
                                  </p:stCondLst>
                                  <p:childTnLst>
                                    <p:set>
                                      <p:cBhvr>
                                        <p:cTn id="87" dur="1" fill="hold">
                                          <p:stCondLst>
                                            <p:cond delay="0"/>
                                          </p:stCondLst>
                                        </p:cTn>
                                        <p:tgtEl>
                                          <p:spTgt spid="17"/>
                                        </p:tgtEl>
                                        <p:attrNameLst>
                                          <p:attrName>style.visibility</p:attrName>
                                        </p:attrNameLst>
                                      </p:cBhvr>
                                      <p:to>
                                        <p:strVal val="visible"/>
                                      </p:to>
                                    </p:set>
                                    <p:animEffect transition="in" filter="fade">
                                      <p:cBhvr>
                                        <p:cTn id="88" dur="1500"/>
                                        <p:tgtEl>
                                          <p:spTgt spid="17"/>
                                        </p:tgtEl>
                                      </p:cBhvr>
                                    </p:animEffect>
                                  </p:childTnLst>
                                </p:cTn>
                              </p:par>
                            </p:childTnLst>
                          </p:cTn>
                        </p:par>
                      </p:childTnLst>
                    </p:cTn>
                  </p:par>
                </p:childTnLst>
              </p:cTn>
              <p:nextCondLst>
                <p:cond evt="onClick" delay="0">
                  <p:tgtEl>
                    <p:spTgt spid="10"/>
                  </p:tgtEl>
                </p:cond>
              </p:nextCondLst>
            </p:seq>
            <p:audio isNarration="1">
              <p:cMediaNode vol="80000" showWhenStopped="0">
                <p:cTn id="89" fill="hold" display="0">
                  <p:stCondLst>
                    <p:cond delay="indefinite"/>
                  </p:stCondLst>
                  <p:endCondLst>
                    <p:cond evt="onStopAudio" delay="0">
                      <p:tgtEl>
                        <p:sldTgt/>
                      </p:tgtEl>
                    </p:cond>
                  </p:endCondLst>
                </p:cTn>
                <p:tgtEl>
                  <p:spTgt spid="2"/>
                </p:tgtEl>
              </p:cMediaNode>
            </p:audio>
          </p:childTnLst>
        </p:cTn>
      </p:par>
    </p:tnLst>
    <p:bldLst>
      <p:bldP spid="16" grpId="0"/>
      <p:bldP spid="16" grpId="1"/>
      <p:bldP spid="17" grpId="0"/>
      <p:bldP spid="17" grpId="1"/>
      <p:bldP spid="18" grpId="0"/>
      <p:bldP spid="18" grpId="1"/>
      <p:bldP spid="19" grpId="0"/>
      <p:bldP spid="19" grpId="1"/>
      <p:bldP spid="20" grpId="0"/>
      <p:bldP spid="20" grpId="1"/>
      <p:bldP spid="21" grpId="0"/>
      <p:bldP spid="21" grpId="1"/>
      <p:bldP spid="22" grpId="0"/>
      <p:bldP spid="22" grpId="1"/>
      <p:bldP spid="23" grpId="0"/>
      <p:bldP spid="23" grpId="1"/>
      <p:bldP spid="24" grpId="0"/>
      <p:bldP spid="24" grpId="1"/>
      <p:bldP spid="25" grpId="0"/>
      <p:bldP spid="25" grpId="1"/>
    </p:bldLst>
  </p:timing>
  <p:extLst>
    <p:ext uri="{E180D4A7-C9FB-4DFB-919C-405C955672EB}">
      <p14:showEvtLst xmlns:p14="http://schemas.microsoft.com/office/powerpoint/2010/main">
        <p14:triggerEvt type="onClick" time="11525" objId="10"/>
        <p14:triggerEvt type="onClick" time="43388" objId="10"/>
      </p14:showEvtLst>
    </p:ext>
  </p:extLs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Group 5"/>
          <p:cNvGrpSpPr/>
          <p:nvPr/>
        </p:nvGrpSpPr>
        <p:grpSpPr>
          <a:xfrm>
            <a:off x="6696236" y="227397"/>
            <a:ext cx="2447764" cy="504056"/>
            <a:chOff x="6696236" y="1700808"/>
            <a:chExt cx="2447764" cy="504056"/>
          </a:xfrm>
          <a:solidFill>
            <a:schemeClr val="accent6"/>
          </a:solidFill>
        </p:grpSpPr>
        <p:sp>
          <p:nvSpPr>
            <p:cNvPr id="5" name="Oval 4"/>
            <p:cNvSpPr/>
            <p:nvPr/>
          </p:nvSpPr>
          <p:spPr>
            <a:xfrm>
              <a:off x="6696236" y="1700808"/>
              <a:ext cx="504056" cy="50405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p:cNvSpPr/>
            <p:nvPr/>
          </p:nvSpPr>
          <p:spPr>
            <a:xfrm>
              <a:off x="6948264" y="1700808"/>
              <a:ext cx="2195736" cy="504056"/>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0" rIns="180000" rtlCol="0" anchor="ctr"/>
            <a:lstStyle/>
            <a:p>
              <a:r>
                <a:rPr lang="en-GB" altLang="en-US" b="1" dirty="0">
                  <a:solidFill>
                    <a:schemeClr val="bg1"/>
                  </a:solidFill>
                </a:rPr>
                <a:t>Revisit and Review</a:t>
              </a:r>
            </a:p>
          </p:txBody>
        </p:sp>
      </p:grpSp>
      <p:sp>
        <p:nvSpPr>
          <p:cNvPr id="26" name="Speech Bubble">
            <a:extLst>
              <a:ext uri="{FF2B5EF4-FFF2-40B4-BE49-F238E27FC236}">
                <a16:creationId xmlns:a16="http://schemas.microsoft.com/office/drawing/2014/main" id="{AB6F159F-735F-465C-A86F-7DB4A3AA22C9}"/>
              </a:ext>
            </a:extLst>
          </p:cNvPr>
          <p:cNvSpPr/>
          <p:nvPr/>
        </p:nvSpPr>
        <p:spPr>
          <a:xfrm>
            <a:off x="1043608" y="836613"/>
            <a:ext cx="6262587" cy="752475"/>
          </a:xfrm>
          <a:prstGeom prst="wedgeRoundRectCallout">
            <a:avLst>
              <a:gd name="adj1" fmla="val 46020"/>
              <a:gd name="adj2" fmla="val 82445"/>
              <a:gd name="adj3" fmla="val 16667"/>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r>
              <a:rPr lang="en-GB" dirty="0">
                <a:solidFill>
                  <a:schemeClr val="tx1"/>
                </a:solidFill>
                <a:latin typeface="Twinkl" pitchFamily="50" charset="0"/>
              </a:rPr>
              <a:t>Now, let’s write them down.</a:t>
            </a:r>
          </a:p>
        </p:txBody>
      </p:sp>
      <p:pic>
        <p:nvPicPr>
          <p:cNvPr id="27" name="Picture 26"/>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683568" y="1916832"/>
            <a:ext cx="5544616" cy="4303195"/>
          </a:xfrm>
          <a:prstGeom prst="rect">
            <a:avLst/>
          </a:prstGeom>
        </p:spPr>
      </p:pic>
      <p:pic>
        <p:nvPicPr>
          <p:cNvPr id="28" name="Picture 27"/>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7113868" y="1484784"/>
            <a:ext cx="1488655" cy="4581128"/>
          </a:xfrm>
          <a:prstGeom prst="rect">
            <a:avLst/>
          </a:prstGeom>
        </p:spPr>
      </p:pic>
      <p:sp>
        <p:nvSpPr>
          <p:cNvPr id="29" name="TextBox 28"/>
          <p:cNvSpPr txBox="1"/>
          <p:nvPr/>
        </p:nvSpPr>
        <p:spPr>
          <a:xfrm>
            <a:off x="1259632" y="3140968"/>
            <a:ext cx="4464496" cy="1323439"/>
          </a:xfrm>
          <a:prstGeom prst="rect">
            <a:avLst/>
          </a:prstGeom>
          <a:noFill/>
        </p:spPr>
        <p:txBody>
          <a:bodyPr wrap="square" rtlCol="0">
            <a:spAutoFit/>
          </a:bodyPr>
          <a:lstStyle/>
          <a:p>
            <a:pPr algn="ctr"/>
            <a:r>
              <a:rPr lang="en-GB" sz="8000" dirty="0"/>
              <a:t>nicest</a:t>
            </a:r>
          </a:p>
        </p:txBody>
      </p:sp>
      <p:pic>
        <p:nvPicPr>
          <p:cNvPr id="2" name="Audio 1">
            <a:hlinkClick r:id="" action="ppaction://media"/>
            <a:extLst>
              <a:ext uri="{FF2B5EF4-FFF2-40B4-BE49-F238E27FC236}">
                <a16:creationId xmlns:a16="http://schemas.microsoft.com/office/drawing/2014/main" id="{8E8BA14C-4BDD-A842-8EB8-87FC09D09D37}"/>
              </a:ext>
            </a:extLst>
          </p:cNvPr>
          <p:cNvPicPr>
            <a:picLocks noChangeAspect="1"/>
          </p:cNvPicPr>
          <p:nvPr>
            <a:audioFile r:link="rId3"/>
            <p:extLst>
              <p:ext uri="{DAA4B4D4-6D71-4841-9C94-3DE7FCFB9230}">
                <p14:media xmlns:p14="http://schemas.microsoft.com/office/powerpoint/2010/main" r:embed="rId2"/>
              </p:ext>
            </p:extLst>
          </p:nvPr>
        </p:nvPicPr>
        <p:blipFill>
          <a:blip r:embed="rId7"/>
          <a:stretch>
            <a:fillRect/>
          </a:stretch>
        </p:blipFill>
        <p:spPr>
          <a:xfrm>
            <a:off x="8115300" y="5829300"/>
            <a:ext cx="812800" cy="812800"/>
          </a:xfrm>
          <a:prstGeom prst="rect">
            <a:avLst/>
          </a:prstGeom>
        </p:spPr>
      </p:pic>
    </p:spTree>
    <p:custDataLst>
      <p:tags r:id="rId1"/>
    </p:custDataLst>
    <p:extLst>
      <p:ext uri="{BB962C8B-B14F-4D97-AF65-F5344CB8AC3E}">
        <p14:creationId xmlns:p14="http://schemas.microsoft.com/office/powerpoint/2010/main" val="4291967972"/>
      </p:ext>
    </p:extLst>
  </p:cSld>
  <p:clrMapOvr>
    <a:masterClrMapping/>
  </p:clrMapOvr>
  <mc:AlternateContent xmlns:mc="http://schemas.openxmlformats.org/markup-compatibility/2006">
    <mc:Choice xmlns:p14="http://schemas.microsoft.com/office/powerpoint/2010/main" Requires="p14">
      <p:transition spd="slow" p14:dur="2000" advTm="28608"/>
    </mc:Choice>
    <mc:Fallback>
      <p:transition spd="slow" advTm="2860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par>
                    <p:cTn id="7" fill="hold">
                      <p:stCondLst>
                        <p:cond delay="indefinite"/>
                      </p:stCondLst>
                      <p:childTnLst>
                        <p:par>
                          <p:cTn id="8" fill="hold">
                            <p:stCondLst>
                              <p:cond delay="0"/>
                            </p:stCondLst>
                            <p:childTnLst>
                              <p:par>
                                <p:cTn id="9" presetID="10" presetClass="entr" presetSubtype="0" fill="hold" grpId="0" nodeType="clickEffect">
                                  <p:stCondLst>
                                    <p:cond delay="0"/>
                                  </p:stCondLst>
                                  <p:childTnLst>
                                    <p:set>
                                      <p:cBhvr>
                                        <p:cTn id="10" dur="1" fill="hold">
                                          <p:stCondLst>
                                            <p:cond delay="0"/>
                                          </p:stCondLst>
                                        </p:cTn>
                                        <p:tgtEl>
                                          <p:spTgt spid="29"/>
                                        </p:tgtEl>
                                        <p:attrNameLst>
                                          <p:attrName>style.visibility</p:attrName>
                                        </p:attrNameLst>
                                      </p:cBhvr>
                                      <p:to>
                                        <p:strVal val="visible"/>
                                      </p:to>
                                    </p:set>
                                    <p:animEffect transition="in" filter="fade">
                                      <p:cBhvr>
                                        <p:cTn id="11" dur="500"/>
                                        <p:tgtEl>
                                          <p:spTgt spid="29"/>
                                        </p:tgtEl>
                                      </p:cBhvr>
                                    </p:animEffect>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12" fill="hold" display="0">
                  <p:stCondLst>
                    <p:cond delay="indefinite"/>
                  </p:stCondLst>
                  <p:endCondLst>
                    <p:cond evt="onStopAudio" delay="0">
                      <p:tgtEl>
                        <p:sldTgt/>
                      </p:tgtEl>
                    </p:cond>
                  </p:endCondLst>
                </p:cTn>
                <p:tgtEl>
                  <p:spTgt spid="2"/>
                </p:tgtEl>
              </p:cMediaNode>
            </p:audio>
          </p:childTnLst>
        </p:cTn>
      </p:par>
    </p:tnLst>
    <p:bldLst>
      <p:bldP spid="29"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Group 5"/>
          <p:cNvGrpSpPr/>
          <p:nvPr/>
        </p:nvGrpSpPr>
        <p:grpSpPr>
          <a:xfrm>
            <a:off x="6696236" y="227397"/>
            <a:ext cx="2447764" cy="504056"/>
            <a:chOff x="6696236" y="1700808"/>
            <a:chExt cx="2447764" cy="504056"/>
          </a:xfrm>
          <a:solidFill>
            <a:schemeClr val="accent6"/>
          </a:solidFill>
        </p:grpSpPr>
        <p:sp>
          <p:nvSpPr>
            <p:cNvPr id="5" name="Oval 4"/>
            <p:cNvSpPr/>
            <p:nvPr/>
          </p:nvSpPr>
          <p:spPr>
            <a:xfrm>
              <a:off x="6696236" y="1700808"/>
              <a:ext cx="504056" cy="50405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p:cNvSpPr/>
            <p:nvPr/>
          </p:nvSpPr>
          <p:spPr>
            <a:xfrm>
              <a:off x="6948264" y="1700808"/>
              <a:ext cx="2195736" cy="504056"/>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0" rIns="180000" rtlCol="0" anchor="ctr"/>
            <a:lstStyle/>
            <a:p>
              <a:r>
                <a:rPr lang="en-GB" altLang="en-US" b="1" dirty="0">
                  <a:solidFill>
                    <a:schemeClr val="bg1"/>
                  </a:solidFill>
                </a:rPr>
                <a:t>Revisit and Review</a:t>
              </a:r>
            </a:p>
          </p:txBody>
        </p:sp>
      </p:grpSp>
      <p:sp>
        <p:nvSpPr>
          <p:cNvPr id="26" name="Speech Bubble">
            <a:extLst>
              <a:ext uri="{FF2B5EF4-FFF2-40B4-BE49-F238E27FC236}">
                <a16:creationId xmlns:a16="http://schemas.microsoft.com/office/drawing/2014/main" id="{AB6F159F-735F-465C-A86F-7DB4A3AA22C9}"/>
              </a:ext>
            </a:extLst>
          </p:cNvPr>
          <p:cNvSpPr/>
          <p:nvPr/>
        </p:nvSpPr>
        <p:spPr>
          <a:xfrm>
            <a:off x="1043608" y="836613"/>
            <a:ext cx="6262587" cy="752475"/>
          </a:xfrm>
          <a:prstGeom prst="wedgeRoundRectCallout">
            <a:avLst>
              <a:gd name="adj1" fmla="val 46020"/>
              <a:gd name="adj2" fmla="val 82445"/>
              <a:gd name="adj3" fmla="val 16667"/>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r>
              <a:rPr lang="en-GB" dirty="0">
                <a:solidFill>
                  <a:schemeClr val="tx1"/>
                </a:solidFill>
                <a:latin typeface="Twinkl" pitchFamily="50" charset="0"/>
              </a:rPr>
              <a:t>Now, let’s write them down.</a:t>
            </a:r>
          </a:p>
        </p:txBody>
      </p:sp>
      <p:pic>
        <p:nvPicPr>
          <p:cNvPr id="27" name="Picture 26"/>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683568" y="1916832"/>
            <a:ext cx="5544616" cy="4303195"/>
          </a:xfrm>
          <a:prstGeom prst="rect">
            <a:avLst/>
          </a:prstGeom>
        </p:spPr>
      </p:pic>
      <p:pic>
        <p:nvPicPr>
          <p:cNvPr id="28" name="Picture 27"/>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7113868" y="1484784"/>
            <a:ext cx="1488655" cy="4581128"/>
          </a:xfrm>
          <a:prstGeom prst="rect">
            <a:avLst/>
          </a:prstGeom>
        </p:spPr>
      </p:pic>
      <p:sp>
        <p:nvSpPr>
          <p:cNvPr id="29" name="TextBox 28"/>
          <p:cNvSpPr txBox="1"/>
          <p:nvPr/>
        </p:nvSpPr>
        <p:spPr>
          <a:xfrm>
            <a:off x="1259632" y="3140968"/>
            <a:ext cx="4464496" cy="1323439"/>
          </a:xfrm>
          <a:prstGeom prst="rect">
            <a:avLst/>
          </a:prstGeom>
          <a:noFill/>
        </p:spPr>
        <p:txBody>
          <a:bodyPr wrap="square" rtlCol="0">
            <a:spAutoFit/>
          </a:bodyPr>
          <a:lstStyle/>
          <a:p>
            <a:pPr algn="ctr"/>
            <a:r>
              <a:rPr lang="en-GB" sz="8000" dirty="0"/>
              <a:t>bravest</a:t>
            </a:r>
          </a:p>
        </p:txBody>
      </p:sp>
      <p:pic>
        <p:nvPicPr>
          <p:cNvPr id="2" name="Audio 1">
            <a:hlinkClick r:id="" action="ppaction://media"/>
            <a:extLst>
              <a:ext uri="{FF2B5EF4-FFF2-40B4-BE49-F238E27FC236}">
                <a16:creationId xmlns:a16="http://schemas.microsoft.com/office/drawing/2014/main" id="{AF0B77F1-A6F2-2848-92D3-986FD6A7F293}"/>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8115300" y="5829300"/>
            <a:ext cx="812800" cy="812800"/>
          </a:xfrm>
          <a:prstGeom prst="rect">
            <a:avLst/>
          </a:prstGeom>
        </p:spPr>
      </p:pic>
    </p:spTree>
    <p:extLst>
      <p:ext uri="{BB962C8B-B14F-4D97-AF65-F5344CB8AC3E}">
        <p14:creationId xmlns:p14="http://schemas.microsoft.com/office/powerpoint/2010/main" val="636527817"/>
      </p:ext>
    </p:extLst>
  </p:cSld>
  <p:clrMapOvr>
    <a:masterClrMapping/>
  </p:clrMapOvr>
  <mc:AlternateContent xmlns:mc="http://schemas.openxmlformats.org/markup-compatibility/2006">
    <mc:Choice xmlns:p14="http://schemas.microsoft.com/office/powerpoint/2010/main" Requires="p14">
      <p:transition spd="slow" p14:dur="2000" advTm="12648"/>
    </mc:Choice>
    <mc:Fallback>
      <p:transition spd="slow" advTm="1264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Group 5"/>
          <p:cNvGrpSpPr/>
          <p:nvPr/>
        </p:nvGrpSpPr>
        <p:grpSpPr>
          <a:xfrm>
            <a:off x="6696236" y="227397"/>
            <a:ext cx="2447764" cy="504056"/>
            <a:chOff x="6696236" y="1700808"/>
            <a:chExt cx="2447764" cy="504056"/>
          </a:xfrm>
          <a:solidFill>
            <a:schemeClr val="accent6"/>
          </a:solidFill>
        </p:grpSpPr>
        <p:sp>
          <p:nvSpPr>
            <p:cNvPr id="5" name="Oval 4"/>
            <p:cNvSpPr/>
            <p:nvPr/>
          </p:nvSpPr>
          <p:spPr>
            <a:xfrm>
              <a:off x="6696236" y="1700808"/>
              <a:ext cx="504056" cy="50405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p:cNvSpPr/>
            <p:nvPr/>
          </p:nvSpPr>
          <p:spPr>
            <a:xfrm>
              <a:off x="6948264" y="1700808"/>
              <a:ext cx="2195736" cy="504056"/>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0" rIns="180000" rtlCol="0" anchor="ctr"/>
            <a:lstStyle/>
            <a:p>
              <a:r>
                <a:rPr lang="en-GB" altLang="en-US" b="1" dirty="0">
                  <a:solidFill>
                    <a:schemeClr val="bg1"/>
                  </a:solidFill>
                </a:rPr>
                <a:t>Revisit and Review</a:t>
              </a:r>
            </a:p>
          </p:txBody>
        </p:sp>
      </p:grpSp>
      <p:sp>
        <p:nvSpPr>
          <p:cNvPr id="26" name="Speech Bubble">
            <a:extLst>
              <a:ext uri="{FF2B5EF4-FFF2-40B4-BE49-F238E27FC236}">
                <a16:creationId xmlns:a16="http://schemas.microsoft.com/office/drawing/2014/main" id="{AB6F159F-735F-465C-A86F-7DB4A3AA22C9}"/>
              </a:ext>
            </a:extLst>
          </p:cNvPr>
          <p:cNvSpPr/>
          <p:nvPr/>
        </p:nvSpPr>
        <p:spPr>
          <a:xfrm>
            <a:off x="1043608" y="836613"/>
            <a:ext cx="6262587" cy="752475"/>
          </a:xfrm>
          <a:prstGeom prst="wedgeRoundRectCallout">
            <a:avLst>
              <a:gd name="adj1" fmla="val 46020"/>
              <a:gd name="adj2" fmla="val 82445"/>
              <a:gd name="adj3" fmla="val 16667"/>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r>
              <a:rPr lang="en-GB" dirty="0">
                <a:solidFill>
                  <a:schemeClr val="tx1"/>
                </a:solidFill>
                <a:latin typeface="Twinkl" pitchFamily="50" charset="0"/>
              </a:rPr>
              <a:t>Now, let’s write them down.</a:t>
            </a:r>
          </a:p>
        </p:txBody>
      </p:sp>
      <p:pic>
        <p:nvPicPr>
          <p:cNvPr id="27" name="Picture 26"/>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683568" y="1916832"/>
            <a:ext cx="5544616" cy="4303195"/>
          </a:xfrm>
          <a:prstGeom prst="rect">
            <a:avLst/>
          </a:prstGeom>
        </p:spPr>
      </p:pic>
      <p:pic>
        <p:nvPicPr>
          <p:cNvPr id="28" name="Picture 27"/>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7113868" y="1484784"/>
            <a:ext cx="1488655" cy="4581128"/>
          </a:xfrm>
          <a:prstGeom prst="rect">
            <a:avLst/>
          </a:prstGeom>
        </p:spPr>
      </p:pic>
      <p:sp>
        <p:nvSpPr>
          <p:cNvPr id="29" name="TextBox 28"/>
          <p:cNvSpPr txBox="1"/>
          <p:nvPr/>
        </p:nvSpPr>
        <p:spPr>
          <a:xfrm>
            <a:off x="1259632" y="3140968"/>
            <a:ext cx="4464496" cy="1323439"/>
          </a:xfrm>
          <a:prstGeom prst="rect">
            <a:avLst/>
          </a:prstGeom>
          <a:noFill/>
        </p:spPr>
        <p:txBody>
          <a:bodyPr wrap="square" rtlCol="0">
            <a:spAutoFit/>
          </a:bodyPr>
          <a:lstStyle/>
          <a:p>
            <a:pPr algn="ctr"/>
            <a:r>
              <a:rPr lang="en-GB" sz="8000" dirty="0"/>
              <a:t>finest</a:t>
            </a:r>
          </a:p>
        </p:txBody>
      </p:sp>
      <p:pic>
        <p:nvPicPr>
          <p:cNvPr id="2" name="Audio 1">
            <a:hlinkClick r:id="" action="ppaction://media"/>
            <a:extLst>
              <a:ext uri="{FF2B5EF4-FFF2-40B4-BE49-F238E27FC236}">
                <a16:creationId xmlns:a16="http://schemas.microsoft.com/office/drawing/2014/main" id="{EA549525-361B-0B4B-9E7D-2D2DAAAF5307}"/>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8115300" y="5829300"/>
            <a:ext cx="812800" cy="812800"/>
          </a:xfrm>
          <a:prstGeom prst="rect">
            <a:avLst/>
          </a:prstGeom>
        </p:spPr>
      </p:pic>
    </p:spTree>
    <p:extLst>
      <p:ext uri="{BB962C8B-B14F-4D97-AF65-F5344CB8AC3E}">
        <p14:creationId xmlns:p14="http://schemas.microsoft.com/office/powerpoint/2010/main" val="1634537193"/>
      </p:ext>
    </p:extLst>
  </p:cSld>
  <p:clrMapOvr>
    <a:masterClrMapping/>
  </p:clrMapOvr>
  <mc:AlternateContent xmlns:mc="http://schemas.openxmlformats.org/markup-compatibility/2006">
    <mc:Choice xmlns:p14="http://schemas.microsoft.com/office/powerpoint/2010/main" Requires="p14">
      <p:transition spd="slow" p14:dur="2000" advTm="8255"/>
    </mc:Choice>
    <mc:Fallback>
      <p:transition spd="slow" advTm="8255"/>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Group 5"/>
          <p:cNvGrpSpPr/>
          <p:nvPr/>
        </p:nvGrpSpPr>
        <p:grpSpPr>
          <a:xfrm>
            <a:off x="6696236" y="227397"/>
            <a:ext cx="2447764" cy="504056"/>
            <a:chOff x="6696236" y="1700808"/>
            <a:chExt cx="2447764" cy="504056"/>
          </a:xfrm>
          <a:solidFill>
            <a:schemeClr val="accent6"/>
          </a:solidFill>
        </p:grpSpPr>
        <p:sp>
          <p:nvSpPr>
            <p:cNvPr id="5" name="Oval 4"/>
            <p:cNvSpPr/>
            <p:nvPr/>
          </p:nvSpPr>
          <p:spPr>
            <a:xfrm>
              <a:off x="6696236" y="1700808"/>
              <a:ext cx="504056" cy="50405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p:cNvSpPr/>
            <p:nvPr/>
          </p:nvSpPr>
          <p:spPr>
            <a:xfrm>
              <a:off x="6948264" y="1700808"/>
              <a:ext cx="2195736" cy="504056"/>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0" rIns="180000" rtlCol="0" anchor="ctr"/>
            <a:lstStyle/>
            <a:p>
              <a:r>
                <a:rPr lang="en-GB" altLang="en-US" b="1" dirty="0">
                  <a:solidFill>
                    <a:schemeClr val="bg1"/>
                  </a:solidFill>
                </a:rPr>
                <a:t>Revisit and Review</a:t>
              </a:r>
            </a:p>
          </p:txBody>
        </p:sp>
      </p:grpSp>
      <p:sp>
        <p:nvSpPr>
          <p:cNvPr id="26" name="Speech Bubble">
            <a:extLst>
              <a:ext uri="{FF2B5EF4-FFF2-40B4-BE49-F238E27FC236}">
                <a16:creationId xmlns:a16="http://schemas.microsoft.com/office/drawing/2014/main" id="{AB6F159F-735F-465C-A86F-7DB4A3AA22C9}"/>
              </a:ext>
            </a:extLst>
          </p:cNvPr>
          <p:cNvSpPr/>
          <p:nvPr/>
        </p:nvSpPr>
        <p:spPr>
          <a:xfrm>
            <a:off x="1043608" y="836613"/>
            <a:ext cx="6262587" cy="752475"/>
          </a:xfrm>
          <a:prstGeom prst="wedgeRoundRectCallout">
            <a:avLst>
              <a:gd name="adj1" fmla="val 46020"/>
              <a:gd name="adj2" fmla="val 82445"/>
              <a:gd name="adj3" fmla="val 16667"/>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r>
              <a:rPr lang="en-GB" dirty="0">
                <a:solidFill>
                  <a:schemeClr val="tx1"/>
                </a:solidFill>
                <a:latin typeface="Twinkl" pitchFamily="50" charset="0"/>
              </a:rPr>
              <a:t>Now, let’s write them down.</a:t>
            </a:r>
          </a:p>
        </p:txBody>
      </p:sp>
      <p:pic>
        <p:nvPicPr>
          <p:cNvPr id="27" name="Picture 26"/>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683568" y="1916832"/>
            <a:ext cx="5544616" cy="4303195"/>
          </a:xfrm>
          <a:prstGeom prst="rect">
            <a:avLst/>
          </a:prstGeom>
        </p:spPr>
      </p:pic>
      <p:pic>
        <p:nvPicPr>
          <p:cNvPr id="28" name="Picture 27"/>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7113868" y="1484784"/>
            <a:ext cx="1488655" cy="4581128"/>
          </a:xfrm>
          <a:prstGeom prst="rect">
            <a:avLst/>
          </a:prstGeom>
        </p:spPr>
      </p:pic>
      <p:sp>
        <p:nvSpPr>
          <p:cNvPr id="29" name="TextBox 28"/>
          <p:cNvSpPr txBox="1"/>
          <p:nvPr/>
        </p:nvSpPr>
        <p:spPr>
          <a:xfrm>
            <a:off x="1259632" y="3140968"/>
            <a:ext cx="4464496" cy="1323439"/>
          </a:xfrm>
          <a:prstGeom prst="rect">
            <a:avLst/>
          </a:prstGeom>
          <a:noFill/>
        </p:spPr>
        <p:txBody>
          <a:bodyPr wrap="square" rtlCol="0">
            <a:spAutoFit/>
          </a:bodyPr>
          <a:lstStyle/>
          <a:p>
            <a:pPr algn="ctr"/>
            <a:r>
              <a:rPr lang="en-GB" sz="8000" dirty="0"/>
              <a:t>largest</a:t>
            </a:r>
          </a:p>
        </p:txBody>
      </p:sp>
      <p:pic>
        <p:nvPicPr>
          <p:cNvPr id="2" name="Audio 1">
            <a:hlinkClick r:id="" action="ppaction://media"/>
            <a:extLst>
              <a:ext uri="{FF2B5EF4-FFF2-40B4-BE49-F238E27FC236}">
                <a16:creationId xmlns:a16="http://schemas.microsoft.com/office/drawing/2014/main" id="{D5C5E83D-F411-7B44-9A47-D52DA4EE1751}"/>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8115300" y="5829300"/>
            <a:ext cx="812800" cy="812800"/>
          </a:xfrm>
          <a:prstGeom prst="rect">
            <a:avLst/>
          </a:prstGeom>
        </p:spPr>
      </p:pic>
    </p:spTree>
    <p:extLst>
      <p:ext uri="{BB962C8B-B14F-4D97-AF65-F5344CB8AC3E}">
        <p14:creationId xmlns:p14="http://schemas.microsoft.com/office/powerpoint/2010/main" val="3443095088"/>
      </p:ext>
    </p:extLst>
  </p:cSld>
  <p:clrMapOvr>
    <a:masterClrMapping/>
  </p:clrMapOvr>
  <mc:AlternateContent xmlns:mc="http://schemas.openxmlformats.org/markup-compatibility/2006">
    <mc:Choice xmlns:p14="http://schemas.microsoft.com/office/powerpoint/2010/main" Requires="p14">
      <p:transition spd="slow" p14:dur="2000" advTm="8012"/>
    </mc:Choice>
    <mc:Fallback>
      <p:transition spd="slow" advTm="801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Group 5"/>
          <p:cNvGrpSpPr/>
          <p:nvPr/>
        </p:nvGrpSpPr>
        <p:grpSpPr>
          <a:xfrm>
            <a:off x="6696236" y="227397"/>
            <a:ext cx="2447764" cy="504056"/>
            <a:chOff x="6696236" y="1700808"/>
            <a:chExt cx="2447764" cy="504056"/>
          </a:xfrm>
          <a:solidFill>
            <a:schemeClr val="accent6"/>
          </a:solidFill>
        </p:grpSpPr>
        <p:sp>
          <p:nvSpPr>
            <p:cNvPr id="5" name="Oval 4"/>
            <p:cNvSpPr/>
            <p:nvPr/>
          </p:nvSpPr>
          <p:spPr>
            <a:xfrm>
              <a:off x="6696236" y="1700808"/>
              <a:ext cx="504056" cy="50405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p:cNvSpPr/>
            <p:nvPr/>
          </p:nvSpPr>
          <p:spPr>
            <a:xfrm>
              <a:off x="6948264" y="1700808"/>
              <a:ext cx="2195736" cy="504056"/>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0" rIns="180000" rtlCol="0" anchor="ctr"/>
            <a:lstStyle/>
            <a:p>
              <a:r>
                <a:rPr lang="en-GB" altLang="en-US" b="1" dirty="0">
                  <a:solidFill>
                    <a:schemeClr val="bg1"/>
                  </a:solidFill>
                </a:rPr>
                <a:t>Revisit and Review</a:t>
              </a:r>
            </a:p>
          </p:txBody>
        </p:sp>
      </p:grpSp>
      <p:sp>
        <p:nvSpPr>
          <p:cNvPr id="26" name="Speech Bubble">
            <a:extLst>
              <a:ext uri="{FF2B5EF4-FFF2-40B4-BE49-F238E27FC236}">
                <a16:creationId xmlns:a16="http://schemas.microsoft.com/office/drawing/2014/main" id="{AB6F159F-735F-465C-A86F-7DB4A3AA22C9}"/>
              </a:ext>
            </a:extLst>
          </p:cNvPr>
          <p:cNvSpPr/>
          <p:nvPr/>
        </p:nvSpPr>
        <p:spPr>
          <a:xfrm>
            <a:off x="1043608" y="836613"/>
            <a:ext cx="6262587" cy="752475"/>
          </a:xfrm>
          <a:prstGeom prst="wedgeRoundRectCallout">
            <a:avLst>
              <a:gd name="adj1" fmla="val 46020"/>
              <a:gd name="adj2" fmla="val 82445"/>
              <a:gd name="adj3" fmla="val 16667"/>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r>
              <a:rPr lang="en-GB" dirty="0">
                <a:solidFill>
                  <a:schemeClr val="tx1"/>
                </a:solidFill>
                <a:latin typeface="Twinkl" pitchFamily="50" charset="0"/>
              </a:rPr>
              <a:t>Now, let’s write them down.</a:t>
            </a:r>
          </a:p>
        </p:txBody>
      </p:sp>
      <p:pic>
        <p:nvPicPr>
          <p:cNvPr id="27" name="Picture 26"/>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683568" y="1916832"/>
            <a:ext cx="5544616" cy="4303195"/>
          </a:xfrm>
          <a:prstGeom prst="rect">
            <a:avLst/>
          </a:prstGeom>
        </p:spPr>
      </p:pic>
      <p:pic>
        <p:nvPicPr>
          <p:cNvPr id="28" name="Picture 27"/>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7113868" y="1484784"/>
            <a:ext cx="1488655" cy="4581128"/>
          </a:xfrm>
          <a:prstGeom prst="rect">
            <a:avLst/>
          </a:prstGeom>
        </p:spPr>
      </p:pic>
      <p:sp>
        <p:nvSpPr>
          <p:cNvPr id="29" name="TextBox 28"/>
          <p:cNvSpPr txBox="1"/>
          <p:nvPr/>
        </p:nvSpPr>
        <p:spPr>
          <a:xfrm>
            <a:off x="1259632" y="3140968"/>
            <a:ext cx="4464496" cy="1323439"/>
          </a:xfrm>
          <a:prstGeom prst="rect">
            <a:avLst/>
          </a:prstGeom>
          <a:noFill/>
        </p:spPr>
        <p:txBody>
          <a:bodyPr wrap="square" rtlCol="0">
            <a:spAutoFit/>
          </a:bodyPr>
          <a:lstStyle/>
          <a:p>
            <a:pPr algn="ctr"/>
            <a:r>
              <a:rPr lang="en-GB" sz="8000" dirty="0"/>
              <a:t>shiny</a:t>
            </a:r>
          </a:p>
        </p:txBody>
      </p:sp>
      <p:pic>
        <p:nvPicPr>
          <p:cNvPr id="2" name="Audio 1">
            <a:hlinkClick r:id="" action="ppaction://media"/>
            <a:extLst>
              <a:ext uri="{FF2B5EF4-FFF2-40B4-BE49-F238E27FC236}">
                <a16:creationId xmlns:a16="http://schemas.microsoft.com/office/drawing/2014/main" id="{3F058C6B-4B24-B441-9C96-E64CBBB114CA}"/>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8115300" y="5829300"/>
            <a:ext cx="812800" cy="812800"/>
          </a:xfrm>
          <a:prstGeom prst="rect">
            <a:avLst/>
          </a:prstGeom>
        </p:spPr>
      </p:pic>
    </p:spTree>
    <p:extLst>
      <p:ext uri="{BB962C8B-B14F-4D97-AF65-F5344CB8AC3E}">
        <p14:creationId xmlns:p14="http://schemas.microsoft.com/office/powerpoint/2010/main" val="1988275639"/>
      </p:ext>
    </p:extLst>
  </p:cSld>
  <p:clrMapOvr>
    <a:masterClrMapping/>
  </p:clrMapOvr>
  <mc:AlternateContent xmlns:mc="http://schemas.openxmlformats.org/markup-compatibility/2006">
    <mc:Choice xmlns:p14="http://schemas.microsoft.com/office/powerpoint/2010/main" Requires="p14">
      <p:transition spd="slow" p14:dur="2000" advTm="13359"/>
    </mc:Choice>
    <mc:Fallback>
      <p:transition spd="slow" advTm="13359"/>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Group 5"/>
          <p:cNvGrpSpPr/>
          <p:nvPr/>
        </p:nvGrpSpPr>
        <p:grpSpPr>
          <a:xfrm>
            <a:off x="6696236" y="227397"/>
            <a:ext cx="2447764" cy="504056"/>
            <a:chOff x="6696236" y="1700808"/>
            <a:chExt cx="2447764" cy="504056"/>
          </a:xfrm>
          <a:solidFill>
            <a:schemeClr val="accent6"/>
          </a:solidFill>
        </p:grpSpPr>
        <p:sp>
          <p:nvSpPr>
            <p:cNvPr id="5" name="Oval 4"/>
            <p:cNvSpPr/>
            <p:nvPr/>
          </p:nvSpPr>
          <p:spPr>
            <a:xfrm>
              <a:off x="6696236" y="1700808"/>
              <a:ext cx="504056" cy="50405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p:cNvSpPr/>
            <p:nvPr/>
          </p:nvSpPr>
          <p:spPr>
            <a:xfrm>
              <a:off x="6948264" y="1700808"/>
              <a:ext cx="2195736" cy="504056"/>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0" rIns="180000" rtlCol="0" anchor="ctr"/>
            <a:lstStyle/>
            <a:p>
              <a:r>
                <a:rPr lang="en-GB" altLang="en-US" b="1" dirty="0">
                  <a:solidFill>
                    <a:schemeClr val="bg1"/>
                  </a:solidFill>
                </a:rPr>
                <a:t>Revisit and Review</a:t>
              </a:r>
            </a:p>
          </p:txBody>
        </p:sp>
      </p:grpSp>
      <p:sp>
        <p:nvSpPr>
          <p:cNvPr id="26" name="Speech Bubble">
            <a:extLst>
              <a:ext uri="{FF2B5EF4-FFF2-40B4-BE49-F238E27FC236}">
                <a16:creationId xmlns:a16="http://schemas.microsoft.com/office/drawing/2014/main" id="{AB6F159F-735F-465C-A86F-7DB4A3AA22C9}"/>
              </a:ext>
            </a:extLst>
          </p:cNvPr>
          <p:cNvSpPr/>
          <p:nvPr/>
        </p:nvSpPr>
        <p:spPr>
          <a:xfrm>
            <a:off x="1043608" y="836613"/>
            <a:ext cx="6262587" cy="752475"/>
          </a:xfrm>
          <a:prstGeom prst="wedgeRoundRectCallout">
            <a:avLst>
              <a:gd name="adj1" fmla="val 46020"/>
              <a:gd name="adj2" fmla="val 82445"/>
              <a:gd name="adj3" fmla="val 16667"/>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r>
              <a:rPr lang="en-GB" dirty="0">
                <a:solidFill>
                  <a:schemeClr val="tx1"/>
                </a:solidFill>
                <a:latin typeface="Twinkl" pitchFamily="50" charset="0"/>
              </a:rPr>
              <a:t>Now, let’s write them down.</a:t>
            </a:r>
          </a:p>
        </p:txBody>
      </p:sp>
      <p:pic>
        <p:nvPicPr>
          <p:cNvPr id="27" name="Picture 26"/>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683568" y="1916832"/>
            <a:ext cx="5544616" cy="4303195"/>
          </a:xfrm>
          <a:prstGeom prst="rect">
            <a:avLst/>
          </a:prstGeom>
        </p:spPr>
      </p:pic>
      <p:pic>
        <p:nvPicPr>
          <p:cNvPr id="28" name="Picture 27"/>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7113868" y="1484784"/>
            <a:ext cx="1488655" cy="4581128"/>
          </a:xfrm>
          <a:prstGeom prst="rect">
            <a:avLst/>
          </a:prstGeom>
        </p:spPr>
      </p:pic>
      <p:sp>
        <p:nvSpPr>
          <p:cNvPr id="29" name="TextBox 28"/>
          <p:cNvSpPr txBox="1"/>
          <p:nvPr/>
        </p:nvSpPr>
        <p:spPr>
          <a:xfrm>
            <a:off x="1259632" y="3140968"/>
            <a:ext cx="4464496" cy="1323439"/>
          </a:xfrm>
          <a:prstGeom prst="rect">
            <a:avLst/>
          </a:prstGeom>
          <a:noFill/>
        </p:spPr>
        <p:txBody>
          <a:bodyPr wrap="square" rtlCol="0">
            <a:spAutoFit/>
          </a:bodyPr>
          <a:lstStyle/>
          <a:p>
            <a:pPr algn="ctr"/>
            <a:r>
              <a:rPr lang="en-GB" sz="8000" dirty="0"/>
              <a:t>sparkly</a:t>
            </a:r>
          </a:p>
        </p:txBody>
      </p:sp>
      <p:pic>
        <p:nvPicPr>
          <p:cNvPr id="2" name="Audio 1">
            <a:hlinkClick r:id="" action="ppaction://media"/>
            <a:extLst>
              <a:ext uri="{FF2B5EF4-FFF2-40B4-BE49-F238E27FC236}">
                <a16:creationId xmlns:a16="http://schemas.microsoft.com/office/drawing/2014/main" id="{8DA61AA5-1FB1-EA4B-AC1F-A22FEADEFB96}"/>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8115300" y="5829300"/>
            <a:ext cx="812800" cy="812800"/>
          </a:xfrm>
          <a:prstGeom prst="rect">
            <a:avLst/>
          </a:prstGeom>
        </p:spPr>
      </p:pic>
    </p:spTree>
    <p:extLst>
      <p:ext uri="{BB962C8B-B14F-4D97-AF65-F5344CB8AC3E}">
        <p14:creationId xmlns:p14="http://schemas.microsoft.com/office/powerpoint/2010/main" val="2926921594"/>
      </p:ext>
    </p:extLst>
  </p:cSld>
  <p:clrMapOvr>
    <a:masterClrMapping/>
  </p:clrMapOvr>
  <mc:AlternateContent xmlns:mc="http://schemas.openxmlformats.org/markup-compatibility/2006">
    <mc:Choice xmlns:p14="http://schemas.microsoft.com/office/powerpoint/2010/main" Requires="p14">
      <p:transition spd="slow" p14:dur="2000" advTm="5635"/>
    </mc:Choice>
    <mc:Fallback>
      <p:transition spd="slow" advTm="5635"/>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Group 5"/>
          <p:cNvGrpSpPr/>
          <p:nvPr/>
        </p:nvGrpSpPr>
        <p:grpSpPr>
          <a:xfrm>
            <a:off x="6696236" y="227397"/>
            <a:ext cx="2447764" cy="504056"/>
            <a:chOff x="6696236" y="1700808"/>
            <a:chExt cx="2447764" cy="504056"/>
          </a:xfrm>
          <a:solidFill>
            <a:schemeClr val="accent6"/>
          </a:solidFill>
        </p:grpSpPr>
        <p:sp>
          <p:nvSpPr>
            <p:cNvPr id="5" name="Oval 4"/>
            <p:cNvSpPr/>
            <p:nvPr/>
          </p:nvSpPr>
          <p:spPr>
            <a:xfrm>
              <a:off x="6696236" y="1700808"/>
              <a:ext cx="504056" cy="50405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p:cNvSpPr/>
            <p:nvPr/>
          </p:nvSpPr>
          <p:spPr>
            <a:xfrm>
              <a:off x="6948264" y="1700808"/>
              <a:ext cx="2195736" cy="504056"/>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0" rIns="180000" rtlCol="0" anchor="ctr"/>
            <a:lstStyle/>
            <a:p>
              <a:r>
                <a:rPr lang="en-GB" altLang="en-US" b="1" dirty="0">
                  <a:solidFill>
                    <a:schemeClr val="bg1"/>
                  </a:solidFill>
                </a:rPr>
                <a:t>Revisit and Review</a:t>
              </a:r>
            </a:p>
          </p:txBody>
        </p:sp>
      </p:grpSp>
      <p:sp>
        <p:nvSpPr>
          <p:cNvPr id="26" name="Speech Bubble">
            <a:extLst>
              <a:ext uri="{FF2B5EF4-FFF2-40B4-BE49-F238E27FC236}">
                <a16:creationId xmlns:a16="http://schemas.microsoft.com/office/drawing/2014/main" id="{AB6F159F-735F-465C-A86F-7DB4A3AA22C9}"/>
              </a:ext>
            </a:extLst>
          </p:cNvPr>
          <p:cNvSpPr/>
          <p:nvPr/>
        </p:nvSpPr>
        <p:spPr>
          <a:xfrm>
            <a:off x="1043608" y="836613"/>
            <a:ext cx="6262587" cy="752475"/>
          </a:xfrm>
          <a:prstGeom prst="wedgeRoundRectCallout">
            <a:avLst>
              <a:gd name="adj1" fmla="val 46020"/>
              <a:gd name="adj2" fmla="val 82445"/>
              <a:gd name="adj3" fmla="val 16667"/>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r>
              <a:rPr lang="en-GB" dirty="0">
                <a:solidFill>
                  <a:schemeClr val="tx1"/>
                </a:solidFill>
                <a:latin typeface="Twinkl" pitchFamily="50" charset="0"/>
              </a:rPr>
              <a:t>Now, let’s write them down.</a:t>
            </a:r>
          </a:p>
        </p:txBody>
      </p:sp>
      <p:pic>
        <p:nvPicPr>
          <p:cNvPr id="27" name="Picture 26"/>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683568" y="1916832"/>
            <a:ext cx="5544616" cy="4303195"/>
          </a:xfrm>
          <a:prstGeom prst="rect">
            <a:avLst/>
          </a:prstGeom>
        </p:spPr>
      </p:pic>
      <p:pic>
        <p:nvPicPr>
          <p:cNvPr id="28" name="Picture 27"/>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7113868" y="1484784"/>
            <a:ext cx="1488655" cy="4581128"/>
          </a:xfrm>
          <a:prstGeom prst="rect">
            <a:avLst/>
          </a:prstGeom>
        </p:spPr>
      </p:pic>
      <p:sp>
        <p:nvSpPr>
          <p:cNvPr id="29" name="TextBox 28"/>
          <p:cNvSpPr txBox="1"/>
          <p:nvPr/>
        </p:nvSpPr>
        <p:spPr>
          <a:xfrm>
            <a:off x="1259632" y="3140968"/>
            <a:ext cx="4464496" cy="1323439"/>
          </a:xfrm>
          <a:prstGeom prst="rect">
            <a:avLst/>
          </a:prstGeom>
          <a:noFill/>
        </p:spPr>
        <p:txBody>
          <a:bodyPr wrap="square" rtlCol="0">
            <a:spAutoFit/>
          </a:bodyPr>
          <a:lstStyle/>
          <a:p>
            <a:pPr algn="ctr"/>
            <a:r>
              <a:rPr lang="en-GB" sz="8000" dirty="0"/>
              <a:t>noisy</a:t>
            </a:r>
          </a:p>
        </p:txBody>
      </p:sp>
      <p:pic>
        <p:nvPicPr>
          <p:cNvPr id="2" name="Audio 1">
            <a:hlinkClick r:id="" action="ppaction://media"/>
            <a:extLst>
              <a:ext uri="{FF2B5EF4-FFF2-40B4-BE49-F238E27FC236}">
                <a16:creationId xmlns:a16="http://schemas.microsoft.com/office/drawing/2014/main" id="{27903322-B9FB-CC4F-A2FB-EE4FCBFE0E26}"/>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8115300" y="5829300"/>
            <a:ext cx="812800" cy="812800"/>
          </a:xfrm>
          <a:prstGeom prst="rect">
            <a:avLst/>
          </a:prstGeom>
        </p:spPr>
      </p:pic>
    </p:spTree>
    <p:extLst>
      <p:ext uri="{BB962C8B-B14F-4D97-AF65-F5344CB8AC3E}">
        <p14:creationId xmlns:p14="http://schemas.microsoft.com/office/powerpoint/2010/main" val="3394247411"/>
      </p:ext>
    </p:extLst>
  </p:cSld>
  <p:clrMapOvr>
    <a:masterClrMapping/>
  </p:clrMapOvr>
  <mc:AlternateContent xmlns:mc="http://schemas.openxmlformats.org/markup-compatibility/2006">
    <mc:Choice xmlns:p14="http://schemas.microsoft.com/office/powerpoint/2010/main" Requires="p14">
      <p:transition spd="slow" p14:dur="2000" advTm="5425"/>
    </mc:Choice>
    <mc:Fallback>
      <p:transition spd="slow" advTm="5425"/>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Group 5"/>
          <p:cNvGrpSpPr/>
          <p:nvPr/>
        </p:nvGrpSpPr>
        <p:grpSpPr>
          <a:xfrm>
            <a:off x="6696236" y="227397"/>
            <a:ext cx="2447764" cy="504056"/>
            <a:chOff x="6696236" y="1700808"/>
            <a:chExt cx="2447764" cy="504056"/>
          </a:xfrm>
          <a:solidFill>
            <a:schemeClr val="accent6"/>
          </a:solidFill>
        </p:grpSpPr>
        <p:sp>
          <p:nvSpPr>
            <p:cNvPr id="5" name="Oval 4"/>
            <p:cNvSpPr/>
            <p:nvPr/>
          </p:nvSpPr>
          <p:spPr>
            <a:xfrm>
              <a:off x="6696236" y="1700808"/>
              <a:ext cx="504056" cy="50405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p:cNvSpPr/>
            <p:nvPr/>
          </p:nvSpPr>
          <p:spPr>
            <a:xfrm>
              <a:off x="6948264" y="1700808"/>
              <a:ext cx="2195736" cy="504056"/>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0" rIns="180000" rtlCol="0" anchor="ctr"/>
            <a:lstStyle/>
            <a:p>
              <a:r>
                <a:rPr lang="en-GB" altLang="en-US" b="1" dirty="0">
                  <a:solidFill>
                    <a:schemeClr val="bg1"/>
                  </a:solidFill>
                </a:rPr>
                <a:t>Revisit and Review</a:t>
              </a:r>
            </a:p>
          </p:txBody>
        </p:sp>
      </p:grpSp>
      <p:sp>
        <p:nvSpPr>
          <p:cNvPr id="26" name="Speech Bubble">
            <a:extLst>
              <a:ext uri="{FF2B5EF4-FFF2-40B4-BE49-F238E27FC236}">
                <a16:creationId xmlns:a16="http://schemas.microsoft.com/office/drawing/2014/main" id="{AB6F159F-735F-465C-A86F-7DB4A3AA22C9}"/>
              </a:ext>
            </a:extLst>
          </p:cNvPr>
          <p:cNvSpPr/>
          <p:nvPr/>
        </p:nvSpPr>
        <p:spPr>
          <a:xfrm>
            <a:off x="1043608" y="836613"/>
            <a:ext cx="6262587" cy="752475"/>
          </a:xfrm>
          <a:prstGeom prst="wedgeRoundRectCallout">
            <a:avLst>
              <a:gd name="adj1" fmla="val 46020"/>
              <a:gd name="adj2" fmla="val 82445"/>
              <a:gd name="adj3" fmla="val 16667"/>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r>
              <a:rPr lang="en-GB" dirty="0">
                <a:solidFill>
                  <a:schemeClr val="tx1"/>
                </a:solidFill>
                <a:latin typeface="Twinkl" pitchFamily="50" charset="0"/>
              </a:rPr>
              <a:t>Now, let’s write them down.</a:t>
            </a:r>
          </a:p>
        </p:txBody>
      </p:sp>
      <p:pic>
        <p:nvPicPr>
          <p:cNvPr id="27" name="Picture 26"/>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683568" y="1916832"/>
            <a:ext cx="5544616" cy="4303195"/>
          </a:xfrm>
          <a:prstGeom prst="rect">
            <a:avLst/>
          </a:prstGeom>
        </p:spPr>
      </p:pic>
      <p:pic>
        <p:nvPicPr>
          <p:cNvPr id="28" name="Picture 27"/>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7113868" y="1484784"/>
            <a:ext cx="1488655" cy="4581128"/>
          </a:xfrm>
          <a:prstGeom prst="rect">
            <a:avLst/>
          </a:prstGeom>
        </p:spPr>
      </p:pic>
      <p:sp>
        <p:nvSpPr>
          <p:cNvPr id="29" name="TextBox 28"/>
          <p:cNvSpPr txBox="1"/>
          <p:nvPr/>
        </p:nvSpPr>
        <p:spPr>
          <a:xfrm>
            <a:off x="1259632" y="3140968"/>
            <a:ext cx="4464496" cy="1323439"/>
          </a:xfrm>
          <a:prstGeom prst="rect">
            <a:avLst/>
          </a:prstGeom>
          <a:noFill/>
        </p:spPr>
        <p:txBody>
          <a:bodyPr wrap="square" rtlCol="0">
            <a:spAutoFit/>
          </a:bodyPr>
          <a:lstStyle/>
          <a:p>
            <a:pPr algn="ctr"/>
            <a:r>
              <a:rPr lang="en-GB" sz="8000" dirty="0"/>
              <a:t>slimy</a:t>
            </a:r>
          </a:p>
        </p:txBody>
      </p:sp>
      <p:pic>
        <p:nvPicPr>
          <p:cNvPr id="2" name="Audio 1">
            <a:hlinkClick r:id="" action="ppaction://media"/>
            <a:extLst>
              <a:ext uri="{FF2B5EF4-FFF2-40B4-BE49-F238E27FC236}">
                <a16:creationId xmlns:a16="http://schemas.microsoft.com/office/drawing/2014/main" id="{A6161F35-D4C0-0B42-8C10-DF0C1092B031}"/>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8115300" y="5829300"/>
            <a:ext cx="812800" cy="812800"/>
          </a:xfrm>
          <a:prstGeom prst="rect">
            <a:avLst/>
          </a:prstGeom>
        </p:spPr>
      </p:pic>
    </p:spTree>
    <p:extLst>
      <p:ext uri="{BB962C8B-B14F-4D97-AF65-F5344CB8AC3E}">
        <p14:creationId xmlns:p14="http://schemas.microsoft.com/office/powerpoint/2010/main" val="1873838439"/>
      </p:ext>
    </p:extLst>
  </p:cSld>
  <p:clrMapOvr>
    <a:masterClrMapping/>
  </p:clrMapOvr>
  <mc:AlternateContent xmlns:mc="http://schemas.openxmlformats.org/markup-compatibility/2006">
    <mc:Choice xmlns:p14="http://schemas.microsoft.com/office/powerpoint/2010/main" Requires="p14">
      <p:transition spd="slow" p14:dur="2000" advTm="5968"/>
    </mc:Choice>
    <mc:Fallback>
      <p:transition spd="slow" advTm="596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Group 5"/>
          <p:cNvGrpSpPr/>
          <p:nvPr/>
        </p:nvGrpSpPr>
        <p:grpSpPr>
          <a:xfrm>
            <a:off x="6696236" y="227397"/>
            <a:ext cx="2447764" cy="504056"/>
            <a:chOff x="6696236" y="1700808"/>
            <a:chExt cx="2447764" cy="504056"/>
          </a:xfrm>
          <a:solidFill>
            <a:schemeClr val="accent6"/>
          </a:solidFill>
        </p:grpSpPr>
        <p:sp>
          <p:nvSpPr>
            <p:cNvPr id="5" name="Oval 4"/>
            <p:cNvSpPr/>
            <p:nvPr/>
          </p:nvSpPr>
          <p:spPr>
            <a:xfrm>
              <a:off x="6696236" y="1700808"/>
              <a:ext cx="504056" cy="50405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p:cNvSpPr/>
            <p:nvPr/>
          </p:nvSpPr>
          <p:spPr>
            <a:xfrm>
              <a:off x="6948264" y="1700808"/>
              <a:ext cx="2195736" cy="504056"/>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0" rIns="180000" rtlCol="0" anchor="ctr"/>
            <a:lstStyle/>
            <a:p>
              <a:r>
                <a:rPr lang="en-GB" altLang="en-US" b="1" dirty="0">
                  <a:solidFill>
                    <a:schemeClr val="bg1"/>
                  </a:solidFill>
                </a:rPr>
                <a:t>Revisit and Review</a:t>
              </a:r>
            </a:p>
          </p:txBody>
        </p:sp>
      </p:grpSp>
      <p:sp>
        <p:nvSpPr>
          <p:cNvPr id="26" name="Speech Bubble">
            <a:extLst>
              <a:ext uri="{FF2B5EF4-FFF2-40B4-BE49-F238E27FC236}">
                <a16:creationId xmlns:a16="http://schemas.microsoft.com/office/drawing/2014/main" id="{AB6F159F-735F-465C-A86F-7DB4A3AA22C9}"/>
              </a:ext>
            </a:extLst>
          </p:cNvPr>
          <p:cNvSpPr/>
          <p:nvPr/>
        </p:nvSpPr>
        <p:spPr>
          <a:xfrm>
            <a:off x="1043608" y="836613"/>
            <a:ext cx="6262587" cy="752475"/>
          </a:xfrm>
          <a:prstGeom prst="wedgeRoundRectCallout">
            <a:avLst>
              <a:gd name="adj1" fmla="val 46020"/>
              <a:gd name="adj2" fmla="val 82445"/>
              <a:gd name="adj3" fmla="val 16667"/>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r>
              <a:rPr lang="en-GB" dirty="0">
                <a:solidFill>
                  <a:schemeClr val="tx1"/>
                </a:solidFill>
                <a:latin typeface="Twinkl" pitchFamily="50" charset="0"/>
              </a:rPr>
              <a:t>Now, let’s write them down.</a:t>
            </a:r>
          </a:p>
        </p:txBody>
      </p:sp>
      <p:pic>
        <p:nvPicPr>
          <p:cNvPr id="27" name="Picture 26"/>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683568" y="1916832"/>
            <a:ext cx="5544616" cy="4303195"/>
          </a:xfrm>
          <a:prstGeom prst="rect">
            <a:avLst/>
          </a:prstGeom>
        </p:spPr>
      </p:pic>
      <p:pic>
        <p:nvPicPr>
          <p:cNvPr id="28" name="Picture 27"/>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7113868" y="1484784"/>
            <a:ext cx="1488655" cy="4581128"/>
          </a:xfrm>
          <a:prstGeom prst="rect">
            <a:avLst/>
          </a:prstGeom>
        </p:spPr>
      </p:pic>
      <p:sp>
        <p:nvSpPr>
          <p:cNvPr id="29" name="TextBox 28"/>
          <p:cNvSpPr txBox="1"/>
          <p:nvPr/>
        </p:nvSpPr>
        <p:spPr>
          <a:xfrm>
            <a:off x="1259632" y="3140968"/>
            <a:ext cx="4464496" cy="1323439"/>
          </a:xfrm>
          <a:prstGeom prst="rect">
            <a:avLst/>
          </a:prstGeom>
          <a:noFill/>
        </p:spPr>
        <p:txBody>
          <a:bodyPr wrap="square" rtlCol="0">
            <a:spAutoFit/>
          </a:bodyPr>
          <a:lstStyle/>
          <a:p>
            <a:pPr algn="ctr"/>
            <a:r>
              <a:rPr lang="en-GB" sz="8000" dirty="0"/>
              <a:t>money</a:t>
            </a:r>
          </a:p>
        </p:txBody>
      </p:sp>
      <p:pic>
        <p:nvPicPr>
          <p:cNvPr id="2" name="Audio 1">
            <a:hlinkClick r:id="" action="ppaction://media"/>
            <a:extLst>
              <a:ext uri="{FF2B5EF4-FFF2-40B4-BE49-F238E27FC236}">
                <a16:creationId xmlns:a16="http://schemas.microsoft.com/office/drawing/2014/main" id="{2B02779A-F9EF-6042-82BD-254E6EA9C8B3}"/>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8115300" y="5829300"/>
            <a:ext cx="812800" cy="812800"/>
          </a:xfrm>
          <a:prstGeom prst="rect">
            <a:avLst/>
          </a:prstGeom>
        </p:spPr>
      </p:pic>
    </p:spTree>
    <p:extLst>
      <p:ext uri="{BB962C8B-B14F-4D97-AF65-F5344CB8AC3E}">
        <p14:creationId xmlns:p14="http://schemas.microsoft.com/office/powerpoint/2010/main" val="1936403122"/>
      </p:ext>
    </p:extLst>
  </p:cSld>
  <p:clrMapOvr>
    <a:masterClrMapping/>
  </p:clrMapOvr>
  <mc:AlternateContent xmlns:mc="http://schemas.openxmlformats.org/markup-compatibility/2006">
    <mc:Choice xmlns:p14="http://schemas.microsoft.com/office/powerpoint/2010/main" Requires="p14">
      <p:transition spd="slow" p14:dur="2000" advTm="6987"/>
    </mc:Choice>
    <mc:Fallback>
      <p:transition spd="slow" advTm="6987"/>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Group 5"/>
          <p:cNvGrpSpPr/>
          <p:nvPr/>
        </p:nvGrpSpPr>
        <p:grpSpPr>
          <a:xfrm>
            <a:off x="6696236" y="227397"/>
            <a:ext cx="2447764" cy="504056"/>
            <a:chOff x="6696236" y="1700808"/>
            <a:chExt cx="2447764" cy="504056"/>
          </a:xfrm>
          <a:solidFill>
            <a:schemeClr val="accent6"/>
          </a:solidFill>
        </p:grpSpPr>
        <p:sp>
          <p:nvSpPr>
            <p:cNvPr id="5" name="Oval 4"/>
            <p:cNvSpPr/>
            <p:nvPr/>
          </p:nvSpPr>
          <p:spPr>
            <a:xfrm>
              <a:off x="6696236" y="1700808"/>
              <a:ext cx="504056" cy="50405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p:cNvSpPr/>
            <p:nvPr/>
          </p:nvSpPr>
          <p:spPr>
            <a:xfrm>
              <a:off x="6948264" y="1700808"/>
              <a:ext cx="2195736" cy="504056"/>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0" rIns="180000" rtlCol="0" anchor="ctr"/>
            <a:lstStyle/>
            <a:p>
              <a:r>
                <a:rPr lang="en-GB" altLang="en-US" b="1" dirty="0">
                  <a:solidFill>
                    <a:schemeClr val="bg1"/>
                  </a:solidFill>
                </a:rPr>
                <a:t>Revisit and Review</a:t>
              </a:r>
            </a:p>
          </p:txBody>
        </p:sp>
      </p:grpSp>
      <p:sp>
        <p:nvSpPr>
          <p:cNvPr id="26" name="Speech Bubble">
            <a:extLst>
              <a:ext uri="{FF2B5EF4-FFF2-40B4-BE49-F238E27FC236}">
                <a16:creationId xmlns:a16="http://schemas.microsoft.com/office/drawing/2014/main" id="{AB6F159F-735F-465C-A86F-7DB4A3AA22C9}"/>
              </a:ext>
            </a:extLst>
          </p:cNvPr>
          <p:cNvSpPr/>
          <p:nvPr/>
        </p:nvSpPr>
        <p:spPr>
          <a:xfrm>
            <a:off x="1043608" y="836613"/>
            <a:ext cx="6262587" cy="752475"/>
          </a:xfrm>
          <a:prstGeom prst="wedgeRoundRectCallout">
            <a:avLst>
              <a:gd name="adj1" fmla="val 46020"/>
              <a:gd name="adj2" fmla="val 82445"/>
              <a:gd name="adj3" fmla="val 16667"/>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r>
              <a:rPr lang="en-GB" dirty="0">
                <a:solidFill>
                  <a:schemeClr val="tx1"/>
                </a:solidFill>
                <a:latin typeface="Twinkl" pitchFamily="50" charset="0"/>
              </a:rPr>
              <a:t>Now, let’s write them down.</a:t>
            </a:r>
          </a:p>
        </p:txBody>
      </p:sp>
      <p:pic>
        <p:nvPicPr>
          <p:cNvPr id="27" name="Picture 26"/>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683568" y="1916832"/>
            <a:ext cx="5544616" cy="4303195"/>
          </a:xfrm>
          <a:prstGeom prst="rect">
            <a:avLst/>
          </a:prstGeom>
        </p:spPr>
      </p:pic>
      <p:pic>
        <p:nvPicPr>
          <p:cNvPr id="28" name="Picture 27"/>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7113868" y="1484784"/>
            <a:ext cx="1488655" cy="4581128"/>
          </a:xfrm>
          <a:prstGeom prst="rect">
            <a:avLst/>
          </a:prstGeom>
        </p:spPr>
      </p:pic>
      <p:sp>
        <p:nvSpPr>
          <p:cNvPr id="29" name="TextBox 28"/>
          <p:cNvSpPr txBox="1"/>
          <p:nvPr/>
        </p:nvSpPr>
        <p:spPr>
          <a:xfrm>
            <a:off x="1259632" y="3140968"/>
            <a:ext cx="4464496" cy="1323439"/>
          </a:xfrm>
          <a:prstGeom prst="rect">
            <a:avLst/>
          </a:prstGeom>
          <a:noFill/>
        </p:spPr>
        <p:txBody>
          <a:bodyPr wrap="square" rtlCol="0">
            <a:spAutoFit/>
          </a:bodyPr>
          <a:lstStyle/>
          <a:p>
            <a:pPr algn="ctr"/>
            <a:r>
              <a:rPr lang="en-GB" sz="8000" dirty="0"/>
              <a:t>parents</a:t>
            </a:r>
          </a:p>
        </p:txBody>
      </p:sp>
      <p:pic>
        <p:nvPicPr>
          <p:cNvPr id="2" name="Audio 1">
            <a:hlinkClick r:id="" action="ppaction://media"/>
            <a:extLst>
              <a:ext uri="{FF2B5EF4-FFF2-40B4-BE49-F238E27FC236}">
                <a16:creationId xmlns:a16="http://schemas.microsoft.com/office/drawing/2014/main" id="{2F151940-5409-DB40-AC61-C7DB1E68E290}"/>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8115300" y="5829300"/>
            <a:ext cx="812800" cy="812800"/>
          </a:xfrm>
          <a:prstGeom prst="rect">
            <a:avLst/>
          </a:prstGeom>
        </p:spPr>
      </p:pic>
    </p:spTree>
    <p:extLst>
      <p:ext uri="{BB962C8B-B14F-4D97-AF65-F5344CB8AC3E}">
        <p14:creationId xmlns:p14="http://schemas.microsoft.com/office/powerpoint/2010/main" val="1165912334"/>
      </p:ext>
    </p:extLst>
  </p:cSld>
  <p:clrMapOvr>
    <a:masterClrMapping/>
  </p:clrMapOvr>
  <mc:AlternateContent xmlns:mc="http://schemas.openxmlformats.org/markup-compatibility/2006">
    <mc:Choice xmlns:p14="http://schemas.microsoft.com/office/powerpoint/2010/main" Requires="p14">
      <p:transition spd="slow" p14:dur="2000" advTm="7969"/>
    </mc:Choice>
    <mc:Fallback>
      <p:transition spd="slow" advTm="7969"/>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Group 5"/>
          <p:cNvGrpSpPr/>
          <p:nvPr/>
        </p:nvGrpSpPr>
        <p:grpSpPr>
          <a:xfrm>
            <a:off x="8020050" y="227397"/>
            <a:ext cx="1123947" cy="504056"/>
            <a:chOff x="8020930" y="1700808"/>
            <a:chExt cx="1159582" cy="504056"/>
          </a:xfrm>
          <a:solidFill>
            <a:schemeClr val="accent6"/>
          </a:solidFill>
        </p:grpSpPr>
        <p:sp>
          <p:nvSpPr>
            <p:cNvPr id="5" name="Oval 4"/>
            <p:cNvSpPr/>
            <p:nvPr/>
          </p:nvSpPr>
          <p:spPr>
            <a:xfrm>
              <a:off x="8020930" y="1700808"/>
              <a:ext cx="519979" cy="50405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p:cNvSpPr/>
            <p:nvPr/>
          </p:nvSpPr>
          <p:spPr>
            <a:xfrm>
              <a:off x="8280920" y="1700808"/>
              <a:ext cx="899592" cy="504056"/>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0" rIns="180000" rtlCol="0" anchor="ctr"/>
            <a:lstStyle/>
            <a:p>
              <a:r>
                <a:rPr lang="en-GB" altLang="en-US" b="1" dirty="0">
                  <a:solidFill>
                    <a:schemeClr val="bg1"/>
                  </a:solidFill>
                </a:rPr>
                <a:t>Teach</a:t>
              </a:r>
            </a:p>
          </p:txBody>
        </p:sp>
      </p:grpSp>
      <p:sp>
        <p:nvSpPr>
          <p:cNvPr id="7" name="Explosion 1 6"/>
          <p:cNvSpPr/>
          <p:nvPr/>
        </p:nvSpPr>
        <p:spPr>
          <a:xfrm>
            <a:off x="2855839" y="3320337"/>
            <a:ext cx="3681694" cy="3681694"/>
          </a:xfrm>
          <a:prstGeom prst="irregularSeal1">
            <a:avLst/>
          </a:prstGeom>
          <a:solidFill>
            <a:schemeClr val="accent5">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Rounded Corners 15">
            <a:extLst>
              <a:ext uri="{FF2B5EF4-FFF2-40B4-BE49-F238E27FC236}">
                <a16:creationId xmlns:a16="http://schemas.microsoft.com/office/drawing/2014/main" id="{B3E7A0D5-36EC-4F2A-AFCF-B1CFD7242B86}"/>
              </a:ext>
            </a:extLst>
          </p:cNvPr>
          <p:cNvSpPr/>
          <p:nvPr/>
        </p:nvSpPr>
        <p:spPr>
          <a:xfrm>
            <a:off x="683569" y="826903"/>
            <a:ext cx="7840481" cy="2625597"/>
          </a:xfrm>
          <a:prstGeom prst="roundRect">
            <a:avLst>
              <a:gd name="adj" fmla="val 10033"/>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r>
              <a:rPr lang="en-GB" sz="2400" dirty="0">
                <a:solidFill>
                  <a:schemeClr val="tx1"/>
                </a:solidFill>
                <a:latin typeface="Twinkl" pitchFamily="50" charset="0"/>
              </a:rPr>
              <a:t>Today, we are learning to write sentences that contain words with suffixes </a:t>
            </a:r>
            <a:r>
              <a:rPr lang="en-GB" sz="2400" b="1" dirty="0">
                <a:solidFill>
                  <a:schemeClr val="tx1"/>
                </a:solidFill>
                <a:latin typeface="Twinkl" pitchFamily="50" charset="0"/>
              </a:rPr>
              <a:t>–</a:t>
            </a:r>
            <a:r>
              <a:rPr lang="en-GB" sz="2400" b="1" dirty="0" err="1">
                <a:solidFill>
                  <a:schemeClr val="tx1"/>
                </a:solidFill>
                <a:latin typeface="Twinkl" pitchFamily="50" charset="0"/>
              </a:rPr>
              <a:t>est</a:t>
            </a:r>
            <a:r>
              <a:rPr lang="en-GB" sz="2400" b="1" dirty="0">
                <a:solidFill>
                  <a:schemeClr val="tx1"/>
                </a:solidFill>
                <a:latin typeface="Twinkl" pitchFamily="50" charset="0"/>
              </a:rPr>
              <a:t> </a:t>
            </a:r>
            <a:r>
              <a:rPr lang="en-GB" sz="2400" dirty="0">
                <a:solidFill>
                  <a:schemeClr val="tx1"/>
                </a:solidFill>
                <a:latin typeface="Twinkl" pitchFamily="50" charset="0"/>
              </a:rPr>
              <a:t>and </a:t>
            </a:r>
            <a:r>
              <a:rPr lang="en-GB" sz="2400" b="1" dirty="0">
                <a:solidFill>
                  <a:schemeClr val="tx1"/>
                </a:solidFill>
                <a:latin typeface="Twinkl" pitchFamily="50" charset="0"/>
              </a:rPr>
              <a:t>–y </a:t>
            </a:r>
            <a:r>
              <a:rPr lang="en-GB" sz="2400" dirty="0">
                <a:solidFill>
                  <a:schemeClr val="tx1"/>
                </a:solidFill>
                <a:latin typeface="Twinkl" pitchFamily="50" charset="0"/>
              </a:rPr>
              <a:t>added to words ending in </a:t>
            </a:r>
            <a:r>
              <a:rPr lang="en-GB" sz="2400" b="1" dirty="0">
                <a:solidFill>
                  <a:schemeClr val="tx1"/>
                </a:solidFill>
                <a:latin typeface="Twinkl" pitchFamily="50" charset="0"/>
              </a:rPr>
              <a:t>e</a:t>
            </a:r>
            <a:r>
              <a:rPr lang="en-GB" sz="2400" dirty="0">
                <a:solidFill>
                  <a:schemeClr val="tx1"/>
                </a:solidFill>
                <a:latin typeface="Twinkl" pitchFamily="50" charset="0"/>
              </a:rPr>
              <a:t>.</a:t>
            </a:r>
          </a:p>
          <a:p>
            <a:pPr algn="ctr"/>
            <a:endParaRPr lang="en-US" sz="2400" dirty="0">
              <a:solidFill>
                <a:schemeClr val="tx1"/>
              </a:solidFill>
              <a:latin typeface="Twinkl" pitchFamily="50" charset="0"/>
            </a:endParaRPr>
          </a:p>
          <a:p>
            <a:pPr algn="ctr"/>
            <a:r>
              <a:rPr lang="en-US" sz="2400" dirty="0">
                <a:solidFill>
                  <a:schemeClr val="tx1"/>
                </a:solidFill>
                <a:latin typeface="Twinkl" pitchFamily="50" charset="0"/>
              </a:rPr>
              <a:t>We are also learning to identify and use exclamations and statements.</a:t>
            </a:r>
            <a:endParaRPr lang="en-GB" sz="7200" dirty="0">
              <a:solidFill>
                <a:schemeClr val="tx1"/>
              </a:solidFill>
              <a:latin typeface="Twinkl" pitchFamily="50" charset="0"/>
            </a:endParaRPr>
          </a:p>
        </p:txBody>
      </p:sp>
      <p:pic>
        <p:nvPicPr>
          <p:cNvPr id="9" name="Picture 8"/>
          <p:cNvPicPr>
            <a:picLocks noChangeAspect="1"/>
          </p:cNvPicPr>
          <p:nvPr/>
        </p:nvPicPr>
        <p:blipFill rotWithShape="1">
          <a:blip r:embed="rId4" cstate="email">
            <a:extLst>
              <a:ext uri="{28A0092B-C50C-407E-A947-70E740481C1C}">
                <a14:useLocalDpi xmlns:a14="http://schemas.microsoft.com/office/drawing/2010/main"/>
              </a:ext>
            </a:extLst>
          </a:blip>
          <a:srcRect/>
          <a:stretch/>
        </p:blipFill>
        <p:spPr>
          <a:xfrm>
            <a:off x="2859783" y="3314095"/>
            <a:ext cx="2736129" cy="3548178"/>
          </a:xfrm>
          <a:prstGeom prst="rect">
            <a:avLst/>
          </a:prstGeom>
        </p:spPr>
      </p:pic>
      <p:pic>
        <p:nvPicPr>
          <p:cNvPr id="2" name="Audio 1">
            <a:hlinkClick r:id="" action="ppaction://media"/>
            <a:extLst>
              <a:ext uri="{FF2B5EF4-FFF2-40B4-BE49-F238E27FC236}">
                <a16:creationId xmlns:a16="http://schemas.microsoft.com/office/drawing/2014/main" id="{1F46DD3D-2CB8-6240-A7A8-283B6A0B8B2A}"/>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8115300" y="5829300"/>
            <a:ext cx="812800" cy="812800"/>
          </a:xfrm>
          <a:prstGeom prst="rect">
            <a:avLst/>
          </a:prstGeom>
        </p:spPr>
      </p:pic>
    </p:spTree>
    <p:extLst>
      <p:ext uri="{BB962C8B-B14F-4D97-AF65-F5344CB8AC3E}">
        <p14:creationId xmlns:p14="http://schemas.microsoft.com/office/powerpoint/2010/main" val="383865670"/>
      </p:ext>
    </p:extLst>
  </p:cSld>
  <p:clrMapOvr>
    <a:masterClrMapping/>
  </p:clrMapOvr>
  <mc:AlternateContent xmlns:mc="http://schemas.openxmlformats.org/markup-compatibility/2006">
    <mc:Choice xmlns:p14="http://schemas.microsoft.com/office/powerpoint/2010/main" Requires="p14">
      <p:transition spd="slow" p14:dur="2000" advTm="17145"/>
    </mc:Choice>
    <mc:Fallback>
      <p:transition spd="slow" advTm="17145"/>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11"/>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448733" y="437322"/>
            <a:ext cx="8255000" cy="5983356"/>
          </a:xfrm>
          <a:prstGeom prst="roundRect">
            <a:avLst>
              <a:gd name="adj" fmla="val 3033"/>
            </a:avLst>
          </a:prstGeom>
          <a:ln w="28575">
            <a:solidFill>
              <a:schemeClr val="bg1"/>
            </a:solidFill>
          </a:ln>
        </p:spPr>
      </p:pic>
      <p:grpSp>
        <p:nvGrpSpPr>
          <p:cNvPr id="6" name="Group 5"/>
          <p:cNvGrpSpPr/>
          <p:nvPr/>
        </p:nvGrpSpPr>
        <p:grpSpPr>
          <a:xfrm>
            <a:off x="8020050" y="227397"/>
            <a:ext cx="1123947" cy="504056"/>
            <a:chOff x="8020930" y="1700808"/>
            <a:chExt cx="1159582" cy="504056"/>
          </a:xfrm>
          <a:solidFill>
            <a:schemeClr val="accent6"/>
          </a:solidFill>
        </p:grpSpPr>
        <p:sp>
          <p:nvSpPr>
            <p:cNvPr id="5" name="Oval 4"/>
            <p:cNvSpPr/>
            <p:nvPr/>
          </p:nvSpPr>
          <p:spPr>
            <a:xfrm>
              <a:off x="8020930" y="1700808"/>
              <a:ext cx="519979" cy="50405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p:cNvSpPr/>
            <p:nvPr/>
          </p:nvSpPr>
          <p:spPr>
            <a:xfrm>
              <a:off x="8280920" y="1700808"/>
              <a:ext cx="899592" cy="504056"/>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0" rIns="180000" rtlCol="0" anchor="ctr"/>
            <a:lstStyle/>
            <a:p>
              <a:r>
                <a:rPr lang="en-GB" altLang="en-US" b="1" dirty="0">
                  <a:solidFill>
                    <a:schemeClr val="bg1"/>
                  </a:solidFill>
                </a:rPr>
                <a:t>Teach</a:t>
              </a:r>
            </a:p>
          </p:txBody>
        </p:sp>
      </p:grpSp>
      <p:pic>
        <p:nvPicPr>
          <p:cNvPr id="2" name="Picture 1"/>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5477216" y="2605918"/>
            <a:ext cx="2615652" cy="2790749"/>
          </a:xfrm>
          <a:prstGeom prst="rect">
            <a:avLst/>
          </a:prstGeom>
        </p:spPr>
      </p:pic>
      <p:sp>
        <p:nvSpPr>
          <p:cNvPr id="11" name="Rectangle: Rounded Corners 6">
            <a:extLst>
              <a:ext uri="{FF2B5EF4-FFF2-40B4-BE49-F238E27FC236}">
                <a16:creationId xmlns:a16="http://schemas.microsoft.com/office/drawing/2014/main" id="{7E405A8F-5F55-4B27-BAFC-69257B72E5EF}"/>
              </a:ext>
            </a:extLst>
          </p:cNvPr>
          <p:cNvSpPr/>
          <p:nvPr/>
        </p:nvSpPr>
        <p:spPr>
          <a:xfrm>
            <a:off x="684213" y="4529271"/>
            <a:ext cx="7775575" cy="1644532"/>
          </a:xfrm>
          <a:prstGeom prst="roundRect">
            <a:avLst>
              <a:gd name="adj" fmla="val 10033"/>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r>
              <a:rPr lang="en-GB" sz="2000" dirty="0">
                <a:solidFill>
                  <a:schemeClr val="tx1"/>
                </a:solidFill>
                <a:latin typeface="Twinkl" pitchFamily="50" charset="0"/>
              </a:rPr>
              <a:t>Kit and Sam were very excited. They were in Jay’s spaceship ready to take off for a tour around the planet. The engine was so noisy that they could barely hear each other talk! “Let’s go!” shouted Jay, as the spaceship gently manoeuvred up and over his house. </a:t>
            </a:r>
          </a:p>
        </p:txBody>
      </p:sp>
      <p:pic>
        <p:nvPicPr>
          <p:cNvPr id="3" name="Audio 2">
            <a:hlinkClick r:id="" action="ppaction://media"/>
            <a:extLst>
              <a:ext uri="{FF2B5EF4-FFF2-40B4-BE49-F238E27FC236}">
                <a16:creationId xmlns:a16="http://schemas.microsoft.com/office/drawing/2014/main" id="{E32E8041-CB7E-C64B-A868-22400B4E1D85}"/>
              </a:ext>
            </a:extLst>
          </p:cNvPr>
          <p:cNvPicPr>
            <a:picLocks noChangeAspect="1"/>
          </p:cNvPicPr>
          <p:nvPr>
            <a:audioFile r:link="rId3"/>
            <p:extLst>
              <p:ext uri="{DAA4B4D4-6D71-4841-9C94-3DE7FCFB9230}">
                <p14:media xmlns:p14="http://schemas.microsoft.com/office/powerpoint/2010/main" r:embed="rId2"/>
              </p:ext>
            </p:extLst>
          </p:nvPr>
        </p:nvPicPr>
        <p:blipFill>
          <a:blip r:embed="rId7"/>
          <a:stretch>
            <a:fillRect/>
          </a:stretch>
        </p:blipFill>
        <p:spPr>
          <a:xfrm>
            <a:off x="8115300" y="5829300"/>
            <a:ext cx="812800" cy="812800"/>
          </a:xfrm>
          <a:prstGeom prst="rect">
            <a:avLst/>
          </a:prstGeom>
        </p:spPr>
      </p:pic>
    </p:spTree>
    <p:custDataLst>
      <p:tags r:id="rId1"/>
    </p:custDataLst>
    <p:extLst>
      <p:ext uri="{BB962C8B-B14F-4D97-AF65-F5344CB8AC3E}">
        <p14:creationId xmlns:p14="http://schemas.microsoft.com/office/powerpoint/2010/main" val="1751268312"/>
      </p:ext>
    </p:extLst>
  </p:cSld>
  <p:clrMapOvr>
    <a:masterClrMapping/>
  </p:clrMapOvr>
  <mc:AlternateContent xmlns:mc="http://schemas.openxmlformats.org/markup-compatibility/2006">
    <mc:Choice xmlns:p14="http://schemas.microsoft.com/office/powerpoint/2010/main" Requires="p14">
      <p:transition spd="slow" p14:dur="2000" advTm="26737"/>
    </mc:Choice>
    <mc:Fallback>
      <p:transition spd="slow" advTm="26737"/>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par>
                    <p:cTn id="7" fill="hold">
                      <p:stCondLst>
                        <p:cond delay="indefinite"/>
                      </p:stCondLst>
                      <p:childTnLst>
                        <p:par>
                          <p:cTn id="8" fill="hold">
                            <p:stCondLst>
                              <p:cond delay="0"/>
                            </p:stCondLst>
                            <p:childTnLst>
                              <p:par>
                                <p:cTn id="9" presetID="42" presetClass="path" presetSubtype="0" accel="50000" decel="50000" fill="hold" nodeType="clickEffect">
                                  <p:stCondLst>
                                    <p:cond delay="0"/>
                                  </p:stCondLst>
                                  <p:childTnLst>
                                    <p:animMotion origin="layout" path="M -3.88889E-6 -3.33333E-6 L -3.88889E-6 -0.19583 " pathEditMode="relative" rAng="0" ptsTypes="AA">
                                      <p:cBhvr>
                                        <p:cTn id="10" dur="2000" fill="hold"/>
                                        <p:tgtEl>
                                          <p:spTgt spid="2"/>
                                        </p:tgtEl>
                                        <p:attrNameLst>
                                          <p:attrName>ppt_x</p:attrName>
                                          <p:attrName>ppt_y</p:attrName>
                                        </p:attrNameLst>
                                      </p:cBhvr>
                                      <p:rCtr x="0" y="-9792"/>
                                    </p:animMotion>
                                  </p:childTnLst>
                                </p:cTn>
                              </p:par>
                            </p:childTnLst>
                          </p:cTn>
                        </p:par>
                        <p:par>
                          <p:cTn id="11" fill="hold">
                            <p:stCondLst>
                              <p:cond delay="2000"/>
                            </p:stCondLst>
                            <p:childTnLst>
                              <p:par>
                                <p:cTn id="12" presetID="2" presetClass="exit" presetSubtype="9" fill="hold" nodeType="afterEffect">
                                  <p:stCondLst>
                                    <p:cond delay="0"/>
                                  </p:stCondLst>
                                  <p:childTnLst>
                                    <p:anim calcmode="lin" valueType="num">
                                      <p:cBhvr additive="base">
                                        <p:cTn id="13" dur="1300"/>
                                        <p:tgtEl>
                                          <p:spTgt spid="2"/>
                                        </p:tgtEl>
                                        <p:attrNameLst>
                                          <p:attrName>ppt_x</p:attrName>
                                        </p:attrNameLst>
                                      </p:cBhvr>
                                      <p:tavLst>
                                        <p:tav tm="0">
                                          <p:val>
                                            <p:strVal val="ppt_x"/>
                                          </p:val>
                                        </p:tav>
                                        <p:tav tm="100000">
                                          <p:val>
                                            <p:strVal val="0-ppt_w/2"/>
                                          </p:val>
                                        </p:tav>
                                      </p:tavLst>
                                    </p:anim>
                                    <p:anim calcmode="lin" valueType="num">
                                      <p:cBhvr additive="base">
                                        <p:cTn id="14" dur="1300"/>
                                        <p:tgtEl>
                                          <p:spTgt spid="2"/>
                                        </p:tgtEl>
                                        <p:attrNameLst>
                                          <p:attrName>ppt_y</p:attrName>
                                        </p:attrNameLst>
                                      </p:cBhvr>
                                      <p:tavLst>
                                        <p:tav tm="0">
                                          <p:val>
                                            <p:strVal val="ppt_y"/>
                                          </p:val>
                                        </p:tav>
                                        <p:tav tm="100000">
                                          <p:val>
                                            <p:strVal val="0-ppt_h/2"/>
                                          </p:val>
                                        </p:tav>
                                      </p:tavLst>
                                    </p:anim>
                                    <p:set>
                                      <p:cBhvr>
                                        <p:cTn id="15" dur="1" fill="hold">
                                          <p:stCondLst>
                                            <p:cond delay="1299"/>
                                          </p:stCondLst>
                                        </p:cTn>
                                        <p:tgtEl>
                                          <p:spTgt spid="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16" fill="hold" display="0">
                  <p:stCondLst>
                    <p:cond delay="indefinite"/>
                  </p:stCondLst>
                  <p:endCondLst>
                    <p:cond evt="onStopAudio" delay="0">
                      <p:tgtEl>
                        <p:sldTgt/>
                      </p:tgtEl>
                    </p:cond>
                  </p:endCondLst>
                </p:cTn>
                <p:tgtEl>
                  <p:spTgt spid="3"/>
                </p:tgtEl>
              </p:cMediaNode>
            </p:audio>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448733" y="427290"/>
            <a:ext cx="8255000" cy="5964963"/>
          </a:xfrm>
          <a:prstGeom prst="roundRect">
            <a:avLst>
              <a:gd name="adj" fmla="val 3033"/>
            </a:avLst>
          </a:prstGeom>
          <a:ln w="28575">
            <a:solidFill>
              <a:schemeClr val="bg1"/>
            </a:solidFill>
          </a:ln>
        </p:spPr>
      </p:pic>
      <p:grpSp>
        <p:nvGrpSpPr>
          <p:cNvPr id="6" name="Group 5"/>
          <p:cNvGrpSpPr/>
          <p:nvPr/>
        </p:nvGrpSpPr>
        <p:grpSpPr>
          <a:xfrm>
            <a:off x="8020050" y="227397"/>
            <a:ext cx="1123947" cy="504056"/>
            <a:chOff x="8020930" y="1700808"/>
            <a:chExt cx="1159582" cy="504056"/>
          </a:xfrm>
          <a:solidFill>
            <a:schemeClr val="accent6"/>
          </a:solidFill>
        </p:grpSpPr>
        <p:sp>
          <p:nvSpPr>
            <p:cNvPr id="5" name="Oval 4"/>
            <p:cNvSpPr/>
            <p:nvPr/>
          </p:nvSpPr>
          <p:spPr>
            <a:xfrm>
              <a:off x="8020930" y="1700808"/>
              <a:ext cx="519979" cy="50405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p:cNvSpPr/>
            <p:nvPr/>
          </p:nvSpPr>
          <p:spPr>
            <a:xfrm>
              <a:off x="8280920" y="1700808"/>
              <a:ext cx="899592" cy="504056"/>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0" rIns="180000" rtlCol="0" anchor="ctr"/>
            <a:lstStyle/>
            <a:p>
              <a:r>
                <a:rPr lang="en-GB" altLang="en-US" b="1" dirty="0">
                  <a:solidFill>
                    <a:schemeClr val="bg1"/>
                  </a:solidFill>
                </a:rPr>
                <a:t>Teach</a:t>
              </a:r>
            </a:p>
          </p:txBody>
        </p:sp>
      </p:grpSp>
      <p:sp>
        <p:nvSpPr>
          <p:cNvPr id="11" name="Rectangle: Rounded Corners 6">
            <a:extLst>
              <a:ext uri="{FF2B5EF4-FFF2-40B4-BE49-F238E27FC236}">
                <a16:creationId xmlns:a16="http://schemas.microsoft.com/office/drawing/2014/main" id="{7E405A8F-5F55-4B27-BAFC-69257B72E5EF}"/>
              </a:ext>
            </a:extLst>
          </p:cNvPr>
          <p:cNvSpPr/>
          <p:nvPr/>
        </p:nvSpPr>
        <p:spPr>
          <a:xfrm>
            <a:off x="684213" y="4768553"/>
            <a:ext cx="7775575" cy="1405250"/>
          </a:xfrm>
          <a:prstGeom prst="roundRect">
            <a:avLst>
              <a:gd name="adj" fmla="val 10033"/>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r>
              <a:rPr lang="en-GB" sz="2000" dirty="0">
                <a:solidFill>
                  <a:schemeClr val="tx1"/>
                </a:solidFill>
                <a:latin typeface="Twinkl" pitchFamily="50" charset="0"/>
              </a:rPr>
              <a:t>Kit and Sam couldn’t help but gasp in awe of Jay’s planet as they saw it from above. They zoomed over spiky rocks, sparkly slime and icy mountains. Sam nudged Kit and pointed at a smoky volcano in the distance. “What an amazing planet!” shouted Kit.</a:t>
            </a:r>
          </a:p>
        </p:txBody>
      </p:sp>
      <p:pic>
        <p:nvPicPr>
          <p:cNvPr id="8" name="Picture 7"/>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9329914" y="1384294"/>
            <a:ext cx="1077409" cy="1149533"/>
          </a:xfrm>
          <a:prstGeom prst="rect">
            <a:avLst/>
          </a:prstGeom>
        </p:spPr>
      </p:pic>
      <p:pic>
        <p:nvPicPr>
          <p:cNvPr id="2" name="Audio 1">
            <a:hlinkClick r:id="" action="ppaction://media"/>
            <a:extLst>
              <a:ext uri="{FF2B5EF4-FFF2-40B4-BE49-F238E27FC236}">
                <a16:creationId xmlns:a16="http://schemas.microsoft.com/office/drawing/2014/main" id="{6680E75D-0ACA-C343-B603-B1F34AA12B6B}"/>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8115300" y="5829300"/>
            <a:ext cx="812800" cy="812800"/>
          </a:xfrm>
          <a:prstGeom prst="rect">
            <a:avLst/>
          </a:prstGeom>
        </p:spPr>
      </p:pic>
    </p:spTree>
    <p:extLst>
      <p:ext uri="{BB962C8B-B14F-4D97-AF65-F5344CB8AC3E}">
        <p14:creationId xmlns:p14="http://schemas.microsoft.com/office/powerpoint/2010/main" val="2147555222"/>
      </p:ext>
    </p:extLst>
  </p:cSld>
  <p:clrMapOvr>
    <a:masterClrMapping/>
  </p:clrMapOvr>
  <mc:AlternateContent xmlns:mc="http://schemas.openxmlformats.org/markup-compatibility/2006">
    <mc:Choice xmlns:p14="http://schemas.microsoft.com/office/powerpoint/2010/main" Requires="p14">
      <p:transition spd="slow" p14:dur="2000" advTm="20336"/>
    </mc:Choice>
    <mc:Fallback>
      <p:transition spd="slow" advTm="2033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par>
                                <p:cTn id="7" presetID="32" presetClass="emph" presetSubtype="0" fill="hold" nodeType="withEffect">
                                  <p:stCondLst>
                                    <p:cond delay="0"/>
                                  </p:stCondLst>
                                  <p:childTnLst>
                                    <p:animRot by="120000">
                                      <p:cBhvr>
                                        <p:cTn id="8" dur="260" fill="hold">
                                          <p:stCondLst>
                                            <p:cond delay="0"/>
                                          </p:stCondLst>
                                        </p:cTn>
                                        <p:tgtEl>
                                          <p:spTgt spid="8"/>
                                        </p:tgtEl>
                                        <p:attrNameLst>
                                          <p:attrName>r</p:attrName>
                                        </p:attrNameLst>
                                      </p:cBhvr>
                                    </p:animRot>
                                    <p:animRot by="-240000">
                                      <p:cBhvr>
                                        <p:cTn id="9" dur="520" fill="hold">
                                          <p:stCondLst>
                                            <p:cond delay="520"/>
                                          </p:stCondLst>
                                        </p:cTn>
                                        <p:tgtEl>
                                          <p:spTgt spid="8"/>
                                        </p:tgtEl>
                                        <p:attrNameLst>
                                          <p:attrName>r</p:attrName>
                                        </p:attrNameLst>
                                      </p:cBhvr>
                                    </p:animRot>
                                    <p:animRot by="240000">
                                      <p:cBhvr>
                                        <p:cTn id="10" dur="520" fill="hold">
                                          <p:stCondLst>
                                            <p:cond delay="1040"/>
                                          </p:stCondLst>
                                        </p:cTn>
                                        <p:tgtEl>
                                          <p:spTgt spid="8"/>
                                        </p:tgtEl>
                                        <p:attrNameLst>
                                          <p:attrName>r</p:attrName>
                                        </p:attrNameLst>
                                      </p:cBhvr>
                                    </p:animRot>
                                    <p:animRot by="-240000">
                                      <p:cBhvr>
                                        <p:cTn id="11" dur="520" fill="hold">
                                          <p:stCondLst>
                                            <p:cond delay="1560"/>
                                          </p:stCondLst>
                                        </p:cTn>
                                        <p:tgtEl>
                                          <p:spTgt spid="8"/>
                                        </p:tgtEl>
                                        <p:attrNameLst>
                                          <p:attrName>r</p:attrName>
                                        </p:attrNameLst>
                                      </p:cBhvr>
                                    </p:animRot>
                                    <p:animRot by="120000">
                                      <p:cBhvr>
                                        <p:cTn id="12" dur="520" fill="hold">
                                          <p:stCondLst>
                                            <p:cond delay="2080"/>
                                          </p:stCondLst>
                                        </p:cTn>
                                        <p:tgtEl>
                                          <p:spTgt spid="8"/>
                                        </p:tgtEl>
                                        <p:attrNameLst>
                                          <p:attrName>r</p:attrName>
                                        </p:attrNameLst>
                                      </p:cBhvr>
                                    </p:animRot>
                                  </p:childTnLst>
                                </p:cTn>
                              </p:par>
                              <p:par>
                                <p:cTn id="13" presetID="42" presetClass="path" presetSubtype="0" accel="50000" decel="50000" fill="hold" nodeType="withEffect">
                                  <p:stCondLst>
                                    <p:cond delay="0"/>
                                  </p:stCondLst>
                                  <p:childTnLst>
                                    <p:animMotion origin="layout" path="M 3.33333E-6 1.85185E-6 L -0.41979 -0.04537 " pathEditMode="relative" rAng="0" ptsTypes="AA">
                                      <p:cBhvr>
                                        <p:cTn id="14" dur="2800" fill="hold"/>
                                        <p:tgtEl>
                                          <p:spTgt spid="8"/>
                                        </p:tgtEl>
                                        <p:attrNameLst>
                                          <p:attrName>ppt_x</p:attrName>
                                          <p:attrName>ppt_y</p:attrName>
                                        </p:attrNameLst>
                                      </p:cBhvr>
                                      <p:rCtr x="-20990" y="-2269"/>
                                    </p:animMotion>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15" fill="hold" display="0">
                  <p:stCondLst>
                    <p:cond delay="indefinite"/>
                  </p:stCondLst>
                  <p:endCondLst>
                    <p:cond evt="onStopAudio" delay="0">
                      <p:tgtEl>
                        <p:sldTgt/>
                      </p:tgtEl>
                    </p:cond>
                  </p:endCondLst>
                </p:cTn>
                <p:tgtEl>
                  <p:spTgt spid="2"/>
                </p:tgtEl>
              </p:cMediaNode>
            </p:audio>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448733" y="414867"/>
            <a:ext cx="8255000" cy="5977465"/>
          </a:xfrm>
          <a:prstGeom prst="roundRect">
            <a:avLst>
              <a:gd name="adj" fmla="val 3033"/>
            </a:avLst>
          </a:prstGeom>
          <a:ln w="28575">
            <a:solidFill>
              <a:schemeClr val="bg1"/>
            </a:solidFill>
          </a:ln>
        </p:spPr>
      </p:pic>
      <p:sp>
        <p:nvSpPr>
          <p:cNvPr id="11" name="Rectangle: Rounded Corners 6">
            <a:extLst>
              <a:ext uri="{FF2B5EF4-FFF2-40B4-BE49-F238E27FC236}">
                <a16:creationId xmlns:a16="http://schemas.microsoft.com/office/drawing/2014/main" id="{7E405A8F-5F55-4B27-BAFC-69257B72E5EF}"/>
              </a:ext>
            </a:extLst>
          </p:cNvPr>
          <p:cNvSpPr/>
          <p:nvPr/>
        </p:nvSpPr>
        <p:spPr>
          <a:xfrm>
            <a:off x="684213" y="670686"/>
            <a:ext cx="7775575" cy="1405250"/>
          </a:xfrm>
          <a:prstGeom prst="roundRect">
            <a:avLst>
              <a:gd name="adj" fmla="val 10033"/>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r>
              <a:rPr lang="en-GB" sz="2000" dirty="0">
                <a:solidFill>
                  <a:schemeClr val="tx1"/>
                </a:solidFill>
                <a:latin typeface="Twinkl" pitchFamily="50" charset="0"/>
              </a:rPr>
              <a:t>“Here we are!” shouted Jay, as he brought the spaceship into land and switched off the noisy engine. Kay was outside waiting for them. Jay introduced her to Kit and Sam, “This is my closest friend, Kay,” he said.</a:t>
            </a:r>
          </a:p>
        </p:txBody>
      </p:sp>
      <p:pic>
        <p:nvPicPr>
          <p:cNvPr id="9" name="Picture 8"/>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9335964" y="1028701"/>
            <a:ext cx="2320319" cy="2475646"/>
          </a:xfrm>
          <a:prstGeom prst="rect">
            <a:avLst/>
          </a:prstGeom>
        </p:spPr>
      </p:pic>
      <p:pic>
        <p:nvPicPr>
          <p:cNvPr id="2" name="Picture 1"/>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6707061" y="3260746"/>
            <a:ext cx="2315102" cy="1642574"/>
          </a:xfrm>
          <a:prstGeom prst="rect">
            <a:avLst/>
          </a:prstGeom>
        </p:spPr>
      </p:pic>
      <p:pic>
        <p:nvPicPr>
          <p:cNvPr id="3" name="Picture 2"/>
          <p:cNvPicPr>
            <a:picLocks noChangeAspect="1"/>
          </p:cNvPicPr>
          <p:nvPr/>
        </p:nvPicPr>
        <p:blipFill>
          <a:blip r:embed="rId7" cstate="email">
            <a:extLst>
              <a:ext uri="{28A0092B-C50C-407E-A947-70E740481C1C}">
                <a14:useLocalDpi xmlns:a14="http://schemas.microsoft.com/office/drawing/2010/main"/>
              </a:ext>
            </a:extLst>
          </a:blip>
          <a:stretch>
            <a:fillRect/>
          </a:stretch>
        </p:blipFill>
        <p:spPr>
          <a:xfrm>
            <a:off x="2788125" y="3521505"/>
            <a:ext cx="656824" cy="1566962"/>
          </a:xfrm>
          <a:prstGeom prst="rect">
            <a:avLst/>
          </a:prstGeom>
        </p:spPr>
      </p:pic>
      <p:pic>
        <p:nvPicPr>
          <p:cNvPr id="7" name="Picture 6"/>
          <p:cNvPicPr>
            <a:picLocks noChangeAspect="1"/>
          </p:cNvPicPr>
          <p:nvPr/>
        </p:nvPicPr>
        <p:blipFill>
          <a:blip r:embed="rId8" cstate="email">
            <a:extLst>
              <a:ext uri="{28A0092B-C50C-407E-A947-70E740481C1C}">
                <a14:useLocalDpi xmlns:a14="http://schemas.microsoft.com/office/drawing/2010/main"/>
              </a:ext>
            </a:extLst>
          </a:blip>
          <a:stretch>
            <a:fillRect/>
          </a:stretch>
        </p:blipFill>
        <p:spPr>
          <a:xfrm>
            <a:off x="4495641" y="3397886"/>
            <a:ext cx="884434" cy="1716374"/>
          </a:xfrm>
          <a:prstGeom prst="rect">
            <a:avLst/>
          </a:prstGeom>
        </p:spPr>
      </p:pic>
      <p:pic>
        <p:nvPicPr>
          <p:cNvPr id="10" name="Picture 9"/>
          <p:cNvPicPr>
            <a:picLocks noChangeAspect="1"/>
          </p:cNvPicPr>
          <p:nvPr/>
        </p:nvPicPr>
        <p:blipFill>
          <a:blip r:embed="rId9" cstate="email">
            <a:extLst>
              <a:ext uri="{28A0092B-C50C-407E-A947-70E740481C1C}">
                <a14:useLocalDpi xmlns:a14="http://schemas.microsoft.com/office/drawing/2010/main"/>
              </a:ext>
            </a:extLst>
          </a:blip>
          <a:stretch>
            <a:fillRect/>
          </a:stretch>
        </p:blipFill>
        <p:spPr>
          <a:xfrm>
            <a:off x="6083707" y="3402419"/>
            <a:ext cx="566635" cy="1743739"/>
          </a:xfrm>
          <a:prstGeom prst="rect">
            <a:avLst/>
          </a:prstGeom>
        </p:spPr>
      </p:pic>
      <p:pic>
        <p:nvPicPr>
          <p:cNvPr id="13" name="Picture 12"/>
          <p:cNvPicPr>
            <a:picLocks noChangeAspect="1"/>
          </p:cNvPicPr>
          <p:nvPr/>
        </p:nvPicPr>
        <p:blipFill>
          <a:blip r:embed="rId10" cstate="email">
            <a:extLst>
              <a:ext uri="{28A0092B-C50C-407E-A947-70E740481C1C}">
                <a14:useLocalDpi xmlns:a14="http://schemas.microsoft.com/office/drawing/2010/main"/>
              </a:ext>
            </a:extLst>
          </a:blip>
          <a:stretch>
            <a:fillRect/>
          </a:stretch>
        </p:blipFill>
        <p:spPr>
          <a:xfrm>
            <a:off x="5445875" y="3413051"/>
            <a:ext cx="603528" cy="1743739"/>
          </a:xfrm>
          <a:prstGeom prst="rect">
            <a:avLst/>
          </a:prstGeom>
        </p:spPr>
      </p:pic>
      <p:grpSp>
        <p:nvGrpSpPr>
          <p:cNvPr id="6" name="Group 5"/>
          <p:cNvGrpSpPr/>
          <p:nvPr/>
        </p:nvGrpSpPr>
        <p:grpSpPr>
          <a:xfrm>
            <a:off x="8020050" y="227397"/>
            <a:ext cx="1123947" cy="504056"/>
            <a:chOff x="8020930" y="1700808"/>
            <a:chExt cx="1159582" cy="504056"/>
          </a:xfrm>
          <a:solidFill>
            <a:schemeClr val="accent6"/>
          </a:solidFill>
        </p:grpSpPr>
        <p:sp>
          <p:nvSpPr>
            <p:cNvPr id="5" name="Oval 4"/>
            <p:cNvSpPr/>
            <p:nvPr/>
          </p:nvSpPr>
          <p:spPr>
            <a:xfrm>
              <a:off x="8020930" y="1700808"/>
              <a:ext cx="519979" cy="50405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p:cNvSpPr/>
            <p:nvPr/>
          </p:nvSpPr>
          <p:spPr>
            <a:xfrm>
              <a:off x="8280920" y="1700808"/>
              <a:ext cx="899592" cy="504056"/>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0" rIns="180000" rtlCol="0" anchor="ctr"/>
            <a:lstStyle/>
            <a:p>
              <a:r>
                <a:rPr lang="en-GB" altLang="en-US" b="1" dirty="0">
                  <a:solidFill>
                    <a:schemeClr val="bg1"/>
                  </a:solidFill>
                </a:rPr>
                <a:t>Teach</a:t>
              </a:r>
            </a:p>
          </p:txBody>
        </p:sp>
      </p:grpSp>
      <p:pic>
        <p:nvPicPr>
          <p:cNvPr id="8" name="Audio 7">
            <a:hlinkClick r:id="" action="ppaction://media"/>
            <a:extLst>
              <a:ext uri="{FF2B5EF4-FFF2-40B4-BE49-F238E27FC236}">
                <a16:creationId xmlns:a16="http://schemas.microsoft.com/office/drawing/2014/main" id="{73D07EA5-07F7-9544-9735-C2F8EB8669B6}"/>
              </a:ext>
            </a:extLst>
          </p:cNvPr>
          <p:cNvPicPr>
            <a:picLocks noChangeAspect="1"/>
          </p:cNvPicPr>
          <p:nvPr>
            <a:audioFile r:link="rId2"/>
            <p:extLst>
              <p:ext uri="{DAA4B4D4-6D71-4841-9C94-3DE7FCFB9230}">
                <p14:media xmlns:p14="http://schemas.microsoft.com/office/powerpoint/2010/main" r:embed="rId1"/>
              </p:ext>
            </p:extLst>
          </p:nvPr>
        </p:nvPicPr>
        <p:blipFill>
          <a:blip r:embed="rId11"/>
          <a:stretch>
            <a:fillRect/>
          </a:stretch>
        </p:blipFill>
        <p:spPr>
          <a:xfrm>
            <a:off x="8115300" y="5829300"/>
            <a:ext cx="812800" cy="812800"/>
          </a:xfrm>
          <a:prstGeom prst="rect">
            <a:avLst/>
          </a:prstGeom>
        </p:spPr>
      </p:pic>
    </p:spTree>
    <p:extLst>
      <p:ext uri="{BB962C8B-B14F-4D97-AF65-F5344CB8AC3E}">
        <p14:creationId xmlns:p14="http://schemas.microsoft.com/office/powerpoint/2010/main" val="3209369837"/>
      </p:ext>
    </p:extLst>
  </p:cSld>
  <p:clrMapOvr>
    <a:masterClrMapping/>
  </p:clrMapOvr>
  <mc:AlternateContent xmlns:mc="http://schemas.openxmlformats.org/markup-compatibility/2006">
    <mc:Choice xmlns:p14="http://schemas.microsoft.com/office/powerpoint/2010/main" Requires="p14">
      <p:transition spd="slow" p14:dur="2000" advTm="18168"/>
    </mc:Choice>
    <mc:Fallback>
      <p:transition spd="slow" advTm="1816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8"/>
                                        </p:tgtEl>
                                      </p:cBhvr>
                                    </p:cmd>
                                  </p:childTnLst>
                                </p:cTn>
                              </p:par>
                              <p:par>
                                <p:cTn id="7" presetID="32" presetClass="emph" presetSubtype="0" fill="hold" nodeType="withEffect">
                                  <p:stCondLst>
                                    <p:cond delay="0"/>
                                  </p:stCondLst>
                                  <p:childTnLst>
                                    <p:animRot by="120000">
                                      <p:cBhvr>
                                        <p:cTn id="8" dur="260" fill="hold">
                                          <p:stCondLst>
                                            <p:cond delay="0"/>
                                          </p:stCondLst>
                                        </p:cTn>
                                        <p:tgtEl>
                                          <p:spTgt spid="9"/>
                                        </p:tgtEl>
                                        <p:attrNameLst>
                                          <p:attrName>r</p:attrName>
                                        </p:attrNameLst>
                                      </p:cBhvr>
                                    </p:animRot>
                                    <p:animRot by="-240000">
                                      <p:cBhvr>
                                        <p:cTn id="9" dur="520" fill="hold">
                                          <p:stCondLst>
                                            <p:cond delay="520"/>
                                          </p:stCondLst>
                                        </p:cTn>
                                        <p:tgtEl>
                                          <p:spTgt spid="9"/>
                                        </p:tgtEl>
                                        <p:attrNameLst>
                                          <p:attrName>r</p:attrName>
                                        </p:attrNameLst>
                                      </p:cBhvr>
                                    </p:animRot>
                                    <p:animRot by="240000">
                                      <p:cBhvr>
                                        <p:cTn id="10" dur="520" fill="hold">
                                          <p:stCondLst>
                                            <p:cond delay="1040"/>
                                          </p:stCondLst>
                                        </p:cTn>
                                        <p:tgtEl>
                                          <p:spTgt spid="9"/>
                                        </p:tgtEl>
                                        <p:attrNameLst>
                                          <p:attrName>r</p:attrName>
                                        </p:attrNameLst>
                                      </p:cBhvr>
                                    </p:animRot>
                                    <p:animRot by="-240000">
                                      <p:cBhvr>
                                        <p:cTn id="11" dur="520" fill="hold">
                                          <p:stCondLst>
                                            <p:cond delay="1560"/>
                                          </p:stCondLst>
                                        </p:cTn>
                                        <p:tgtEl>
                                          <p:spTgt spid="9"/>
                                        </p:tgtEl>
                                        <p:attrNameLst>
                                          <p:attrName>r</p:attrName>
                                        </p:attrNameLst>
                                      </p:cBhvr>
                                    </p:animRot>
                                    <p:animRot by="120000">
                                      <p:cBhvr>
                                        <p:cTn id="12" dur="520" fill="hold">
                                          <p:stCondLst>
                                            <p:cond delay="2080"/>
                                          </p:stCondLst>
                                        </p:cTn>
                                        <p:tgtEl>
                                          <p:spTgt spid="9"/>
                                        </p:tgtEl>
                                        <p:attrNameLst>
                                          <p:attrName>r</p:attrName>
                                        </p:attrNameLst>
                                      </p:cBhvr>
                                    </p:animRot>
                                  </p:childTnLst>
                                </p:cTn>
                              </p:par>
                              <p:par>
                                <p:cTn id="13" presetID="42" presetClass="path" presetSubtype="0" accel="50000" decel="50000" fill="hold" nodeType="withEffect">
                                  <p:stCondLst>
                                    <p:cond delay="0"/>
                                  </p:stCondLst>
                                  <p:childTnLst>
                                    <p:animMotion origin="layout" path="M 3.33333E-6 -4.07407E-6 L -0.28646 0.25857 " pathEditMode="relative" rAng="0" ptsTypes="AA">
                                      <p:cBhvr>
                                        <p:cTn id="14" dur="2800" fill="hold"/>
                                        <p:tgtEl>
                                          <p:spTgt spid="9"/>
                                        </p:tgtEl>
                                        <p:attrNameLst>
                                          <p:attrName>ppt_x</p:attrName>
                                          <p:attrName>ppt_y</p:attrName>
                                        </p:attrNameLst>
                                      </p:cBhvr>
                                      <p:rCtr x="-14323" y="12917"/>
                                    </p:animMotion>
                                  </p:childTnLst>
                                </p:cTn>
                              </p:par>
                            </p:childTnLst>
                          </p:cTn>
                        </p:par>
                        <p:par>
                          <p:cTn id="15" fill="hold">
                            <p:stCondLst>
                              <p:cond delay="2800"/>
                            </p:stCondLst>
                            <p:childTnLst>
                              <p:par>
                                <p:cTn id="16" presetID="10" presetClass="exit" presetSubtype="0" fill="hold" nodeType="afterEffect">
                                  <p:stCondLst>
                                    <p:cond delay="0"/>
                                  </p:stCondLst>
                                  <p:childTnLst>
                                    <p:animEffect transition="out" filter="fade">
                                      <p:cBhvr>
                                        <p:cTn id="17" dur="500"/>
                                        <p:tgtEl>
                                          <p:spTgt spid="9"/>
                                        </p:tgtEl>
                                      </p:cBhvr>
                                    </p:animEffect>
                                    <p:set>
                                      <p:cBhvr>
                                        <p:cTn id="18" dur="1" fill="hold">
                                          <p:stCondLst>
                                            <p:cond delay="499"/>
                                          </p:stCondLst>
                                        </p:cTn>
                                        <p:tgtEl>
                                          <p:spTgt spid="9"/>
                                        </p:tgtEl>
                                        <p:attrNameLst>
                                          <p:attrName>style.visibility</p:attrName>
                                        </p:attrNameLst>
                                      </p:cBhvr>
                                      <p:to>
                                        <p:strVal val="hidden"/>
                                      </p:to>
                                    </p:set>
                                  </p:childTnLst>
                                </p:cTn>
                              </p:par>
                              <p:par>
                                <p:cTn id="19" presetID="10" presetClass="entr" presetSubtype="0" fill="hold" nodeType="withEffect">
                                  <p:stCondLst>
                                    <p:cond delay="0"/>
                                  </p:stCondLst>
                                  <p:childTnLst>
                                    <p:set>
                                      <p:cBhvr>
                                        <p:cTn id="20" dur="1" fill="hold">
                                          <p:stCondLst>
                                            <p:cond delay="0"/>
                                          </p:stCondLst>
                                        </p:cTn>
                                        <p:tgtEl>
                                          <p:spTgt spid="2"/>
                                        </p:tgtEl>
                                        <p:attrNameLst>
                                          <p:attrName>style.visibility</p:attrName>
                                        </p:attrNameLst>
                                      </p:cBhvr>
                                      <p:to>
                                        <p:strVal val="visible"/>
                                      </p:to>
                                    </p:set>
                                    <p:animEffect transition="in" filter="fade">
                                      <p:cBhvr>
                                        <p:cTn id="21" dur="500"/>
                                        <p:tgtEl>
                                          <p:spTgt spid="2"/>
                                        </p:tgtEl>
                                      </p:cBhvr>
                                    </p:animEffect>
                                  </p:childTnLst>
                                </p:cTn>
                              </p:par>
                            </p:childTnLst>
                          </p:cTn>
                        </p:par>
                        <p:par>
                          <p:cTn id="22" fill="hold">
                            <p:stCondLst>
                              <p:cond delay="3300"/>
                            </p:stCondLst>
                            <p:childTnLst>
                              <p:par>
                                <p:cTn id="23" presetID="10" presetClass="entr" presetSubtype="0" fill="hold" nodeType="afterEffect">
                                  <p:stCondLst>
                                    <p:cond delay="0"/>
                                  </p:stCondLst>
                                  <p:childTnLst>
                                    <p:set>
                                      <p:cBhvr>
                                        <p:cTn id="24" dur="1" fill="hold">
                                          <p:stCondLst>
                                            <p:cond delay="0"/>
                                          </p:stCondLst>
                                        </p:cTn>
                                        <p:tgtEl>
                                          <p:spTgt spid="10"/>
                                        </p:tgtEl>
                                        <p:attrNameLst>
                                          <p:attrName>style.visibility</p:attrName>
                                        </p:attrNameLst>
                                      </p:cBhvr>
                                      <p:to>
                                        <p:strVal val="visible"/>
                                      </p:to>
                                    </p:set>
                                    <p:animEffect transition="in" filter="fade">
                                      <p:cBhvr>
                                        <p:cTn id="25" dur="500"/>
                                        <p:tgtEl>
                                          <p:spTgt spid="10"/>
                                        </p:tgtEl>
                                      </p:cBhvr>
                                    </p:animEffect>
                                  </p:childTnLst>
                                </p:cTn>
                              </p:par>
                              <p:par>
                                <p:cTn id="26" presetID="10" presetClass="entr" presetSubtype="0" fill="hold" nodeType="withEffect">
                                  <p:stCondLst>
                                    <p:cond delay="0"/>
                                  </p:stCondLst>
                                  <p:childTnLst>
                                    <p:set>
                                      <p:cBhvr>
                                        <p:cTn id="27" dur="1" fill="hold">
                                          <p:stCondLst>
                                            <p:cond delay="0"/>
                                          </p:stCondLst>
                                        </p:cTn>
                                        <p:tgtEl>
                                          <p:spTgt spid="13"/>
                                        </p:tgtEl>
                                        <p:attrNameLst>
                                          <p:attrName>style.visibility</p:attrName>
                                        </p:attrNameLst>
                                      </p:cBhvr>
                                      <p:to>
                                        <p:strVal val="visible"/>
                                      </p:to>
                                    </p:set>
                                    <p:animEffect transition="in" filter="fade">
                                      <p:cBhvr>
                                        <p:cTn id="28" dur="500"/>
                                        <p:tgtEl>
                                          <p:spTgt spid="13"/>
                                        </p:tgtEl>
                                      </p:cBhvr>
                                    </p:animEffect>
                                  </p:childTnLst>
                                </p:cTn>
                              </p:par>
                              <p:par>
                                <p:cTn id="29" presetID="10" presetClass="entr" presetSubtype="0" fill="hold" nodeType="withEffect">
                                  <p:stCondLst>
                                    <p:cond delay="0"/>
                                  </p:stCondLst>
                                  <p:childTnLst>
                                    <p:set>
                                      <p:cBhvr>
                                        <p:cTn id="30" dur="1" fill="hold">
                                          <p:stCondLst>
                                            <p:cond delay="0"/>
                                          </p:stCondLst>
                                        </p:cTn>
                                        <p:tgtEl>
                                          <p:spTgt spid="7"/>
                                        </p:tgtEl>
                                        <p:attrNameLst>
                                          <p:attrName>style.visibility</p:attrName>
                                        </p:attrNameLst>
                                      </p:cBhvr>
                                      <p:to>
                                        <p:strVal val="visible"/>
                                      </p:to>
                                    </p:set>
                                    <p:animEffect transition="in" filter="fade">
                                      <p:cBhvr>
                                        <p:cTn id="31" dur="500"/>
                                        <p:tgtEl>
                                          <p:spTgt spid="7"/>
                                        </p:tgtEl>
                                      </p:cBhvr>
                                    </p:animEffect>
                                  </p:childTnLst>
                                </p:cTn>
                              </p:par>
                            </p:childTnLst>
                          </p:cTn>
                        </p:par>
                        <p:par>
                          <p:cTn id="32" fill="hold">
                            <p:stCondLst>
                              <p:cond delay="3800"/>
                            </p:stCondLst>
                            <p:childTnLst>
                              <p:par>
                                <p:cTn id="33" presetID="10" presetClass="entr" presetSubtype="0" fill="hold" nodeType="afterEffect">
                                  <p:stCondLst>
                                    <p:cond delay="0"/>
                                  </p:stCondLst>
                                  <p:childTnLst>
                                    <p:set>
                                      <p:cBhvr>
                                        <p:cTn id="34" dur="1" fill="hold">
                                          <p:stCondLst>
                                            <p:cond delay="0"/>
                                          </p:stCondLst>
                                        </p:cTn>
                                        <p:tgtEl>
                                          <p:spTgt spid="3"/>
                                        </p:tgtEl>
                                        <p:attrNameLst>
                                          <p:attrName>style.visibility</p:attrName>
                                        </p:attrNameLst>
                                      </p:cBhvr>
                                      <p:to>
                                        <p:strVal val="visible"/>
                                      </p:to>
                                    </p:set>
                                    <p:animEffect transition="in" filter="fade">
                                      <p:cBhvr>
                                        <p:cTn id="35"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36" fill="hold" display="0">
                  <p:stCondLst>
                    <p:cond delay="indefinite"/>
                  </p:stCondLst>
                  <p:endCondLst>
                    <p:cond evt="onStopAudio" delay="0">
                      <p:tgtEl>
                        <p:sldTgt/>
                      </p:tgtEl>
                    </p:cond>
                  </p:endCondLst>
                </p:cTn>
                <p:tgtEl>
                  <p:spTgt spid="8"/>
                </p:tgtEl>
              </p:cMediaNode>
            </p:audio>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 name="Picture 18"/>
          <p:cNvPicPr>
            <a:picLocks noChangeAspect="1"/>
          </p:cNvPicPr>
          <p:nvPr/>
        </p:nvPicPr>
        <p:blipFill rotWithShape="1">
          <a:blip r:embed="rId4" cstate="email">
            <a:extLst>
              <a:ext uri="{28A0092B-C50C-407E-A947-70E740481C1C}">
                <a14:useLocalDpi xmlns:a14="http://schemas.microsoft.com/office/drawing/2010/main"/>
              </a:ext>
            </a:extLst>
          </a:blip>
          <a:srcRect/>
          <a:stretch/>
        </p:blipFill>
        <p:spPr>
          <a:xfrm>
            <a:off x="3416528" y="3638550"/>
            <a:ext cx="2204187" cy="2762250"/>
          </a:xfrm>
          <a:prstGeom prst="rect">
            <a:avLst/>
          </a:prstGeom>
        </p:spPr>
      </p:pic>
      <p:sp>
        <p:nvSpPr>
          <p:cNvPr id="11" name="Rectangle: Rounded Corners 6">
            <a:extLst>
              <a:ext uri="{FF2B5EF4-FFF2-40B4-BE49-F238E27FC236}">
                <a16:creationId xmlns:a16="http://schemas.microsoft.com/office/drawing/2014/main" id="{7E405A8F-5F55-4B27-BAFC-69257B72E5EF}"/>
              </a:ext>
            </a:extLst>
          </p:cNvPr>
          <p:cNvSpPr/>
          <p:nvPr/>
        </p:nvSpPr>
        <p:spPr>
          <a:xfrm>
            <a:off x="684213" y="956436"/>
            <a:ext cx="7775575" cy="1405250"/>
          </a:xfrm>
          <a:prstGeom prst="roundRect">
            <a:avLst>
              <a:gd name="adj" fmla="val 10033"/>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lvl="0" algn="ctr"/>
            <a:r>
              <a:rPr lang="en-GB" sz="2000" dirty="0">
                <a:solidFill>
                  <a:schemeClr val="tx1"/>
                </a:solidFill>
                <a:latin typeface="Twinkl" pitchFamily="50" charset="0"/>
              </a:rPr>
              <a:t>A statement is a type of sentence, which tells you something. It has a verb and ends with a full stop. </a:t>
            </a:r>
          </a:p>
          <a:p>
            <a:pPr lvl="0" algn="ctr"/>
            <a:r>
              <a:rPr lang="en-GB" sz="2000" dirty="0">
                <a:solidFill>
                  <a:schemeClr val="tx1"/>
                </a:solidFill>
                <a:latin typeface="Twinkl" pitchFamily="50" charset="0"/>
              </a:rPr>
              <a:t>For example:</a:t>
            </a:r>
          </a:p>
        </p:txBody>
      </p:sp>
      <p:grpSp>
        <p:nvGrpSpPr>
          <p:cNvPr id="6" name="Group 5"/>
          <p:cNvGrpSpPr/>
          <p:nvPr/>
        </p:nvGrpSpPr>
        <p:grpSpPr>
          <a:xfrm>
            <a:off x="8020050" y="227397"/>
            <a:ext cx="1123947" cy="504056"/>
            <a:chOff x="8020930" y="1700808"/>
            <a:chExt cx="1159582" cy="504056"/>
          </a:xfrm>
          <a:solidFill>
            <a:schemeClr val="accent6"/>
          </a:solidFill>
        </p:grpSpPr>
        <p:sp>
          <p:nvSpPr>
            <p:cNvPr id="5" name="Oval 4"/>
            <p:cNvSpPr/>
            <p:nvPr/>
          </p:nvSpPr>
          <p:spPr>
            <a:xfrm>
              <a:off x="8020930" y="1700808"/>
              <a:ext cx="519979" cy="50405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p:cNvSpPr/>
            <p:nvPr/>
          </p:nvSpPr>
          <p:spPr>
            <a:xfrm>
              <a:off x="8280920" y="1700808"/>
              <a:ext cx="899592" cy="504056"/>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0" rIns="180000" rtlCol="0" anchor="ctr"/>
            <a:lstStyle/>
            <a:p>
              <a:r>
                <a:rPr lang="en-GB" altLang="en-US" b="1" dirty="0">
                  <a:solidFill>
                    <a:schemeClr val="bg1"/>
                  </a:solidFill>
                </a:rPr>
                <a:t>Teach</a:t>
              </a:r>
            </a:p>
          </p:txBody>
        </p:sp>
      </p:grpSp>
      <p:sp>
        <p:nvSpPr>
          <p:cNvPr id="8" name="TextBox 7"/>
          <p:cNvSpPr txBox="1"/>
          <p:nvPr/>
        </p:nvSpPr>
        <p:spPr>
          <a:xfrm>
            <a:off x="723900" y="2714625"/>
            <a:ext cx="7658100" cy="646331"/>
          </a:xfrm>
          <a:prstGeom prst="rect">
            <a:avLst/>
          </a:prstGeom>
          <a:noFill/>
        </p:spPr>
        <p:txBody>
          <a:bodyPr wrap="square" rtlCol="0">
            <a:spAutoFit/>
          </a:bodyPr>
          <a:lstStyle/>
          <a:p>
            <a:pPr algn="ctr"/>
            <a:r>
              <a:rPr lang="en-GB" sz="3600" dirty="0"/>
              <a:t>The girl was singing in the hall. </a:t>
            </a:r>
          </a:p>
        </p:txBody>
      </p:sp>
      <p:grpSp>
        <p:nvGrpSpPr>
          <p:cNvPr id="14" name="Kit's teachings">
            <a:extLst>
              <a:ext uri="{FF2B5EF4-FFF2-40B4-BE49-F238E27FC236}">
                <a16:creationId xmlns:a16="http://schemas.microsoft.com/office/drawing/2014/main" id="{53FD0CF1-FA53-4803-8F54-925B472D4661}"/>
              </a:ext>
            </a:extLst>
          </p:cNvPr>
          <p:cNvGrpSpPr/>
          <p:nvPr/>
        </p:nvGrpSpPr>
        <p:grpSpPr>
          <a:xfrm>
            <a:off x="683568" y="5157192"/>
            <a:ext cx="4464496" cy="1008112"/>
            <a:chOff x="683568" y="5157192"/>
            <a:chExt cx="4464496" cy="1008112"/>
          </a:xfrm>
        </p:grpSpPr>
        <p:sp>
          <p:nvSpPr>
            <p:cNvPr id="15" name="Rectangle: Rounded Corners 9">
              <a:extLst>
                <a:ext uri="{FF2B5EF4-FFF2-40B4-BE49-F238E27FC236}">
                  <a16:creationId xmlns:a16="http://schemas.microsoft.com/office/drawing/2014/main" id="{949B2036-4D10-435C-8FE9-A3B284EF3966}"/>
                </a:ext>
              </a:extLst>
            </p:cNvPr>
            <p:cNvSpPr/>
            <p:nvPr/>
          </p:nvSpPr>
          <p:spPr>
            <a:xfrm>
              <a:off x="1475656" y="5517232"/>
              <a:ext cx="3672408" cy="432048"/>
            </a:xfrm>
            <a:prstGeom prst="roundRect">
              <a:avLst>
                <a:gd name="adj" fmla="val 50000"/>
              </a:avLst>
            </a:prstGeom>
            <a:solidFill>
              <a:schemeClr val="accent6"/>
            </a:solidFill>
            <a:ln w="28575">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en-GB" dirty="0">
                  <a:latin typeface="Twinkl SemiBold" pitchFamily="2" charset="0"/>
                </a:rPr>
                <a:t>  Click me for Kit’s teaching tips!</a:t>
              </a:r>
            </a:p>
          </p:txBody>
        </p:sp>
        <p:pic>
          <p:nvPicPr>
            <p:cNvPr id="16" name="Picture 15">
              <a:extLst>
                <a:ext uri="{FF2B5EF4-FFF2-40B4-BE49-F238E27FC236}">
                  <a16:creationId xmlns:a16="http://schemas.microsoft.com/office/drawing/2014/main" id="{D63E1150-E0E9-4600-8006-0F9A404CD643}"/>
                </a:ext>
              </a:extLst>
            </p:cNvPr>
            <p:cNvPicPr>
              <a:picLocks noChangeAspect="1"/>
            </p:cNvPicPr>
            <p:nvPr/>
          </p:nvPicPr>
          <p:blipFill rotWithShape="1">
            <a:blip r:embed="rId5" cstate="email">
              <a:extLst>
                <a:ext uri="{28A0092B-C50C-407E-A947-70E740481C1C}">
                  <a14:useLocalDpi xmlns:a14="http://schemas.microsoft.com/office/drawing/2010/main"/>
                </a:ext>
              </a:extLst>
            </a:blip>
            <a:srcRect l="-15597" t="-19715" r="-15847"/>
            <a:stretch/>
          </p:blipFill>
          <p:spPr>
            <a:xfrm>
              <a:off x="683568" y="5157192"/>
              <a:ext cx="1008112" cy="1008112"/>
            </a:xfrm>
            <a:prstGeom prst="ellipse">
              <a:avLst/>
            </a:prstGeom>
            <a:solidFill>
              <a:schemeClr val="bg1"/>
            </a:solidFill>
            <a:ln w="57150">
              <a:solidFill>
                <a:schemeClr val="accent6"/>
              </a:solidFill>
            </a:ln>
          </p:spPr>
        </p:pic>
      </p:grpSp>
      <p:sp>
        <p:nvSpPr>
          <p:cNvPr id="17" name="Kit's teaching bubble">
            <a:extLst>
              <a:ext uri="{FF2B5EF4-FFF2-40B4-BE49-F238E27FC236}">
                <a16:creationId xmlns:a16="http://schemas.microsoft.com/office/drawing/2014/main" id="{4F70B4BA-A660-436F-BCC3-8151C9561A39}"/>
              </a:ext>
            </a:extLst>
          </p:cNvPr>
          <p:cNvSpPr/>
          <p:nvPr/>
        </p:nvSpPr>
        <p:spPr>
          <a:xfrm>
            <a:off x="1403648" y="4155924"/>
            <a:ext cx="4635202" cy="917676"/>
          </a:xfrm>
          <a:prstGeom prst="wedgeRoundRectCallout">
            <a:avLst>
              <a:gd name="adj1" fmla="val -50011"/>
              <a:gd name="adj2" fmla="val 116376"/>
              <a:gd name="adj3" fmla="val 16667"/>
            </a:avLst>
          </a:prstGeom>
          <a:solidFill>
            <a:schemeClr val="bg1"/>
          </a:solidFill>
          <a:ln w="28575">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latin typeface="Twinkl" pitchFamily="2" charset="0"/>
              </a:rPr>
              <a:t>A statement usually has a subject before the verb. </a:t>
            </a:r>
          </a:p>
        </p:txBody>
      </p:sp>
      <p:sp>
        <p:nvSpPr>
          <p:cNvPr id="18" name="Close bubble">
            <a:extLst>
              <a:ext uri="{FF2B5EF4-FFF2-40B4-BE49-F238E27FC236}">
                <a16:creationId xmlns:a16="http://schemas.microsoft.com/office/drawing/2014/main" id="{FD1045FB-80F3-4CA9-AD92-7BAF646FF417}"/>
              </a:ext>
            </a:extLst>
          </p:cNvPr>
          <p:cNvSpPr/>
          <p:nvPr/>
        </p:nvSpPr>
        <p:spPr>
          <a:xfrm>
            <a:off x="5821409" y="4097970"/>
            <a:ext cx="284162" cy="284163"/>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b="1" dirty="0"/>
              <a:t>X</a:t>
            </a:r>
            <a:endParaRPr lang="en-GB" sz="1400" b="1" dirty="0"/>
          </a:p>
        </p:txBody>
      </p:sp>
      <p:pic>
        <p:nvPicPr>
          <p:cNvPr id="2" name="Audio 1">
            <a:hlinkClick r:id="" action="ppaction://media"/>
            <a:extLst>
              <a:ext uri="{FF2B5EF4-FFF2-40B4-BE49-F238E27FC236}">
                <a16:creationId xmlns:a16="http://schemas.microsoft.com/office/drawing/2014/main" id="{3D7842E9-DB40-4C47-9DD6-AF854C89F1A5}"/>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8115300" y="5829300"/>
            <a:ext cx="812800" cy="812800"/>
          </a:xfrm>
          <a:prstGeom prst="rect">
            <a:avLst/>
          </a:prstGeom>
        </p:spPr>
      </p:pic>
    </p:spTree>
    <p:extLst>
      <p:ext uri="{BB962C8B-B14F-4D97-AF65-F5344CB8AC3E}">
        <p14:creationId xmlns:p14="http://schemas.microsoft.com/office/powerpoint/2010/main" val="3782430974"/>
      </p:ext>
    </p:extLst>
  </p:cSld>
  <p:clrMapOvr>
    <a:masterClrMapping/>
  </p:clrMapOvr>
  <mc:AlternateContent xmlns:mc="http://schemas.openxmlformats.org/markup-compatibility/2006">
    <mc:Choice xmlns:p14="http://schemas.microsoft.com/office/powerpoint/2010/main" Requires="p14">
      <p:transition spd="slow" p14:dur="2000" advTm="19327"/>
    </mc:Choice>
    <mc:Fallback>
      <p:transition spd="slow" advTm="19327"/>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par>
                                <p:cTn id="7" presetID="47" presetClass="entr" presetSubtype="0" fill="hold" grpId="0" nodeType="withEffect">
                                  <p:stCondLst>
                                    <p:cond delay="0"/>
                                  </p:stCondLst>
                                  <p:childTnLst>
                                    <p:set>
                                      <p:cBhvr>
                                        <p:cTn id="8" dur="1" fill="hold">
                                          <p:stCondLst>
                                            <p:cond delay="0"/>
                                          </p:stCondLst>
                                        </p:cTn>
                                        <p:tgtEl>
                                          <p:spTgt spid="8"/>
                                        </p:tgtEl>
                                        <p:attrNameLst>
                                          <p:attrName>style.visibility</p:attrName>
                                        </p:attrNameLst>
                                      </p:cBhvr>
                                      <p:to>
                                        <p:strVal val="visible"/>
                                      </p:to>
                                    </p:set>
                                    <p:animEffect transition="in" filter="fade">
                                      <p:cBhvr>
                                        <p:cTn id="9" dur="1000"/>
                                        <p:tgtEl>
                                          <p:spTgt spid="8"/>
                                        </p:tgtEl>
                                      </p:cBhvr>
                                    </p:animEffect>
                                    <p:anim calcmode="lin" valueType="num">
                                      <p:cBhvr>
                                        <p:cTn id="10" dur="1000" fill="hold"/>
                                        <p:tgtEl>
                                          <p:spTgt spid="8"/>
                                        </p:tgtEl>
                                        <p:attrNameLst>
                                          <p:attrName>ppt_x</p:attrName>
                                        </p:attrNameLst>
                                      </p:cBhvr>
                                      <p:tavLst>
                                        <p:tav tm="0">
                                          <p:val>
                                            <p:strVal val="#ppt_x"/>
                                          </p:val>
                                        </p:tav>
                                        <p:tav tm="100000">
                                          <p:val>
                                            <p:strVal val="#ppt_x"/>
                                          </p:val>
                                        </p:tav>
                                      </p:tavLst>
                                    </p:anim>
                                    <p:anim calcmode="lin" valueType="num">
                                      <p:cBhvr>
                                        <p:cTn id="11"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seq concurrent="1" nextAc="seek">
              <p:cTn id="12" restart="whenNotActive" fill="hold" evtFilter="cancelBubble" nodeType="interactiveSeq">
                <p:stCondLst>
                  <p:cond evt="onClick" delay="0">
                    <p:tgtEl>
                      <p:spTgt spid="14"/>
                    </p:tgtEl>
                  </p:cond>
                </p:stCondLst>
                <p:endSync evt="end" delay="0">
                  <p:rtn val="all"/>
                </p:endSync>
                <p:childTnLst>
                  <p:par>
                    <p:cTn id="13" fill="hold">
                      <p:stCondLst>
                        <p:cond delay="0"/>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7"/>
                                        </p:tgtEl>
                                        <p:attrNameLst>
                                          <p:attrName>style.visibility</p:attrName>
                                        </p:attrNameLst>
                                      </p:cBhvr>
                                      <p:to>
                                        <p:strVal val="visible"/>
                                      </p:to>
                                    </p:set>
                                    <p:animEffect transition="in" filter="fade">
                                      <p:cBhvr>
                                        <p:cTn id="17" dur="500"/>
                                        <p:tgtEl>
                                          <p:spTgt spid="17"/>
                                        </p:tgtEl>
                                      </p:cBhvr>
                                    </p:animEffect>
                                  </p:childTnLst>
                                </p:cTn>
                              </p:par>
                              <p:par>
                                <p:cTn id="18" presetID="10" presetClass="entr" presetSubtype="0" fill="hold" grpId="0" nodeType="withEffect">
                                  <p:stCondLst>
                                    <p:cond delay="0"/>
                                  </p:stCondLst>
                                  <p:childTnLst>
                                    <p:set>
                                      <p:cBhvr>
                                        <p:cTn id="19" dur="1" fill="hold">
                                          <p:stCondLst>
                                            <p:cond delay="0"/>
                                          </p:stCondLst>
                                        </p:cTn>
                                        <p:tgtEl>
                                          <p:spTgt spid="18"/>
                                        </p:tgtEl>
                                        <p:attrNameLst>
                                          <p:attrName>style.visibility</p:attrName>
                                        </p:attrNameLst>
                                      </p:cBhvr>
                                      <p:to>
                                        <p:strVal val="visible"/>
                                      </p:to>
                                    </p:set>
                                    <p:animEffect transition="in" filter="fade">
                                      <p:cBhvr>
                                        <p:cTn id="20" dur="500"/>
                                        <p:tgtEl>
                                          <p:spTgt spid="18"/>
                                        </p:tgtEl>
                                      </p:cBhvr>
                                    </p:animEffect>
                                  </p:childTnLst>
                                </p:cTn>
                              </p:par>
                            </p:childTnLst>
                          </p:cTn>
                        </p:par>
                      </p:childTnLst>
                    </p:cTn>
                  </p:par>
                </p:childTnLst>
              </p:cTn>
              <p:nextCondLst>
                <p:cond evt="onClick" delay="0">
                  <p:tgtEl>
                    <p:spTgt spid="14"/>
                  </p:tgtEl>
                </p:cond>
              </p:nextCondLst>
            </p:seq>
            <p:seq concurrent="1" nextAc="seek">
              <p:cTn id="21" restart="whenNotActive" fill="hold" evtFilter="cancelBubble" nodeType="interactiveSeq">
                <p:stCondLst>
                  <p:cond evt="onClick" delay="0">
                    <p:tgtEl>
                      <p:spTgt spid="18"/>
                    </p:tgtEl>
                  </p:cond>
                </p:stCondLst>
                <p:endSync evt="end" delay="0">
                  <p:rtn val="all"/>
                </p:endSync>
                <p:childTnLst>
                  <p:par>
                    <p:cTn id="22" fill="hold">
                      <p:stCondLst>
                        <p:cond delay="0"/>
                      </p:stCondLst>
                      <p:childTnLst>
                        <p:par>
                          <p:cTn id="23" fill="hold">
                            <p:stCondLst>
                              <p:cond delay="0"/>
                            </p:stCondLst>
                            <p:childTnLst>
                              <p:par>
                                <p:cTn id="24" presetID="10" presetClass="exit" presetSubtype="0" fill="hold" grpId="1" nodeType="clickEffect">
                                  <p:stCondLst>
                                    <p:cond delay="0"/>
                                  </p:stCondLst>
                                  <p:childTnLst>
                                    <p:animEffect transition="out" filter="fade">
                                      <p:cBhvr>
                                        <p:cTn id="25" dur="500"/>
                                        <p:tgtEl>
                                          <p:spTgt spid="17"/>
                                        </p:tgtEl>
                                      </p:cBhvr>
                                    </p:animEffect>
                                    <p:set>
                                      <p:cBhvr>
                                        <p:cTn id="26" dur="1" fill="hold">
                                          <p:stCondLst>
                                            <p:cond delay="499"/>
                                          </p:stCondLst>
                                        </p:cTn>
                                        <p:tgtEl>
                                          <p:spTgt spid="17"/>
                                        </p:tgtEl>
                                        <p:attrNameLst>
                                          <p:attrName>style.visibility</p:attrName>
                                        </p:attrNameLst>
                                      </p:cBhvr>
                                      <p:to>
                                        <p:strVal val="hidden"/>
                                      </p:to>
                                    </p:set>
                                  </p:childTnLst>
                                </p:cTn>
                              </p:par>
                              <p:par>
                                <p:cTn id="27" presetID="10" presetClass="exit" presetSubtype="0" fill="hold" grpId="1" nodeType="withEffect">
                                  <p:stCondLst>
                                    <p:cond delay="0"/>
                                  </p:stCondLst>
                                  <p:childTnLst>
                                    <p:animEffect transition="out" filter="fade">
                                      <p:cBhvr>
                                        <p:cTn id="28" dur="500"/>
                                        <p:tgtEl>
                                          <p:spTgt spid="18"/>
                                        </p:tgtEl>
                                      </p:cBhvr>
                                    </p:animEffect>
                                    <p:set>
                                      <p:cBhvr>
                                        <p:cTn id="29" dur="1" fill="hold">
                                          <p:stCondLst>
                                            <p:cond delay="499"/>
                                          </p:stCondLst>
                                        </p:cTn>
                                        <p:tgtEl>
                                          <p:spTgt spid="18"/>
                                        </p:tgtEl>
                                        <p:attrNameLst>
                                          <p:attrName>style.visibility</p:attrName>
                                        </p:attrNameLst>
                                      </p:cBhvr>
                                      <p:to>
                                        <p:strVal val="hidden"/>
                                      </p:to>
                                    </p:set>
                                  </p:childTnLst>
                                </p:cTn>
                              </p:par>
                            </p:childTnLst>
                          </p:cTn>
                        </p:par>
                      </p:childTnLst>
                    </p:cTn>
                  </p:par>
                </p:childTnLst>
              </p:cTn>
              <p:nextCondLst>
                <p:cond evt="onClick" delay="0">
                  <p:tgtEl>
                    <p:spTgt spid="18"/>
                  </p:tgtEl>
                </p:cond>
              </p:nextCondLst>
            </p:seq>
            <p:audio isNarration="1">
              <p:cMediaNode vol="80000" showWhenStopped="0">
                <p:cTn id="30" fill="hold" display="0">
                  <p:stCondLst>
                    <p:cond delay="indefinite"/>
                  </p:stCondLst>
                  <p:endCondLst>
                    <p:cond evt="onStopAudio" delay="0">
                      <p:tgtEl>
                        <p:sldTgt/>
                      </p:tgtEl>
                    </p:cond>
                  </p:endCondLst>
                </p:cTn>
                <p:tgtEl>
                  <p:spTgt spid="2"/>
                </p:tgtEl>
              </p:cMediaNode>
            </p:audio>
          </p:childTnLst>
        </p:cTn>
      </p:par>
    </p:tnLst>
    <p:bldLst>
      <p:bldP spid="8" grpId="0"/>
      <p:bldP spid="17" grpId="0" animBg="1"/>
      <p:bldP spid="17" grpId="1" animBg="1"/>
      <p:bldP spid="18" grpId="0" animBg="1"/>
      <p:bldP spid="18" grpId="1" animBg="1"/>
    </p:bldLst>
  </p:timing>
  <p:extLst>
    <p:ext uri="{E180D4A7-C9FB-4DFB-919C-405C955672EB}">
      <p14:showEvtLst xmlns:p14="http://schemas.microsoft.com/office/powerpoint/2010/main">
        <p14:triggerEvt type="onClick" time="12872" objId="14"/>
        <p14:triggerEvt type="onClick" time="17091" objId="14"/>
      </p14:showEvtLst>
    </p:ext>
  </p:extLs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Rounded Corners 6">
            <a:extLst>
              <a:ext uri="{FF2B5EF4-FFF2-40B4-BE49-F238E27FC236}">
                <a16:creationId xmlns:a16="http://schemas.microsoft.com/office/drawing/2014/main" id="{7E405A8F-5F55-4B27-BAFC-69257B72E5EF}"/>
              </a:ext>
            </a:extLst>
          </p:cNvPr>
          <p:cNvSpPr/>
          <p:nvPr/>
        </p:nvSpPr>
        <p:spPr>
          <a:xfrm>
            <a:off x="684213" y="956436"/>
            <a:ext cx="7775575" cy="1405250"/>
          </a:xfrm>
          <a:prstGeom prst="roundRect">
            <a:avLst>
              <a:gd name="adj" fmla="val 10033"/>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r>
              <a:rPr lang="en-GB" altLang="en-US" sz="2000" dirty="0">
                <a:solidFill>
                  <a:schemeClr val="tx1"/>
                </a:solidFill>
                <a:latin typeface="Twinkl" pitchFamily="2" charset="0"/>
              </a:rPr>
              <a:t>An exclamation is another type of sentence. It must start with ‘what’ or ‘how’, have a verb and end with an exclamation mark. </a:t>
            </a:r>
          </a:p>
          <a:p>
            <a:pPr algn="ctr"/>
            <a:r>
              <a:rPr lang="en-GB" altLang="en-US" sz="2000" dirty="0">
                <a:solidFill>
                  <a:schemeClr val="tx1"/>
                </a:solidFill>
                <a:latin typeface="Twinkl" pitchFamily="2" charset="0"/>
              </a:rPr>
              <a:t>For example:</a:t>
            </a:r>
          </a:p>
        </p:txBody>
      </p:sp>
      <p:grpSp>
        <p:nvGrpSpPr>
          <p:cNvPr id="6" name="Group 5"/>
          <p:cNvGrpSpPr/>
          <p:nvPr/>
        </p:nvGrpSpPr>
        <p:grpSpPr>
          <a:xfrm>
            <a:off x="8020050" y="227397"/>
            <a:ext cx="1123947" cy="504056"/>
            <a:chOff x="8020930" y="1700808"/>
            <a:chExt cx="1159582" cy="504056"/>
          </a:xfrm>
          <a:solidFill>
            <a:schemeClr val="accent6"/>
          </a:solidFill>
        </p:grpSpPr>
        <p:sp>
          <p:nvSpPr>
            <p:cNvPr id="5" name="Oval 4"/>
            <p:cNvSpPr/>
            <p:nvPr/>
          </p:nvSpPr>
          <p:spPr>
            <a:xfrm>
              <a:off x="8020930" y="1700808"/>
              <a:ext cx="519979" cy="50405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p:cNvSpPr/>
            <p:nvPr/>
          </p:nvSpPr>
          <p:spPr>
            <a:xfrm>
              <a:off x="8280920" y="1700808"/>
              <a:ext cx="899592" cy="504056"/>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0" rIns="180000" rtlCol="0" anchor="ctr"/>
            <a:lstStyle/>
            <a:p>
              <a:r>
                <a:rPr lang="en-GB" altLang="en-US" b="1" dirty="0">
                  <a:solidFill>
                    <a:schemeClr val="bg1"/>
                  </a:solidFill>
                </a:rPr>
                <a:t>Teach</a:t>
              </a:r>
            </a:p>
          </p:txBody>
        </p:sp>
      </p:grpSp>
      <p:sp>
        <p:nvSpPr>
          <p:cNvPr id="8" name="TextBox 7"/>
          <p:cNvSpPr txBox="1"/>
          <p:nvPr/>
        </p:nvSpPr>
        <p:spPr>
          <a:xfrm>
            <a:off x="723900" y="2752725"/>
            <a:ext cx="7658100" cy="646331"/>
          </a:xfrm>
          <a:prstGeom prst="rect">
            <a:avLst/>
          </a:prstGeom>
          <a:noFill/>
        </p:spPr>
        <p:txBody>
          <a:bodyPr wrap="square" rtlCol="0">
            <a:spAutoFit/>
          </a:bodyPr>
          <a:lstStyle/>
          <a:p>
            <a:pPr algn="ctr"/>
            <a:r>
              <a:rPr lang="en-GB" altLang="en-US" sz="3600" dirty="0"/>
              <a:t>What a mess we have made!</a:t>
            </a:r>
          </a:p>
        </p:txBody>
      </p:sp>
      <p:pic>
        <p:nvPicPr>
          <p:cNvPr id="2" name="Picture 1"/>
          <p:cNvPicPr>
            <a:picLocks noChangeAspect="1"/>
          </p:cNvPicPr>
          <p:nvPr/>
        </p:nvPicPr>
        <p:blipFill rotWithShape="1">
          <a:blip r:embed="rId5" cstate="email">
            <a:extLst>
              <a:ext uri="{28A0092B-C50C-407E-A947-70E740481C1C}">
                <a14:useLocalDpi xmlns:a14="http://schemas.microsoft.com/office/drawing/2010/main"/>
              </a:ext>
            </a:extLst>
          </a:blip>
          <a:srcRect/>
          <a:stretch/>
        </p:blipFill>
        <p:spPr>
          <a:xfrm>
            <a:off x="3523517" y="3657600"/>
            <a:ext cx="2043387" cy="2752726"/>
          </a:xfrm>
          <a:prstGeom prst="rect">
            <a:avLst/>
          </a:prstGeom>
        </p:spPr>
      </p:pic>
      <p:pic>
        <p:nvPicPr>
          <p:cNvPr id="3" name="Audio 2">
            <a:hlinkClick r:id="" action="ppaction://media"/>
            <a:extLst>
              <a:ext uri="{FF2B5EF4-FFF2-40B4-BE49-F238E27FC236}">
                <a16:creationId xmlns:a16="http://schemas.microsoft.com/office/drawing/2014/main" id="{1C111A37-5264-E14A-85BC-17B9EAF1951A}"/>
              </a:ext>
            </a:extLst>
          </p:cNvPr>
          <p:cNvPicPr>
            <a:picLocks noChangeAspect="1"/>
          </p:cNvPicPr>
          <p:nvPr>
            <a:audioFile r:link="rId3"/>
            <p:extLst>
              <p:ext uri="{DAA4B4D4-6D71-4841-9C94-3DE7FCFB9230}">
                <p14:media xmlns:p14="http://schemas.microsoft.com/office/powerpoint/2010/main" r:embed="rId2"/>
              </p:ext>
            </p:extLst>
          </p:nvPr>
        </p:nvPicPr>
        <p:blipFill>
          <a:blip r:embed="rId6"/>
          <a:stretch>
            <a:fillRect/>
          </a:stretch>
        </p:blipFill>
        <p:spPr>
          <a:xfrm>
            <a:off x="8115300" y="5829300"/>
            <a:ext cx="812800" cy="812800"/>
          </a:xfrm>
          <a:prstGeom prst="rect">
            <a:avLst/>
          </a:prstGeom>
        </p:spPr>
      </p:pic>
    </p:spTree>
    <p:custDataLst>
      <p:tags r:id="rId1"/>
    </p:custDataLst>
    <p:extLst>
      <p:ext uri="{BB962C8B-B14F-4D97-AF65-F5344CB8AC3E}">
        <p14:creationId xmlns:p14="http://schemas.microsoft.com/office/powerpoint/2010/main" val="1544303773"/>
      </p:ext>
    </p:extLst>
  </p:cSld>
  <p:clrMapOvr>
    <a:masterClrMapping/>
  </p:clrMapOvr>
  <mc:AlternateContent xmlns:mc="http://schemas.openxmlformats.org/markup-compatibility/2006">
    <mc:Choice xmlns:p14="http://schemas.microsoft.com/office/powerpoint/2010/main" Requires="p14">
      <p:transition spd="slow" p14:dur="2000" advTm="18304"/>
    </mc:Choice>
    <mc:Fallback>
      <p:transition spd="slow" advTm="1830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par>
                    <p:cTn id="7" fill="hold">
                      <p:stCondLst>
                        <p:cond delay="indefinite"/>
                      </p:stCondLst>
                      <p:childTnLst>
                        <p:par>
                          <p:cTn id="8" fill="hold">
                            <p:stCondLst>
                              <p:cond delay="0"/>
                            </p:stCondLst>
                            <p:childTnLst>
                              <p:par>
                                <p:cTn id="9" presetID="47" presetClass="entr" presetSubtype="0"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animEffect transition="in" filter="fade">
                                      <p:cBhvr>
                                        <p:cTn id="11" dur="1000"/>
                                        <p:tgtEl>
                                          <p:spTgt spid="8"/>
                                        </p:tgtEl>
                                      </p:cBhvr>
                                    </p:animEffect>
                                    <p:anim calcmode="lin" valueType="num">
                                      <p:cBhvr>
                                        <p:cTn id="12" dur="1000" fill="hold"/>
                                        <p:tgtEl>
                                          <p:spTgt spid="8"/>
                                        </p:tgtEl>
                                        <p:attrNameLst>
                                          <p:attrName>ppt_x</p:attrName>
                                        </p:attrNameLst>
                                      </p:cBhvr>
                                      <p:tavLst>
                                        <p:tav tm="0">
                                          <p:val>
                                            <p:strVal val="#ppt_x"/>
                                          </p:val>
                                        </p:tav>
                                        <p:tav tm="100000">
                                          <p:val>
                                            <p:strVal val="#ppt_x"/>
                                          </p:val>
                                        </p:tav>
                                      </p:tavLst>
                                    </p:anim>
                                    <p:anim calcmode="lin" valueType="num">
                                      <p:cBhvr>
                                        <p:cTn id="13"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14" fill="hold" display="0">
                  <p:stCondLst>
                    <p:cond delay="indefinite"/>
                  </p:stCondLst>
                  <p:endCondLst>
                    <p:cond evt="onStopAudio" delay="0">
                      <p:tgtEl>
                        <p:sldTgt/>
                      </p:tgtEl>
                    </p:cond>
                  </p:endCondLst>
                </p:cTn>
                <p:tgtEl>
                  <p:spTgt spid="3"/>
                </p:tgtEl>
              </p:cMediaNode>
            </p:audio>
          </p:childTnLst>
        </p:cTn>
      </p:par>
    </p:tnLst>
    <p:bldLst>
      <p:bldP spid="8"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Group 5"/>
          <p:cNvGrpSpPr/>
          <p:nvPr/>
        </p:nvGrpSpPr>
        <p:grpSpPr>
          <a:xfrm>
            <a:off x="8020050" y="227397"/>
            <a:ext cx="1123947" cy="504056"/>
            <a:chOff x="8020930" y="1700808"/>
            <a:chExt cx="1159582" cy="504056"/>
          </a:xfrm>
          <a:solidFill>
            <a:schemeClr val="accent6"/>
          </a:solidFill>
        </p:grpSpPr>
        <p:sp>
          <p:nvSpPr>
            <p:cNvPr id="5" name="Oval 4"/>
            <p:cNvSpPr/>
            <p:nvPr/>
          </p:nvSpPr>
          <p:spPr>
            <a:xfrm>
              <a:off x="8020930" y="1700808"/>
              <a:ext cx="519979" cy="50405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p:cNvSpPr/>
            <p:nvPr/>
          </p:nvSpPr>
          <p:spPr>
            <a:xfrm>
              <a:off x="8280920" y="1700808"/>
              <a:ext cx="899592" cy="504056"/>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0" rIns="180000" rtlCol="0" anchor="ctr"/>
            <a:lstStyle/>
            <a:p>
              <a:r>
                <a:rPr lang="en-GB" altLang="en-US" b="1" dirty="0">
                  <a:solidFill>
                    <a:schemeClr val="bg1"/>
                  </a:solidFill>
                </a:rPr>
                <a:t>Teach</a:t>
              </a:r>
            </a:p>
          </p:txBody>
        </p:sp>
      </p:grpSp>
      <p:sp>
        <p:nvSpPr>
          <p:cNvPr id="9" name="Rectangle: Rounded Corners 6">
            <a:extLst>
              <a:ext uri="{FF2B5EF4-FFF2-40B4-BE49-F238E27FC236}">
                <a16:creationId xmlns:a16="http://schemas.microsoft.com/office/drawing/2014/main" id="{7E405A8F-5F55-4B27-BAFC-69257B72E5EF}"/>
              </a:ext>
            </a:extLst>
          </p:cNvPr>
          <p:cNvSpPr/>
          <p:nvPr/>
        </p:nvSpPr>
        <p:spPr>
          <a:xfrm>
            <a:off x="684213" y="899286"/>
            <a:ext cx="7775575" cy="996189"/>
          </a:xfrm>
          <a:prstGeom prst="roundRect">
            <a:avLst>
              <a:gd name="adj" fmla="val 10033"/>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r>
              <a:rPr lang="en-GB" sz="2000" dirty="0">
                <a:solidFill>
                  <a:schemeClr val="tx1"/>
                </a:solidFill>
                <a:latin typeface="Twinkl" pitchFamily="50" charset="0"/>
              </a:rPr>
              <a:t>Let’s write an exclamation sentence using a word ending in </a:t>
            </a:r>
            <a:r>
              <a:rPr lang="en-GB" sz="2000" b="1" dirty="0">
                <a:solidFill>
                  <a:schemeClr val="tx1"/>
                </a:solidFill>
                <a:latin typeface="Twinkl" pitchFamily="50" charset="0"/>
              </a:rPr>
              <a:t>e</a:t>
            </a:r>
            <a:r>
              <a:rPr lang="en-GB" sz="2000" dirty="0">
                <a:solidFill>
                  <a:schemeClr val="tx1"/>
                </a:solidFill>
                <a:latin typeface="Twinkl" pitchFamily="50" charset="0"/>
              </a:rPr>
              <a:t> with </a:t>
            </a:r>
            <a:r>
              <a:rPr lang="en-GB" sz="2000" b="1" dirty="0">
                <a:solidFill>
                  <a:schemeClr val="tx1"/>
                </a:solidFill>
                <a:latin typeface="Twinkl" pitchFamily="50" charset="0"/>
              </a:rPr>
              <a:t>–</a:t>
            </a:r>
            <a:r>
              <a:rPr lang="en-GB" sz="2000" b="1" dirty="0" err="1">
                <a:solidFill>
                  <a:schemeClr val="tx1"/>
                </a:solidFill>
                <a:latin typeface="Twinkl" pitchFamily="50" charset="0"/>
              </a:rPr>
              <a:t>est</a:t>
            </a:r>
            <a:r>
              <a:rPr lang="en-GB" sz="2000" b="1" dirty="0">
                <a:solidFill>
                  <a:schemeClr val="tx1"/>
                </a:solidFill>
                <a:latin typeface="Twinkl" pitchFamily="50" charset="0"/>
              </a:rPr>
              <a:t> </a:t>
            </a:r>
            <a:r>
              <a:rPr lang="en-GB" sz="2000" dirty="0">
                <a:solidFill>
                  <a:schemeClr val="tx1"/>
                </a:solidFill>
                <a:latin typeface="Twinkl" pitchFamily="50" charset="0"/>
              </a:rPr>
              <a:t>or </a:t>
            </a:r>
            <a:r>
              <a:rPr lang="en-GB" sz="2000" b="1" dirty="0">
                <a:solidFill>
                  <a:schemeClr val="tx1"/>
                </a:solidFill>
                <a:latin typeface="Twinkl" pitchFamily="50" charset="0"/>
              </a:rPr>
              <a:t>–y </a:t>
            </a:r>
            <a:r>
              <a:rPr lang="en-GB" sz="2000" dirty="0">
                <a:solidFill>
                  <a:schemeClr val="tx1"/>
                </a:solidFill>
                <a:latin typeface="Twinkl" pitchFamily="50" charset="0"/>
              </a:rPr>
              <a:t>added for this picture.</a:t>
            </a:r>
          </a:p>
        </p:txBody>
      </p:sp>
      <p:pic>
        <p:nvPicPr>
          <p:cNvPr id="3" name="Picture 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2338388" y="2064813"/>
            <a:ext cx="4467225" cy="3158844"/>
          </a:xfrm>
          <a:prstGeom prst="roundRect">
            <a:avLst>
              <a:gd name="adj" fmla="val 11842"/>
            </a:avLst>
          </a:prstGeom>
        </p:spPr>
      </p:pic>
      <p:grpSp>
        <p:nvGrpSpPr>
          <p:cNvPr id="10" name="Show button"/>
          <p:cNvGrpSpPr>
            <a:grpSpLocks/>
          </p:cNvGrpSpPr>
          <p:nvPr/>
        </p:nvGrpSpPr>
        <p:grpSpPr bwMode="auto">
          <a:xfrm>
            <a:off x="5772151" y="5469432"/>
            <a:ext cx="2653764" cy="666750"/>
            <a:chOff x="5758916" y="5534675"/>
            <a:chExt cx="2654991" cy="666848"/>
          </a:xfrm>
        </p:grpSpPr>
        <p:sp>
          <p:nvSpPr>
            <p:cNvPr id="12" name="Rectangle: Rounded Corners 19">
              <a:extLst>
                <a:ext uri="{FF2B5EF4-FFF2-40B4-BE49-F238E27FC236}">
                  <a16:creationId xmlns:a16="http://schemas.microsoft.com/office/drawing/2014/main" id="{4BC43678-4A88-407D-8123-42A7BF4255CB}"/>
                </a:ext>
              </a:extLst>
            </p:cNvPr>
            <p:cNvSpPr/>
            <p:nvPr/>
          </p:nvSpPr>
          <p:spPr>
            <a:xfrm>
              <a:off x="5758916" y="5650580"/>
              <a:ext cx="2254756" cy="431863"/>
            </a:xfrm>
            <a:prstGeom prst="roundRect">
              <a:avLst>
                <a:gd name="adj" fmla="val 50000"/>
              </a:avLst>
            </a:prstGeom>
            <a:solidFill>
              <a:schemeClr val="accent6"/>
            </a:solidFill>
            <a:ln w="2857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n-GB" dirty="0">
                  <a:latin typeface="Twinkl SemiBold" pitchFamily="2" charset="0"/>
                </a:rPr>
                <a:t>Show Suggestion</a:t>
              </a:r>
            </a:p>
          </p:txBody>
        </p:sp>
        <p:pic>
          <p:nvPicPr>
            <p:cNvPr id="13" name="Picture 12">
              <a:extLst>
                <a:ext uri="{FF2B5EF4-FFF2-40B4-BE49-F238E27FC236}">
                  <a16:creationId xmlns:a16="http://schemas.microsoft.com/office/drawing/2014/main" id="{2A1ED39E-F6F6-4A5E-8BCF-252811413D59}"/>
                </a:ext>
              </a:extLst>
            </p:cNvPr>
            <p:cNvPicPr>
              <a:picLocks noChangeAspect="1"/>
            </p:cNvPicPr>
            <p:nvPr/>
          </p:nvPicPr>
          <p:blipFill rotWithShape="1">
            <a:blip r:embed="rId5" cstate="email">
              <a:extLst>
                <a:ext uri="{28A0092B-C50C-407E-A947-70E740481C1C}">
                  <a14:useLocalDpi xmlns:a14="http://schemas.microsoft.com/office/drawing/2010/main"/>
                </a:ext>
              </a:extLst>
            </a:blip>
            <a:srcRect/>
            <a:stretch/>
          </p:blipFill>
          <p:spPr>
            <a:xfrm>
              <a:off x="7747059" y="5534675"/>
              <a:ext cx="666848" cy="666848"/>
            </a:xfrm>
            <a:prstGeom prst="ellipse">
              <a:avLst/>
            </a:prstGeom>
            <a:solidFill>
              <a:schemeClr val="bg1"/>
            </a:solidFill>
            <a:ln w="57150">
              <a:solidFill>
                <a:schemeClr val="accent6"/>
              </a:solidFill>
            </a:ln>
          </p:spPr>
        </p:pic>
      </p:grpSp>
      <p:sp>
        <p:nvSpPr>
          <p:cNvPr id="14" name="Rectangle: Rounded Corners 6">
            <a:extLst>
              <a:ext uri="{FF2B5EF4-FFF2-40B4-BE49-F238E27FC236}">
                <a16:creationId xmlns:a16="http://schemas.microsoft.com/office/drawing/2014/main" id="{7E405A8F-5F55-4B27-BAFC-69257B72E5EF}"/>
              </a:ext>
            </a:extLst>
          </p:cNvPr>
          <p:cNvSpPr/>
          <p:nvPr/>
        </p:nvSpPr>
        <p:spPr>
          <a:xfrm>
            <a:off x="695325" y="5400675"/>
            <a:ext cx="4873625" cy="821267"/>
          </a:xfrm>
          <a:prstGeom prst="roundRect">
            <a:avLst>
              <a:gd name="adj" fmla="val 10033"/>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r>
              <a:rPr lang="en-GB" sz="2000" dirty="0">
                <a:solidFill>
                  <a:schemeClr val="tx1"/>
                </a:solidFill>
                <a:latin typeface="Twinkl" pitchFamily="50" charset="0"/>
              </a:rPr>
              <a:t>What a shiny planet this is!</a:t>
            </a:r>
          </a:p>
        </p:txBody>
      </p:sp>
      <p:pic>
        <p:nvPicPr>
          <p:cNvPr id="2" name="Audio 1">
            <a:hlinkClick r:id="" action="ppaction://media"/>
            <a:extLst>
              <a:ext uri="{FF2B5EF4-FFF2-40B4-BE49-F238E27FC236}">
                <a16:creationId xmlns:a16="http://schemas.microsoft.com/office/drawing/2014/main" id="{9BE9A2EA-E1DB-BB4F-B5FD-452B517D443A}"/>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8115300" y="5829300"/>
            <a:ext cx="812800" cy="812800"/>
          </a:xfrm>
          <a:prstGeom prst="rect">
            <a:avLst/>
          </a:prstGeom>
        </p:spPr>
      </p:pic>
    </p:spTree>
    <p:extLst>
      <p:ext uri="{BB962C8B-B14F-4D97-AF65-F5344CB8AC3E}">
        <p14:creationId xmlns:p14="http://schemas.microsoft.com/office/powerpoint/2010/main" val="3554883589"/>
      </p:ext>
    </p:extLst>
  </p:cSld>
  <p:clrMapOvr>
    <a:masterClrMapping/>
  </p:clrMapOvr>
  <mc:AlternateContent xmlns:mc="http://schemas.openxmlformats.org/markup-compatibility/2006">
    <mc:Choice xmlns:p14="http://schemas.microsoft.com/office/powerpoint/2010/main" Requires="p14">
      <p:transition spd="slow" p14:dur="2000" advTm="53700"/>
    </mc:Choice>
    <mc:Fallback>
      <p:transition spd="slow" advTm="537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seq concurrent="1" nextAc="seek">
              <p:cTn id="7" restart="whenNotActive" fill="hold" evtFilter="cancelBubble" nodeType="interactiveSeq">
                <p:stCondLst>
                  <p:cond evt="onClick" delay="0">
                    <p:tgtEl>
                      <p:spTgt spid="10"/>
                    </p:tgtEl>
                  </p:cond>
                </p:stCondLst>
                <p:endSync evt="end" delay="0">
                  <p:rtn val="all"/>
                </p:endSync>
                <p:childTnLst>
                  <p:par>
                    <p:cTn id="8" fill="hold">
                      <p:stCondLst>
                        <p:cond delay="0"/>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4">
                                            <p:txEl>
                                              <p:pRg st="0" end="0"/>
                                            </p:txEl>
                                          </p:spTgt>
                                        </p:tgtEl>
                                        <p:attrNameLst>
                                          <p:attrName>style.visibility</p:attrName>
                                        </p:attrNameLst>
                                      </p:cBhvr>
                                      <p:to>
                                        <p:strVal val="visible"/>
                                      </p:to>
                                    </p:set>
                                    <p:animEffect transition="in" filter="fade">
                                      <p:cBhvr>
                                        <p:cTn id="12" dur="500"/>
                                        <p:tgtEl>
                                          <p:spTgt spid="14">
                                            <p:txEl>
                                              <p:pRg st="0" end="0"/>
                                            </p:txEl>
                                          </p:spTgt>
                                        </p:tgtEl>
                                      </p:cBhvr>
                                    </p:animEffect>
                                  </p:childTnLst>
                                </p:cTn>
                              </p:par>
                            </p:childTnLst>
                          </p:cTn>
                        </p:par>
                      </p:childTnLst>
                    </p:cTn>
                  </p:par>
                </p:childTnLst>
              </p:cTn>
              <p:nextCondLst>
                <p:cond evt="onClick" delay="0">
                  <p:tgtEl>
                    <p:spTgt spid="10"/>
                  </p:tgtEl>
                </p:cond>
              </p:nextCondLst>
            </p:seq>
            <p:audio isNarration="1">
              <p:cMediaNode vol="80000" showWhenStopped="0">
                <p:cTn id="13" fill="hold" display="0">
                  <p:stCondLst>
                    <p:cond delay="indefinite"/>
                  </p:stCondLst>
                  <p:endCondLst>
                    <p:cond evt="onStopAudio" delay="0">
                      <p:tgtEl>
                        <p:sldTgt/>
                      </p:tgtEl>
                    </p:cond>
                  </p:endCondLst>
                </p:cTn>
                <p:tgtEl>
                  <p:spTgt spid="2"/>
                </p:tgtEl>
              </p:cMediaNode>
            </p:audio>
          </p:childTnLst>
        </p:cTn>
      </p:par>
    </p:tnLst>
  </p:timing>
  <p:extLst>
    <p:ext uri="{E180D4A7-C9FB-4DFB-919C-405C955672EB}">
      <p14:showEvtLst xmlns:p14="http://schemas.microsoft.com/office/powerpoint/2010/main">
        <p14:triggerEvt type="onClick" time="26140" objId="10"/>
      </p14:showEvtLst>
    </p:ext>
  </p:extLs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 name="Group 7"/>
          <p:cNvGrpSpPr/>
          <p:nvPr/>
        </p:nvGrpSpPr>
        <p:grpSpPr>
          <a:xfrm>
            <a:off x="7776356" y="227397"/>
            <a:ext cx="1367644" cy="504056"/>
            <a:chOff x="7776356" y="1700808"/>
            <a:chExt cx="1367644" cy="504056"/>
          </a:xfrm>
          <a:solidFill>
            <a:schemeClr val="accent6"/>
          </a:solidFill>
        </p:grpSpPr>
        <p:sp>
          <p:nvSpPr>
            <p:cNvPr id="9" name="Oval 8"/>
            <p:cNvSpPr/>
            <p:nvPr/>
          </p:nvSpPr>
          <p:spPr>
            <a:xfrm>
              <a:off x="7776356" y="1700808"/>
              <a:ext cx="504056" cy="50405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Rectangle 9"/>
            <p:cNvSpPr/>
            <p:nvPr/>
          </p:nvSpPr>
          <p:spPr>
            <a:xfrm>
              <a:off x="8028384" y="1700808"/>
              <a:ext cx="1115616" cy="504056"/>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0" rIns="180000" rtlCol="0" anchor="ctr"/>
            <a:lstStyle/>
            <a:p>
              <a:r>
                <a:rPr lang="en-GB" altLang="en-US" b="1" dirty="0">
                  <a:solidFill>
                    <a:schemeClr val="bg1"/>
                  </a:solidFill>
                </a:rPr>
                <a:t>Practise</a:t>
              </a:r>
            </a:p>
          </p:txBody>
        </p:sp>
      </p:grpSp>
      <p:sp>
        <p:nvSpPr>
          <p:cNvPr id="7" name="Title 1"/>
          <p:cNvSpPr>
            <a:spLocks noGrp="1"/>
          </p:cNvSpPr>
          <p:nvPr>
            <p:ph type="title"/>
          </p:nvPr>
        </p:nvSpPr>
        <p:spPr>
          <a:xfrm>
            <a:off x="457200" y="479425"/>
            <a:ext cx="8220075" cy="993775"/>
          </a:xfrm>
        </p:spPr>
        <p:txBody>
          <a:bodyPr/>
          <a:lstStyle/>
          <a:p>
            <a:pPr eaLnBrk="1" hangingPunct="1"/>
            <a:r>
              <a:rPr lang="en-GB" altLang="en-US" dirty="0"/>
              <a:t>Sentence Sort</a:t>
            </a:r>
          </a:p>
        </p:txBody>
      </p:sp>
      <p:sp>
        <p:nvSpPr>
          <p:cNvPr id="11" name="Rectangle: Rounded Corners 15">
            <a:extLst>
              <a:ext uri="{FF2B5EF4-FFF2-40B4-BE49-F238E27FC236}">
                <a16:creationId xmlns:a16="http://schemas.microsoft.com/office/drawing/2014/main" id="{B3E7A0D5-36EC-4F2A-AFCF-B1CFD7242B86}"/>
              </a:ext>
            </a:extLst>
          </p:cNvPr>
          <p:cNvSpPr/>
          <p:nvPr/>
        </p:nvSpPr>
        <p:spPr>
          <a:xfrm>
            <a:off x="711200" y="1461688"/>
            <a:ext cx="7721601" cy="833837"/>
          </a:xfrm>
          <a:prstGeom prst="roundRect">
            <a:avLst>
              <a:gd name="adj" fmla="val 10033"/>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r>
              <a:rPr lang="en-GB" sz="2000" dirty="0">
                <a:solidFill>
                  <a:schemeClr val="tx1"/>
                </a:solidFill>
                <a:latin typeface="Twinkl" pitchFamily="50" charset="0"/>
              </a:rPr>
              <a:t>Can you sort the sentences by clicking the correct alien?</a:t>
            </a:r>
          </a:p>
        </p:txBody>
      </p:sp>
      <p:pic>
        <p:nvPicPr>
          <p:cNvPr id="3" name="Picture 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2944167" y="2533650"/>
            <a:ext cx="1413378" cy="3371849"/>
          </a:xfrm>
          <a:prstGeom prst="rect">
            <a:avLst/>
          </a:prstGeom>
        </p:spPr>
      </p:pic>
      <p:pic>
        <p:nvPicPr>
          <p:cNvPr id="4" name="Picture 3"/>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4757688" y="2533650"/>
            <a:ext cx="1747305" cy="3390900"/>
          </a:xfrm>
          <a:prstGeom prst="rect">
            <a:avLst/>
          </a:prstGeom>
        </p:spPr>
      </p:pic>
      <p:pic>
        <p:nvPicPr>
          <p:cNvPr id="2" name="Audio 1">
            <a:hlinkClick r:id="" action="ppaction://media"/>
            <a:extLst>
              <a:ext uri="{FF2B5EF4-FFF2-40B4-BE49-F238E27FC236}">
                <a16:creationId xmlns:a16="http://schemas.microsoft.com/office/drawing/2014/main" id="{F7FD326F-22CC-D044-B2FD-B923CC453087}"/>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8115300" y="5829300"/>
            <a:ext cx="812800" cy="812800"/>
          </a:xfrm>
          <a:prstGeom prst="rect">
            <a:avLst/>
          </a:prstGeom>
        </p:spPr>
      </p:pic>
    </p:spTree>
    <p:extLst>
      <p:ext uri="{BB962C8B-B14F-4D97-AF65-F5344CB8AC3E}">
        <p14:creationId xmlns:p14="http://schemas.microsoft.com/office/powerpoint/2010/main" val="2182773819"/>
      </p:ext>
    </p:extLst>
  </p:cSld>
  <p:clrMapOvr>
    <a:masterClrMapping/>
  </p:clrMapOvr>
  <mc:AlternateContent xmlns:mc="http://schemas.openxmlformats.org/markup-compatibility/2006">
    <mc:Choice xmlns:p14="http://schemas.microsoft.com/office/powerpoint/2010/main" Requires="p14">
      <p:transition spd="slow" p14:dur="2000" advTm="7930"/>
    </mc:Choice>
    <mc:Fallback>
      <p:transition spd="slow" advTm="793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Explosion 2 19"/>
          <p:cNvSpPr/>
          <p:nvPr/>
        </p:nvSpPr>
        <p:spPr>
          <a:xfrm rot="3172662">
            <a:off x="590551" y="895350"/>
            <a:ext cx="4572000" cy="4000500"/>
          </a:xfrm>
          <a:prstGeom prst="irregularSeal2">
            <a:avLst/>
          </a:prstGeom>
          <a:solidFill>
            <a:schemeClr val="accent5">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8" name="Group 7"/>
          <p:cNvGrpSpPr/>
          <p:nvPr/>
        </p:nvGrpSpPr>
        <p:grpSpPr>
          <a:xfrm>
            <a:off x="7776356" y="227397"/>
            <a:ext cx="1367644" cy="504056"/>
            <a:chOff x="7776356" y="1700808"/>
            <a:chExt cx="1367644" cy="504056"/>
          </a:xfrm>
          <a:solidFill>
            <a:schemeClr val="accent6"/>
          </a:solidFill>
        </p:grpSpPr>
        <p:sp>
          <p:nvSpPr>
            <p:cNvPr id="9" name="Oval 8"/>
            <p:cNvSpPr/>
            <p:nvPr/>
          </p:nvSpPr>
          <p:spPr>
            <a:xfrm>
              <a:off x="7776356" y="1700808"/>
              <a:ext cx="504056" cy="50405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Rectangle 9"/>
            <p:cNvSpPr/>
            <p:nvPr/>
          </p:nvSpPr>
          <p:spPr>
            <a:xfrm>
              <a:off x="8028384" y="1700808"/>
              <a:ext cx="1115616" cy="504056"/>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0" rIns="180000" rtlCol="0" anchor="ctr"/>
            <a:lstStyle/>
            <a:p>
              <a:r>
                <a:rPr lang="en-GB" altLang="en-US" b="1" dirty="0">
                  <a:solidFill>
                    <a:schemeClr val="bg1"/>
                  </a:solidFill>
                </a:rPr>
                <a:t>Practise</a:t>
              </a:r>
            </a:p>
          </p:txBody>
        </p:sp>
      </p:grpSp>
      <p:grpSp>
        <p:nvGrpSpPr>
          <p:cNvPr id="16" name="Exclamation"/>
          <p:cNvGrpSpPr/>
          <p:nvPr/>
        </p:nvGrpSpPr>
        <p:grpSpPr>
          <a:xfrm>
            <a:off x="1668676" y="771630"/>
            <a:ext cx="2303250" cy="3914670"/>
            <a:chOff x="1668676" y="771630"/>
            <a:chExt cx="2303250" cy="3914670"/>
          </a:xfrm>
        </p:grpSpPr>
        <p:pic>
          <p:nvPicPr>
            <p:cNvPr id="5" name="Picture 4"/>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668676" y="771630"/>
              <a:ext cx="2303250" cy="3914670"/>
            </a:xfrm>
            <a:prstGeom prst="rect">
              <a:avLst/>
            </a:prstGeom>
          </p:spPr>
        </p:pic>
        <p:sp>
          <p:nvSpPr>
            <p:cNvPr id="12" name="TextBox 11"/>
            <p:cNvSpPr txBox="1"/>
            <p:nvPr/>
          </p:nvSpPr>
          <p:spPr>
            <a:xfrm>
              <a:off x="1876425" y="2533650"/>
              <a:ext cx="2038350" cy="461665"/>
            </a:xfrm>
            <a:prstGeom prst="rect">
              <a:avLst/>
            </a:prstGeom>
            <a:noFill/>
          </p:spPr>
          <p:txBody>
            <a:bodyPr wrap="square" rtlCol="0">
              <a:spAutoFit/>
            </a:bodyPr>
            <a:lstStyle/>
            <a:p>
              <a:r>
                <a:rPr lang="en-GB" sz="2400" b="1" dirty="0"/>
                <a:t>Exclamation</a:t>
              </a:r>
            </a:p>
          </p:txBody>
        </p:sp>
      </p:grpSp>
      <p:grpSp>
        <p:nvGrpSpPr>
          <p:cNvPr id="15" name="Statement"/>
          <p:cNvGrpSpPr/>
          <p:nvPr/>
        </p:nvGrpSpPr>
        <p:grpSpPr>
          <a:xfrm>
            <a:off x="5288016" y="790575"/>
            <a:ext cx="2298197" cy="3924300"/>
            <a:chOff x="5288016" y="790575"/>
            <a:chExt cx="2298197" cy="3924300"/>
          </a:xfrm>
        </p:grpSpPr>
        <p:pic>
          <p:nvPicPr>
            <p:cNvPr id="6" name="Picture 5"/>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5288016" y="790575"/>
              <a:ext cx="2298197" cy="3924300"/>
            </a:xfrm>
            <a:prstGeom prst="rect">
              <a:avLst/>
            </a:prstGeom>
          </p:spPr>
        </p:pic>
        <p:sp>
          <p:nvSpPr>
            <p:cNvPr id="13" name="TextBox 12"/>
            <p:cNvSpPr txBox="1"/>
            <p:nvPr/>
          </p:nvSpPr>
          <p:spPr>
            <a:xfrm>
              <a:off x="5410200" y="2571750"/>
              <a:ext cx="2038350" cy="461665"/>
            </a:xfrm>
            <a:prstGeom prst="rect">
              <a:avLst/>
            </a:prstGeom>
            <a:noFill/>
          </p:spPr>
          <p:txBody>
            <a:bodyPr wrap="square" rtlCol="0">
              <a:spAutoFit/>
            </a:bodyPr>
            <a:lstStyle/>
            <a:p>
              <a:pPr algn="ctr"/>
              <a:r>
                <a:rPr lang="en-GB" sz="2400" b="1" dirty="0"/>
                <a:t>Statement</a:t>
              </a:r>
            </a:p>
          </p:txBody>
        </p:sp>
      </p:grpSp>
      <p:sp>
        <p:nvSpPr>
          <p:cNvPr id="14" name="Rectangle: Rounded Corners 15">
            <a:extLst>
              <a:ext uri="{FF2B5EF4-FFF2-40B4-BE49-F238E27FC236}">
                <a16:creationId xmlns:a16="http://schemas.microsoft.com/office/drawing/2014/main" id="{B3E7A0D5-36EC-4F2A-AFCF-B1CFD7242B86}"/>
              </a:ext>
            </a:extLst>
          </p:cNvPr>
          <p:cNvSpPr/>
          <p:nvPr/>
        </p:nvSpPr>
        <p:spPr>
          <a:xfrm>
            <a:off x="711200" y="5185963"/>
            <a:ext cx="7721601" cy="833837"/>
          </a:xfrm>
          <a:prstGeom prst="roundRect">
            <a:avLst>
              <a:gd name="adj" fmla="val 10033"/>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r>
              <a:rPr lang="en-GB" sz="3200" dirty="0">
                <a:solidFill>
                  <a:schemeClr val="tx1"/>
                </a:solidFill>
                <a:latin typeface="Twinkl" pitchFamily="50" charset="0"/>
              </a:rPr>
              <a:t>What a sparkly planet you have!</a:t>
            </a:r>
          </a:p>
        </p:txBody>
      </p:sp>
      <p:grpSp>
        <p:nvGrpSpPr>
          <p:cNvPr id="17" name="Jay Try Again"/>
          <p:cNvGrpSpPr/>
          <p:nvPr/>
        </p:nvGrpSpPr>
        <p:grpSpPr>
          <a:xfrm>
            <a:off x="5288016" y="790575"/>
            <a:ext cx="2298197" cy="3924300"/>
            <a:chOff x="5288016" y="790575"/>
            <a:chExt cx="2298197" cy="3924300"/>
          </a:xfrm>
        </p:grpSpPr>
        <p:pic>
          <p:nvPicPr>
            <p:cNvPr id="18" name="Picture 17"/>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5288016" y="790575"/>
              <a:ext cx="2298197" cy="3924300"/>
            </a:xfrm>
            <a:prstGeom prst="rect">
              <a:avLst/>
            </a:prstGeom>
          </p:spPr>
        </p:pic>
        <p:sp>
          <p:nvSpPr>
            <p:cNvPr id="19" name="TextBox 18"/>
            <p:cNvSpPr txBox="1"/>
            <p:nvPr/>
          </p:nvSpPr>
          <p:spPr>
            <a:xfrm>
              <a:off x="5410200" y="2571750"/>
              <a:ext cx="2038350" cy="461665"/>
            </a:xfrm>
            <a:prstGeom prst="rect">
              <a:avLst/>
            </a:prstGeom>
            <a:noFill/>
          </p:spPr>
          <p:txBody>
            <a:bodyPr wrap="square" rtlCol="0">
              <a:spAutoFit/>
            </a:bodyPr>
            <a:lstStyle/>
            <a:p>
              <a:pPr algn="ctr"/>
              <a:r>
                <a:rPr lang="en-GB" sz="2400" b="1" dirty="0"/>
                <a:t>Try Again</a:t>
              </a:r>
            </a:p>
          </p:txBody>
        </p:sp>
      </p:grpSp>
      <p:pic>
        <p:nvPicPr>
          <p:cNvPr id="2" name="Audio 1">
            <a:hlinkClick r:id="" action="ppaction://media"/>
            <a:extLst>
              <a:ext uri="{FF2B5EF4-FFF2-40B4-BE49-F238E27FC236}">
                <a16:creationId xmlns:a16="http://schemas.microsoft.com/office/drawing/2014/main" id="{45F408FC-3E72-0149-8E8F-6779E70382A7}"/>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8115300" y="5829300"/>
            <a:ext cx="812800" cy="812800"/>
          </a:xfrm>
          <a:prstGeom prst="rect">
            <a:avLst/>
          </a:prstGeom>
        </p:spPr>
      </p:pic>
    </p:spTree>
    <p:extLst>
      <p:ext uri="{BB962C8B-B14F-4D97-AF65-F5344CB8AC3E}">
        <p14:creationId xmlns:p14="http://schemas.microsoft.com/office/powerpoint/2010/main" val="841652169"/>
      </p:ext>
    </p:extLst>
  </p:cSld>
  <p:clrMapOvr>
    <a:masterClrMapping/>
  </p:clrMapOvr>
  <mc:AlternateContent xmlns:mc="http://schemas.openxmlformats.org/markup-compatibility/2006">
    <mc:Choice xmlns:p14="http://schemas.microsoft.com/office/powerpoint/2010/main" Requires="p14">
      <p:transition spd="slow" p14:dur="2000" advTm="37665"/>
    </mc:Choice>
    <mc:Fallback>
      <p:transition spd="slow" advTm="37665"/>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seq concurrent="1" nextAc="seek">
              <p:cTn id="7" restart="whenNotActive" fill="hold" evtFilter="cancelBubble" nodeType="interactiveSeq">
                <p:stCondLst>
                  <p:cond evt="onClick" delay="0">
                    <p:tgtEl>
                      <p:spTgt spid="15"/>
                    </p:tgtEl>
                  </p:cond>
                </p:stCondLst>
                <p:endSync evt="end" delay="0">
                  <p:rtn val="all"/>
                </p:endSync>
                <p:childTnLst>
                  <p:par>
                    <p:cTn id="8" fill="hold">
                      <p:stCondLst>
                        <p:cond delay="0"/>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7"/>
                                        </p:tgtEl>
                                        <p:attrNameLst>
                                          <p:attrName>style.visibility</p:attrName>
                                        </p:attrNameLst>
                                      </p:cBhvr>
                                      <p:to>
                                        <p:strVal val="visible"/>
                                      </p:to>
                                    </p:set>
                                    <p:animEffect transition="in" filter="fade">
                                      <p:cBhvr>
                                        <p:cTn id="12" dur="500"/>
                                        <p:tgtEl>
                                          <p:spTgt spid="17"/>
                                        </p:tgtEl>
                                      </p:cBhvr>
                                    </p:animEffect>
                                  </p:childTnLst>
                                </p:cTn>
                              </p:par>
                            </p:childTnLst>
                          </p:cTn>
                        </p:par>
                      </p:childTnLst>
                    </p:cTn>
                  </p:par>
                </p:childTnLst>
              </p:cTn>
              <p:nextCondLst>
                <p:cond evt="onClick" delay="0">
                  <p:tgtEl>
                    <p:spTgt spid="15"/>
                  </p:tgtEl>
                </p:cond>
              </p:nextCondLst>
            </p:seq>
            <p:seq concurrent="1" nextAc="seek">
              <p:cTn id="13" restart="whenNotActive" fill="hold" evtFilter="cancelBubble" nodeType="interactiveSeq">
                <p:stCondLst>
                  <p:cond evt="onClick" delay="0">
                    <p:tgtEl>
                      <p:spTgt spid="16"/>
                    </p:tgtEl>
                  </p:cond>
                </p:stCondLst>
                <p:endSync evt="end" delay="0">
                  <p:rtn val="all"/>
                </p:endSync>
                <p:childTnLst>
                  <p:par>
                    <p:cTn id="14" fill="hold">
                      <p:stCondLst>
                        <p:cond delay="0"/>
                      </p:stCondLst>
                      <p:childTnLst>
                        <p:par>
                          <p:cTn id="15" fill="hold">
                            <p:stCondLst>
                              <p:cond delay="0"/>
                            </p:stCondLst>
                            <p:childTnLst>
                              <p:par>
                                <p:cTn id="16" presetID="6" presetClass="entr" presetSubtype="32" fill="hold" grpId="0" nodeType="clickEffect">
                                  <p:stCondLst>
                                    <p:cond delay="0"/>
                                  </p:stCondLst>
                                  <p:childTnLst>
                                    <p:set>
                                      <p:cBhvr>
                                        <p:cTn id="17" dur="1" fill="hold">
                                          <p:stCondLst>
                                            <p:cond delay="0"/>
                                          </p:stCondLst>
                                        </p:cTn>
                                        <p:tgtEl>
                                          <p:spTgt spid="20"/>
                                        </p:tgtEl>
                                        <p:attrNameLst>
                                          <p:attrName>style.visibility</p:attrName>
                                        </p:attrNameLst>
                                      </p:cBhvr>
                                      <p:to>
                                        <p:strVal val="visible"/>
                                      </p:to>
                                    </p:set>
                                    <p:animEffect transition="in" filter="circle(out)">
                                      <p:cBhvr>
                                        <p:cTn id="18" dur="800"/>
                                        <p:tgtEl>
                                          <p:spTgt spid="20"/>
                                        </p:tgtEl>
                                      </p:cBhvr>
                                    </p:animEffect>
                                  </p:childTnLst>
                                </p:cTn>
                              </p:par>
                              <p:par>
                                <p:cTn id="19" presetID="32" presetClass="emph" presetSubtype="0" fill="hold" grpId="1" nodeType="withEffect">
                                  <p:stCondLst>
                                    <p:cond delay="0"/>
                                  </p:stCondLst>
                                  <p:childTnLst>
                                    <p:animRot by="120000">
                                      <p:cBhvr>
                                        <p:cTn id="20" dur="100" fill="hold">
                                          <p:stCondLst>
                                            <p:cond delay="0"/>
                                          </p:stCondLst>
                                        </p:cTn>
                                        <p:tgtEl>
                                          <p:spTgt spid="20"/>
                                        </p:tgtEl>
                                        <p:attrNameLst>
                                          <p:attrName>r</p:attrName>
                                        </p:attrNameLst>
                                      </p:cBhvr>
                                    </p:animRot>
                                    <p:animRot by="-240000">
                                      <p:cBhvr>
                                        <p:cTn id="21" dur="200" fill="hold">
                                          <p:stCondLst>
                                            <p:cond delay="200"/>
                                          </p:stCondLst>
                                        </p:cTn>
                                        <p:tgtEl>
                                          <p:spTgt spid="20"/>
                                        </p:tgtEl>
                                        <p:attrNameLst>
                                          <p:attrName>r</p:attrName>
                                        </p:attrNameLst>
                                      </p:cBhvr>
                                    </p:animRot>
                                    <p:animRot by="240000">
                                      <p:cBhvr>
                                        <p:cTn id="22" dur="200" fill="hold">
                                          <p:stCondLst>
                                            <p:cond delay="400"/>
                                          </p:stCondLst>
                                        </p:cTn>
                                        <p:tgtEl>
                                          <p:spTgt spid="20"/>
                                        </p:tgtEl>
                                        <p:attrNameLst>
                                          <p:attrName>r</p:attrName>
                                        </p:attrNameLst>
                                      </p:cBhvr>
                                    </p:animRot>
                                    <p:animRot by="-240000">
                                      <p:cBhvr>
                                        <p:cTn id="23" dur="200" fill="hold">
                                          <p:stCondLst>
                                            <p:cond delay="600"/>
                                          </p:stCondLst>
                                        </p:cTn>
                                        <p:tgtEl>
                                          <p:spTgt spid="20"/>
                                        </p:tgtEl>
                                        <p:attrNameLst>
                                          <p:attrName>r</p:attrName>
                                        </p:attrNameLst>
                                      </p:cBhvr>
                                    </p:animRot>
                                    <p:animRot by="120000">
                                      <p:cBhvr>
                                        <p:cTn id="24" dur="200" fill="hold">
                                          <p:stCondLst>
                                            <p:cond delay="800"/>
                                          </p:stCondLst>
                                        </p:cTn>
                                        <p:tgtEl>
                                          <p:spTgt spid="20"/>
                                        </p:tgtEl>
                                        <p:attrNameLst>
                                          <p:attrName>r</p:attrName>
                                        </p:attrNameLst>
                                      </p:cBhvr>
                                    </p:animRot>
                                  </p:childTnLst>
                                </p:cTn>
                              </p:par>
                            </p:childTnLst>
                          </p:cTn>
                        </p:par>
                      </p:childTnLst>
                    </p:cTn>
                  </p:par>
                </p:childTnLst>
              </p:cTn>
              <p:nextCondLst>
                <p:cond evt="onClick" delay="0">
                  <p:tgtEl>
                    <p:spTgt spid="16"/>
                  </p:tgtEl>
                </p:cond>
              </p:nextCondLst>
            </p:seq>
            <p:audio isNarration="1">
              <p:cMediaNode vol="80000" showWhenStopped="0">
                <p:cTn id="25" fill="hold" display="0">
                  <p:stCondLst>
                    <p:cond delay="indefinite"/>
                  </p:stCondLst>
                  <p:endCondLst>
                    <p:cond evt="onStopAudio" delay="0">
                      <p:tgtEl>
                        <p:sldTgt/>
                      </p:tgtEl>
                    </p:cond>
                  </p:endCondLst>
                </p:cTn>
                <p:tgtEl>
                  <p:spTgt spid="2"/>
                </p:tgtEl>
              </p:cMediaNode>
            </p:audio>
          </p:childTnLst>
        </p:cTn>
      </p:par>
    </p:tnLst>
    <p:bldLst>
      <p:bldP spid="20" grpId="0" animBg="1"/>
      <p:bldP spid="20" grpId="1" animBg="1"/>
    </p:bldLst>
  </p:timing>
  <p:extLst>
    <p:ext uri="{E180D4A7-C9FB-4DFB-919C-405C955672EB}">
      <p14:showEvtLst xmlns:p14="http://schemas.microsoft.com/office/powerpoint/2010/main">
        <p14:triggerEvt type="onClick" time="34915" objId="16"/>
      </p14:showEvtLst>
    </p:ext>
  </p:extLs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Explosion 2 19"/>
          <p:cNvSpPr/>
          <p:nvPr/>
        </p:nvSpPr>
        <p:spPr>
          <a:xfrm rot="5400000">
            <a:off x="4181476" y="895350"/>
            <a:ext cx="4572000" cy="4000500"/>
          </a:xfrm>
          <a:prstGeom prst="irregularSeal2">
            <a:avLst/>
          </a:prstGeom>
          <a:solidFill>
            <a:schemeClr val="accent5">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8" name="Group 7"/>
          <p:cNvGrpSpPr/>
          <p:nvPr/>
        </p:nvGrpSpPr>
        <p:grpSpPr>
          <a:xfrm>
            <a:off x="7776356" y="227397"/>
            <a:ext cx="1367644" cy="504056"/>
            <a:chOff x="7776356" y="1700808"/>
            <a:chExt cx="1367644" cy="504056"/>
          </a:xfrm>
          <a:solidFill>
            <a:schemeClr val="accent6"/>
          </a:solidFill>
        </p:grpSpPr>
        <p:sp>
          <p:nvSpPr>
            <p:cNvPr id="9" name="Oval 8"/>
            <p:cNvSpPr/>
            <p:nvPr/>
          </p:nvSpPr>
          <p:spPr>
            <a:xfrm>
              <a:off x="7776356" y="1700808"/>
              <a:ext cx="504056" cy="50405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Rectangle 9"/>
            <p:cNvSpPr/>
            <p:nvPr/>
          </p:nvSpPr>
          <p:spPr>
            <a:xfrm>
              <a:off x="8028384" y="1700808"/>
              <a:ext cx="1115616" cy="504056"/>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0" rIns="180000" rtlCol="0" anchor="ctr"/>
            <a:lstStyle/>
            <a:p>
              <a:r>
                <a:rPr lang="en-GB" altLang="en-US" b="1" dirty="0">
                  <a:solidFill>
                    <a:schemeClr val="bg1"/>
                  </a:solidFill>
                </a:rPr>
                <a:t>Practise</a:t>
              </a:r>
            </a:p>
          </p:txBody>
        </p:sp>
      </p:grpSp>
      <p:grpSp>
        <p:nvGrpSpPr>
          <p:cNvPr id="16" name="Exclamation"/>
          <p:cNvGrpSpPr/>
          <p:nvPr/>
        </p:nvGrpSpPr>
        <p:grpSpPr>
          <a:xfrm>
            <a:off x="1668676" y="771630"/>
            <a:ext cx="2303250" cy="3914670"/>
            <a:chOff x="1668676" y="771630"/>
            <a:chExt cx="2303250" cy="3914670"/>
          </a:xfrm>
        </p:grpSpPr>
        <p:pic>
          <p:nvPicPr>
            <p:cNvPr id="5" name="Picture 4"/>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668676" y="771630"/>
              <a:ext cx="2303250" cy="3914670"/>
            </a:xfrm>
            <a:prstGeom prst="rect">
              <a:avLst/>
            </a:prstGeom>
          </p:spPr>
        </p:pic>
        <p:sp>
          <p:nvSpPr>
            <p:cNvPr id="12" name="TextBox 11"/>
            <p:cNvSpPr txBox="1"/>
            <p:nvPr/>
          </p:nvSpPr>
          <p:spPr>
            <a:xfrm>
              <a:off x="1876425" y="2533650"/>
              <a:ext cx="2038350" cy="461665"/>
            </a:xfrm>
            <a:prstGeom prst="rect">
              <a:avLst/>
            </a:prstGeom>
            <a:noFill/>
          </p:spPr>
          <p:txBody>
            <a:bodyPr wrap="square" rtlCol="0">
              <a:spAutoFit/>
            </a:bodyPr>
            <a:lstStyle/>
            <a:p>
              <a:r>
                <a:rPr lang="en-GB" sz="2400" b="1" dirty="0"/>
                <a:t>Exclamation</a:t>
              </a:r>
            </a:p>
          </p:txBody>
        </p:sp>
      </p:grpSp>
      <p:grpSp>
        <p:nvGrpSpPr>
          <p:cNvPr id="15" name="Statement"/>
          <p:cNvGrpSpPr/>
          <p:nvPr/>
        </p:nvGrpSpPr>
        <p:grpSpPr>
          <a:xfrm>
            <a:off x="5288016" y="790575"/>
            <a:ext cx="2298197" cy="3924300"/>
            <a:chOff x="5288016" y="790575"/>
            <a:chExt cx="2298197" cy="3924300"/>
          </a:xfrm>
        </p:grpSpPr>
        <p:pic>
          <p:nvPicPr>
            <p:cNvPr id="6" name="Picture 5"/>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5288016" y="790575"/>
              <a:ext cx="2298197" cy="3924300"/>
            </a:xfrm>
            <a:prstGeom prst="rect">
              <a:avLst/>
            </a:prstGeom>
          </p:spPr>
        </p:pic>
        <p:sp>
          <p:nvSpPr>
            <p:cNvPr id="13" name="TextBox 12"/>
            <p:cNvSpPr txBox="1"/>
            <p:nvPr/>
          </p:nvSpPr>
          <p:spPr>
            <a:xfrm>
              <a:off x="5410200" y="2571750"/>
              <a:ext cx="2038350" cy="461665"/>
            </a:xfrm>
            <a:prstGeom prst="rect">
              <a:avLst/>
            </a:prstGeom>
            <a:noFill/>
          </p:spPr>
          <p:txBody>
            <a:bodyPr wrap="square" rtlCol="0">
              <a:spAutoFit/>
            </a:bodyPr>
            <a:lstStyle/>
            <a:p>
              <a:pPr algn="ctr"/>
              <a:r>
                <a:rPr lang="en-GB" sz="2400" b="1" dirty="0"/>
                <a:t>Statement</a:t>
              </a:r>
            </a:p>
          </p:txBody>
        </p:sp>
      </p:grpSp>
      <p:sp>
        <p:nvSpPr>
          <p:cNvPr id="14" name="Rectangle: Rounded Corners 15">
            <a:extLst>
              <a:ext uri="{FF2B5EF4-FFF2-40B4-BE49-F238E27FC236}">
                <a16:creationId xmlns:a16="http://schemas.microsoft.com/office/drawing/2014/main" id="{B3E7A0D5-36EC-4F2A-AFCF-B1CFD7242B86}"/>
              </a:ext>
            </a:extLst>
          </p:cNvPr>
          <p:cNvSpPr/>
          <p:nvPr/>
        </p:nvSpPr>
        <p:spPr>
          <a:xfrm>
            <a:off x="711200" y="5014513"/>
            <a:ext cx="7721601" cy="1195787"/>
          </a:xfrm>
          <a:prstGeom prst="roundRect">
            <a:avLst>
              <a:gd name="adj" fmla="val 10033"/>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r>
              <a:rPr lang="en-GB" sz="3200" dirty="0">
                <a:solidFill>
                  <a:schemeClr val="tx1"/>
                </a:solidFill>
                <a:latin typeface="Twinkl" pitchFamily="50" charset="0"/>
              </a:rPr>
              <a:t>Kit and Sam went to visit the nicest alien they had ever met.</a:t>
            </a:r>
          </a:p>
        </p:txBody>
      </p:sp>
      <p:grpSp>
        <p:nvGrpSpPr>
          <p:cNvPr id="21" name="Kay Try again"/>
          <p:cNvGrpSpPr/>
          <p:nvPr/>
        </p:nvGrpSpPr>
        <p:grpSpPr>
          <a:xfrm>
            <a:off x="1659151" y="771630"/>
            <a:ext cx="2303250" cy="3914670"/>
            <a:chOff x="1668676" y="771630"/>
            <a:chExt cx="2303250" cy="3914670"/>
          </a:xfrm>
        </p:grpSpPr>
        <p:pic>
          <p:nvPicPr>
            <p:cNvPr id="22" name="Picture 2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668676" y="771630"/>
              <a:ext cx="2303250" cy="3914670"/>
            </a:xfrm>
            <a:prstGeom prst="rect">
              <a:avLst/>
            </a:prstGeom>
          </p:spPr>
        </p:pic>
        <p:sp>
          <p:nvSpPr>
            <p:cNvPr id="23" name="TextBox 22"/>
            <p:cNvSpPr txBox="1"/>
            <p:nvPr/>
          </p:nvSpPr>
          <p:spPr>
            <a:xfrm>
              <a:off x="1876425" y="2533650"/>
              <a:ext cx="2038350" cy="461665"/>
            </a:xfrm>
            <a:prstGeom prst="rect">
              <a:avLst/>
            </a:prstGeom>
            <a:noFill/>
          </p:spPr>
          <p:txBody>
            <a:bodyPr wrap="square" rtlCol="0">
              <a:spAutoFit/>
            </a:bodyPr>
            <a:lstStyle/>
            <a:p>
              <a:pPr algn="ctr"/>
              <a:r>
                <a:rPr lang="en-GB" sz="2400" b="1" dirty="0"/>
                <a:t>Try Again</a:t>
              </a:r>
            </a:p>
          </p:txBody>
        </p:sp>
      </p:grpSp>
      <p:pic>
        <p:nvPicPr>
          <p:cNvPr id="2" name="Audio 1">
            <a:hlinkClick r:id="" action="ppaction://media"/>
            <a:extLst>
              <a:ext uri="{FF2B5EF4-FFF2-40B4-BE49-F238E27FC236}">
                <a16:creationId xmlns:a16="http://schemas.microsoft.com/office/drawing/2014/main" id="{0594A283-C0A9-3545-9CD5-D7D5A96B413B}"/>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8115300" y="5829300"/>
            <a:ext cx="812800" cy="812800"/>
          </a:xfrm>
          <a:prstGeom prst="rect">
            <a:avLst/>
          </a:prstGeom>
        </p:spPr>
      </p:pic>
    </p:spTree>
    <p:extLst>
      <p:ext uri="{BB962C8B-B14F-4D97-AF65-F5344CB8AC3E}">
        <p14:creationId xmlns:p14="http://schemas.microsoft.com/office/powerpoint/2010/main" val="2802400613"/>
      </p:ext>
    </p:extLst>
  </p:cSld>
  <p:clrMapOvr>
    <a:masterClrMapping/>
  </p:clrMapOvr>
  <mc:AlternateContent xmlns:mc="http://schemas.openxmlformats.org/markup-compatibility/2006">
    <mc:Choice xmlns:p14="http://schemas.microsoft.com/office/powerpoint/2010/main" Requires="p14">
      <p:transition spd="slow" p14:dur="2000" advTm="22788"/>
    </mc:Choice>
    <mc:Fallback>
      <p:transition spd="slow" advTm="2278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seq concurrent="1" nextAc="seek">
              <p:cTn id="7" restart="whenNotActive" fill="hold" evtFilter="cancelBubble" nodeType="interactiveSeq">
                <p:stCondLst>
                  <p:cond evt="onClick" delay="0">
                    <p:tgtEl>
                      <p:spTgt spid="15"/>
                    </p:tgtEl>
                  </p:cond>
                </p:stCondLst>
                <p:endSync evt="end" delay="0">
                  <p:rtn val="all"/>
                </p:endSync>
                <p:childTnLst>
                  <p:par>
                    <p:cTn id="8" fill="hold">
                      <p:stCondLst>
                        <p:cond delay="0"/>
                      </p:stCondLst>
                      <p:childTnLst>
                        <p:par>
                          <p:cTn id="9" fill="hold">
                            <p:stCondLst>
                              <p:cond delay="0"/>
                            </p:stCondLst>
                            <p:childTnLst>
                              <p:par>
                                <p:cTn id="10" presetID="6" presetClass="entr" presetSubtype="32" fill="hold" grpId="0" nodeType="clickEffect">
                                  <p:stCondLst>
                                    <p:cond delay="0"/>
                                  </p:stCondLst>
                                  <p:childTnLst>
                                    <p:set>
                                      <p:cBhvr>
                                        <p:cTn id="11" dur="1" fill="hold">
                                          <p:stCondLst>
                                            <p:cond delay="0"/>
                                          </p:stCondLst>
                                        </p:cTn>
                                        <p:tgtEl>
                                          <p:spTgt spid="20"/>
                                        </p:tgtEl>
                                        <p:attrNameLst>
                                          <p:attrName>style.visibility</p:attrName>
                                        </p:attrNameLst>
                                      </p:cBhvr>
                                      <p:to>
                                        <p:strVal val="visible"/>
                                      </p:to>
                                    </p:set>
                                    <p:animEffect transition="in" filter="circle(out)">
                                      <p:cBhvr>
                                        <p:cTn id="12" dur="800"/>
                                        <p:tgtEl>
                                          <p:spTgt spid="20"/>
                                        </p:tgtEl>
                                      </p:cBhvr>
                                    </p:animEffect>
                                  </p:childTnLst>
                                </p:cTn>
                              </p:par>
                              <p:par>
                                <p:cTn id="13" presetID="32" presetClass="emph" presetSubtype="0" fill="hold" grpId="1" nodeType="withEffect">
                                  <p:stCondLst>
                                    <p:cond delay="0"/>
                                  </p:stCondLst>
                                  <p:childTnLst>
                                    <p:animRot by="120000">
                                      <p:cBhvr>
                                        <p:cTn id="14" dur="100" fill="hold">
                                          <p:stCondLst>
                                            <p:cond delay="0"/>
                                          </p:stCondLst>
                                        </p:cTn>
                                        <p:tgtEl>
                                          <p:spTgt spid="20"/>
                                        </p:tgtEl>
                                        <p:attrNameLst>
                                          <p:attrName>r</p:attrName>
                                        </p:attrNameLst>
                                      </p:cBhvr>
                                    </p:animRot>
                                    <p:animRot by="-240000">
                                      <p:cBhvr>
                                        <p:cTn id="15" dur="200" fill="hold">
                                          <p:stCondLst>
                                            <p:cond delay="200"/>
                                          </p:stCondLst>
                                        </p:cTn>
                                        <p:tgtEl>
                                          <p:spTgt spid="20"/>
                                        </p:tgtEl>
                                        <p:attrNameLst>
                                          <p:attrName>r</p:attrName>
                                        </p:attrNameLst>
                                      </p:cBhvr>
                                    </p:animRot>
                                    <p:animRot by="240000">
                                      <p:cBhvr>
                                        <p:cTn id="16" dur="200" fill="hold">
                                          <p:stCondLst>
                                            <p:cond delay="400"/>
                                          </p:stCondLst>
                                        </p:cTn>
                                        <p:tgtEl>
                                          <p:spTgt spid="20"/>
                                        </p:tgtEl>
                                        <p:attrNameLst>
                                          <p:attrName>r</p:attrName>
                                        </p:attrNameLst>
                                      </p:cBhvr>
                                    </p:animRot>
                                    <p:animRot by="-240000">
                                      <p:cBhvr>
                                        <p:cTn id="17" dur="200" fill="hold">
                                          <p:stCondLst>
                                            <p:cond delay="600"/>
                                          </p:stCondLst>
                                        </p:cTn>
                                        <p:tgtEl>
                                          <p:spTgt spid="20"/>
                                        </p:tgtEl>
                                        <p:attrNameLst>
                                          <p:attrName>r</p:attrName>
                                        </p:attrNameLst>
                                      </p:cBhvr>
                                    </p:animRot>
                                    <p:animRot by="120000">
                                      <p:cBhvr>
                                        <p:cTn id="18" dur="200" fill="hold">
                                          <p:stCondLst>
                                            <p:cond delay="800"/>
                                          </p:stCondLst>
                                        </p:cTn>
                                        <p:tgtEl>
                                          <p:spTgt spid="20"/>
                                        </p:tgtEl>
                                        <p:attrNameLst>
                                          <p:attrName>r</p:attrName>
                                        </p:attrNameLst>
                                      </p:cBhvr>
                                    </p:animRot>
                                  </p:childTnLst>
                                </p:cTn>
                              </p:par>
                            </p:childTnLst>
                          </p:cTn>
                        </p:par>
                      </p:childTnLst>
                    </p:cTn>
                  </p:par>
                </p:childTnLst>
              </p:cTn>
              <p:nextCondLst>
                <p:cond evt="onClick" delay="0">
                  <p:tgtEl>
                    <p:spTgt spid="15"/>
                  </p:tgtEl>
                </p:cond>
              </p:nextCondLst>
            </p:seq>
            <p:seq concurrent="1" nextAc="seek">
              <p:cTn id="19" restart="whenNotActive" fill="hold" evtFilter="cancelBubble" nodeType="interactiveSeq">
                <p:stCondLst>
                  <p:cond evt="onClick" delay="0">
                    <p:tgtEl>
                      <p:spTgt spid="16"/>
                    </p:tgtEl>
                  </p:cond>
                </p:stCondLst>
                <p:endSync evt="end" delay="0">
                  <p:rtn val="all"/>
                </p:endSync>
                <p:childTnLst>
                  <p:par>
                    <p:cTn id="20" fill="hold">
                      <p:stCondLst>
                        <p:cond delay="0"/>
                      </p:stCondLst>
                      <p:childTnLst>
                        <p:par>
                          <p:cTn id="21" fill="hold">
                            <p:stCondLst>
                              <p:cond delay="0"/>
                            </p:stCondLst>
                            <p:childTnLst>
                              <p:par>
                                <p:cTn id="22" presetID="10" presetClass="entr" presetSubtype="0" fill="hold" nodeType="clickEffect">
                                  <p:stCondLst>
                                    <p:cond delay="0"/>
                                  </p:stCondLst>
                                  <p:childTnLst>
                                    <p:set>
                                      <p:cBhvr>
                                        <p:cTn id="23" dur="1" fill="hold">
                                          <p:stCondLst>
                                            <p:cond delay="0"/>
                                          </p:stCondLst>
                                        </p:cTn>
                                        <p:tgtEl>
                                          <p:spTgt spid="21"/>
                                        </p:tgtEl>
                                        <p:attrNameLst>
                                          <p:attrName>style.visibility</p:attrName>
                                        </p:attrNameLst>
                                      </p:cBhvr>
                                      <p:to>
                                        <p:strVal val="visible"/>
                                      </p:to>
                                    </p:set>
                                    <p:animEffect transition="in" filter="fade">
                                      <p:cBhvr>
                                        <p:cTn id="24" dur="500"/>
                                        <p:tgtEl>
                                          <p:spTgt spid="21"/>
                                        </p:tgtEl>
                                      </p:cBhvr>
                                    </p:animEffect>
                                  </p:childTnLst>
                                </p:cTn>
                              </p:par>
                            </p:childTnLst>
                          </p:cTn>
                        </p:par>
                      </p:childTnLst>
                    </p:cTn>
                  </p:par>
                </p:childTnLst>
              </p:cTn>
              <p:nextCondLst>
                <p:cond evt="onClick" delay="0">
                  <p:tgtEl>
                    <p:spTgt spid="16"/>
                  </p:tgtEl>
                </p:cond>
              </p:nextCondLst>
            </p:seq>
            <p:audio isNarration="1">
              <p:cMediaNode vol="80000" showWhenStopped="0">
                <p:cTn id="25" fill="hold" display="0">
                  <p:stCondLst>
                    <p:cond delay="indefinite"/>
                  </p:stCondLst>
                  <p:endCondLst>
                    <p:cond evt="onStopAudio" delay="0">
                      <p:tgtEl>
                        <p:sldTgt/>
                      </p:tgtEl>
                    </p:cond>
                  </p:endCondLst>
                </p:cTn>
                <p:tgtEl>
                  <p:spTgt spid="2"/>
                </p:tgtEl>
              </p:cMediaNode>
            </p:audio>
          </p:childTnLst>
        </p:cTn>
      </p:par>
    </p:tnLst>
    <p:bldLst>
      <p:bldP spid="20" grpId="0" animBg="1"/>
      <p:bldP spid="20" grpId="1" animBg="1"/>
    </p:bldLst>
  </p:timing>
  <p:extLst>
    <p:ext uri="{E180D4A7-C9FB-4DFB-919C-405C955672EB}">
      <p14:showEvtLst xmlns:p14="http://schemas.microsoft.com/office/powerpoint/2010/main">
        <p14:triggerEvt type="onClick" time="20800" objId="15"/>
      </p14:showEvtLst>
    </p:ext>
  </p:extLs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Explosion 2 19"/>
          <p:cNvSpPr/>
          <p:nvPr/>
        </p:nvSpPr>
        <p:spPr>
          <a:xfrm rot="3172662">
            <a:off x="590551" y="895350"/>
            <a:ext cx="4572000" cy="4000500"/>
          </a:xfrm>
          <a:prstGeom prst="irregularSeal2">
            <a:avLst/>
          </a:prstGeom>
          <a:solidFill>
            <a:schemeClr val="accent5">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8" name="Group 7"/>
          <p:cNvGrpSpPr/>
          <p:nvPr/>
        </p:nvGrpSpPr>
        <p:grpSpPr>
          <a:xfrm>
            <a:off x="7776356" y="227397"/>
            <a:ext cx="1367644" cy="504056"/>
            <a:chOff x="7776356" y="1700808"/>
            <a:chExt cx="1367644" cy="504056"/>
          </a:xfrm>
          <a:solidFill>
            <a:schemeClr val="accent6"/>
          </a:solidFill>
        </p:grpSpPr>
        <p:sp>
          <p:nvSpPr>
            <p:cNvPr id="9" name="Oval 8"/>
            <p:cNvSpPr/>
            <p:nvPr/>
          </p:nvSpPr>
          <p:spPr>
            <a:xfrm>
              <a:off x="7776356" y="1700808"/>
              <a:ext cx="504056" cy="50405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Rectangle 9"/>
            <p:cNvSpPr/>
            <p:nvPr/>
          </p:nvSpPr>
          <p:spPr>
            <a:xfrm>
              <a:off x="8028384" y="1700808"/>
              <a:ext cx="1115616" cy="504056"/>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0" rIns="180000" rtlCol="0" anchor="ctr"/>
            <a:lstStyle/>
            <a:p>
              <a:r>
                <a:rPr lang="en-GB" altLang="en-US" b="1" dirty="0">
                  <a:solidFill>
                    <a:schemeClr val="bg1"/>
                  </a:solidFill>
                </a:rPr>
                <a:t>Practise</a:t>
              </a:r>
            </a:p>
          </p:txBody>
        </p:sp>
      </p:grpSp>
      <p:grpSp>
        <p:nvGrpSpPr>
          <p:cNvPr id="16" name="Exclamation"/>
          <p:cNvGrpSpPr/>
          <p:nvPr/>
        </p:nvGrpSpPr>
        <p:grpSpPr>
          <a:xfrm>
            <a:off x="1668676" y="771630"/>
            <a:ext cx="2303250" cy="3914670"/>
            <a:chOff x="1668676" y="771630"/>
            <a:chExt cx="2303250" cy="3914670"/>
          </a:xfrm>
        </p:grpSpPr>
        <p:pic>
          <p:nvPicPr>
            <p:cNvPr id="5" name="Picture 4"/>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668676" y="771630"/>
              <a:ext cx="2303250" cy="3914670"/>
            </a:xfrm>
            <a:prstGeom prst="rect">
              <a:avLst/>
            </a:prstGeom>
          </p:spPr>
        </p:pic>
        <p:sp>
          <p:nvSpPr>
            <p:cNvPr id="12" name="TextBox 11"/>
            <p:cNvSpPr txBox="1"/>
            <p:nvPr/>
          </p:nvSpPr>
          <p:spPr>
            <a:xfrm>
              <a:off x="1876425" y="2533650"/>
              <a:ext cx="2038350" cy="461665"/>
            </a:xfrm>
            <a:prstGeom prst="rect">
              <a:avLst/>
            </a:prstGeom>
            <a:noFill/>
          </p:spPr>
          <p:txBody>
            <a:bodyPr wrap="square" rtlCol="0">
              <a:spAutoFit/>
            </a:bodyPr>
            <a:lstStyle/>
            <a:p>
              <a:r>
                <a:rPr lang="en-GB" sz="2400" b="1" dirty="0"/>
                <a:t>Exclamation</a:t>
              </a:r>
            </a:p>
          </p:txBody>
        </p:sp>
      </p:grpSp>
      <p:grpSp>
        <p:nvGrpSpPr>
          <p:cNvPr id="15" name="Statement"/>
          <p:cNvGrpSpPr/>
          <p:nvPr/>
        </p:nvGrpSpPr>
        <p:grpSpPr>
          <a:xfrm>
            <a:off x="5288016" y="790575"/>
            <a:ext cx="2298197" cy="3924300"/>
            <a:chOff x="5288016" y="790575"/>
            <a:chExt cx="2298197" cy="3924300"/>
          </a:xfrm>
        </p:grpSpPr>
        <p:pic>
          <p:nvPicPr>
            <p:cNvPr id="6" name="Picture 5"/>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5288016" y="790575"/>
              <a:ext cx="2298197" cy="3924300"/>
            </a:xfrm>
            <a:prstGeom prst="rect">
              <a:avLst/>
            </a:prstGeom>
          </p:spPr>
        </p:pic>
        <p:sp>
          <p:nvSpPr>
            <p:cNvPr id="13" name="TextBox 12"/>
            <p:cNvSpPr txBox="1"/>
            <p:nvPr/>
          </p:nvSpPr>
          <p:spPr>
            <a:xfrm>
              <a:off x="5410200" y="2571750"/>
              <a:ext cx="2038350" cy="461665"/>
            </a:xfrm>
            <a:prstGeom prst="rect">
              <a:avLst/>
            </a:prstGeom>
            <a:noFill/>
          </p:spPr>
          <p:txBody>
            <a:bodyPr wrap="square" rtlCol="0">
              <a:spAutoFit/>
            </a:bodyPr>
            <a:lstStyle/>
            <a:p>
              <a:pPr algn="ctr"/>
              <a:r>
                <a:rPr lang="en-GB" sz="2400" b="1" dirty="0"/>
                <a:t>Statement</a:t>
              </a:r>
            </a:p>
          </p:txBody>
        </p:sp>
      </p:grpSp>
      <p:sp>
        <p:nvSpPr>
          <p:cNvPr id="14" name="Rectangle: Rounded Corners 15">
            <a:extLst>
              <a:ext uri="{FF2B5EF4-FFF2-40B4-BE49-F238E27FC236}">
                <a16:creationId xmlns:a16="http://schemas.microsoft.com/office/drawing/2014/main" id="{B3E7A0D5-36EC-4F2A-AFCF-B1CFD7242B86}"/>
              </a:ext>
            </a:extLst>
          </p:cNvPr>
          <p:cNvSpPr/>
          <p:nvPr/>
        </p:nvSpPr>
        <p:spPr>
          <a:xfrm>
            <a:off x="711200" y="5185963"/>
            <a:ext cx="7721601" cy="833837"/>
          </a:xfrm>
          <a:prstGeom prst="roundRect">
            <a:avLst>
              <a:gd name="adj" fmla="val 10033"/>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r>
              <a:rPr lang="en-GB" sz="3200" dirty="0">
                <a:solidFill>
                  <a:schemeClr val="tx1"/>
                </a:solidFill>
                <a:latin typeface="Twinkl" pitchFamily="50" charset="0"/>
              </a:rPr>
              <a:t>How noisy the spaceship was!</a:t>
            </a:r>
          </a:p>
        </p:txBody>
      </p:sp>
      <p:grpSp>
        <p:nvGrpSpPr>
          <p:cNvPr id="17" name="Jay Try Again"/>
          <p:cNvGrpSpPr/>
          <p:nvPr/>
        </p:nvGrpSpPr>
        <p:grpSpPr>
          <a:xfrm>
            <a:off x="5288016" y="790575"/>
            <a:ext cx="2298197" cy="3924300"/>
            <a:chOff x="5288016" y="790575"/>
            <a:chExt cx="2298197" cy="3924300"/>
          </a:xfrm>
        </p:grpSpPr>
        <p:pic>
          <p:nvPicPr>
            <p:cNvPr id="18" name="Picture 17"/>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5288016" y="790575"/>
              <a:ext cx="2298197" cy="3924300"/>
            </a:xfrm>
            <a:prstGeom prst="rect">
              <a:avLst/>
            </a:prstGeom>
          </p:spPr>
        </p:pic>
        <p:sp>
          <p:nvSpPr>
            <p:cNvPr id="19" name="TextBox 18"/>
            <p:cNvSpPr txBox="1"/>
            <p:nvPr/>
          </p:nvSpPr>
          <p:spPr>
            <a:xfrm>
              <a:off x="5410200" y="2571750"/>
              <a:ext cx="2038350" cy="461665"/>
            </a:xfrm>
            <a:prstGeom prst="rect">
              <a:avLst/>
            </a:prstGeom>
            <a:noFill/>
          </p:spPr>
          <p:txBody>
            <a:bodyPr wrap="square" rtlCol="0">
              <a:spAutoFit/>
            </a:bodyPr>
            <a:lstStyle/>
            <a:p>
              <a:pPr algn="ctr"/>
              <a:r>
                <a:rPr lang="en-GB" sz="2400" b="1" dirty="0"/>
                <a:t>Try Again</a:t>
              </a:r>
            </a:p>
          </p:txBody>
        </p:sp>
      </p:grpSp>
      <p:pic>
        <p:nvPicPr>
          <p:cNvPr id="3" name="Audio 2">
            <a:hlinkClick r:id="" action="ppaction://media"/>
            <a:extLst>
              <a:ext uri="{FF2B5EF4-FFF2-40B4-BE49-F238E27FC236}">
                <a16:creationId xmlns:a16="http://schemas.microsoft.com/office/drawing/2014/main" id="{41963E92-8E64-B448-8F59-46736CBD9F0B}"/>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8115300" y="5829300"/>
            <a:ext cx="812800" cy="812800"/>
          </a:xfrm>
          <a:prstGeom prst="rect">
            <a:avLst/>
          </a:prstGeom>
        </p:spPr>
      </p:pic>
    </p:spTree>
    <p:extLst>
      <p:ext uri="{BB962C8B-B14F-4D97-AF65-F5344CB8AC3E}">
        <p14:creationId xmlns:p14="http://schemas.microsoft.com/office/powerpoint/2010/main" val="2789513799"/>
      </p:ext>
    </p:extLst>
  </p:cSld>
  <p:clrMapOvr>
    <a:masterClrMapping/>
  </p:clrMapOvr>
  <mc:AlternateContent xmlns:mc="http://schemas.openxmlformats.org/markup-compatibility/2006">
    <mc:Choice xmlns:p14="http://schemas.microsoft.com/office/powerpoint/2010/main" Requires="p14">
      <p:transition spd="slow" p14:dur="2000" advTm="21891"/>
    </mc:Choice>
    <mc:Fallback>
      <p:transition spd="slow" advTm="2189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seq concurrent="1" nextAc="seek">
              <p:cTn id="7" restart="whenNotActive" fill="hold" evtFilter="cancelBubble" nodeType="interactiveSeq">
                <p:stCondLst>
                  <p:cond evt="onClick" delay="0">
                    <p:tgtEl>
                      <p:spTgt spid="15"/>
                    </p:tgtEl>
                  </p:cond>
                </p:stCondLst>
                <p:endSync evt="end" delay="0">
                  <p:rtn val="all"/>
                </p:endSync>
                <p:childTnLst>
                  <p:par>
                    <p:cTn id="8" fill="hold">
                      <p:stCondLst>
                        <p:cond delay="0"/>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7"/>
                                        </p:tgtEl>
                                        <p:attrNameLst>
                                          <p:attrName>style.visibility</p:attrName>
                                        </p:attrNameLst>
                                      </p:cBhvr>
                                      <p:to>
                                        <p:strVal val="visible"/>
                                      </p:to>
                                    </p:set>
                                    <p:animEffect transition="in" filter="fade">
                                      <p:cBhvr>
                                        <p:cTn id="12" dur="500"/>
                                        <p:tgtEl>
                                          <p:spTgt spid="17"/>
                                        </p:tgtEl>
                                      </p:cBhvr>
                                    </p:animEffect>
                                  </p:childTnLst>
                                </p:cTn>
                              </p:par>
                            </p:childTnLst>
                          </p:cTn>
                        </p:par>
                      </p:childTnLst>
                    </p:cTn>
                  </p:par>
                </p:childTnLst>
              </p:cTn>
              <p:nextCondLst>
                <p:cond evt="onClick" delay="0">
                  <p:tgtEl>
                    <p:spTgt spid="15"/>
                  </p:tgtEl>
                </p:cond>
              </p:nextCondLst>
            </p:seq>
            <p:seq concurrent="1" nextAc="seek">
              <p:cTn id="13" restart="whenNotActive" fill="hold" evtFilter="cancelBubble" nodeType="interactiveSeq">
                <p:stCondLst>
                  <p:cond evt="onClick" delay="0">
                    <p:tgtEl>
                      <p:spTgt spid="16"/>
                    </p:tgtEl>
                  </p:cond>
                </p:stCondLst>
                <p:endSync evt="end" delay="0">
                  <p:rtn val="all"/>
                </p:endSync>
                <p:childTnLst>
                  <p:par>
                    <p:cTn id="14" fill="hold">
                      <p:stCondLst>
                        <p:cond delay="0"/>
                      </p:stCondLst>
                      <p:childTnLst>
                        <p:par>
                          <p:cTn id="15" fill="hold">
                            <p:stCondLst>
                              <p:cond delay="0"/>
                            </p:stCondLst>
                            <p:childTnLst>
                              <p:par>
                                <p:cTn id="16" presetID="6" presetClass="entr" presetSubtype="32" fill="hold" grpId="0" nodeType="clickEffect">
                                  <p:stCondLst>
                                    <p:cond delay="0"/>
                                  </p:stCondLst>
                                  <p:childTnLst>
                                    <p:set>
                                      <p:cBhvr>
                                        <p:cTn id="17" dur="1" fill="hold">
                                          <p:stCondLst>
                                            <p:cond delay="0"/>
                                          </p:stCondLst>
                                        </p:cTn>
                                        <p:tgtEl>
                                          <p:spTgt spid="20"/>
                                        </p:tgtEl>
                                        <p:attrNameLst>
                                          <p:attrName>style.visibility</p:attrName>
                                        </p:attrNameLst>
                                      </p:cBhvr>
                                      <p:to>
                                        <p:strVal val="visible"/>
                                      </p:to>
                                    </p:set>
                                    <p:animEffect transition="in" filter="circle(out)">
                                      <p:cBhvr>
                                        <p:cTn id="18" dur="800"/>
                                        <p:tgtEl>
                                          <p:spTgt spid="20"/>
                                        </p:tgtEl>
                                      </p:cBhvr>
                                    </p:animEffect>
                                  </p:childTnLst>
                                </p:cTn>
                              </p:par>
                              <p:par>
                                <p:cTn id="19" presetID="32" presetClass="emph" presetSubtype="0" fill="hold" grpId="1" nodeType="withEffect">
                                  <p:stCondLst>
                                    <p:cond delay="0"/>
                                  </p:stCondLst>
                                  <p:childTnLst>
                                    <p:animRot by="120000">
                                      <p:cBhvr>
                                        <p:cTn id="20" dur="100" fill="hold">
                                          <p:stCondLst>
                                            <p:cond delay="0"/>
                                          </p:stCondLst>
                                        </p:cTn>
                                        <p:tgtEl>
                                          <p:spTgt spid="20"/>
                                        </p:tgtEl>
                                        <p:attrNameLst>
                                          <p:attrName>r</p:attrName>
                                        </p:attrNameLst>
                                      </p:cBhvr>
                                    </p:animRot>
                                    <p:animRot by="-240000">
                                      <p:cBhvr>
                                        <p:cTn id="21" dur="200" fill="hold">
                                          <p:stCondLst>
                                            <p:cond delay="200"/>
                                          </p:stCondLst>
                                        </p:cTn>
                                        <p:tgtEl>
                                          <p:spTgt spid="20"/>
                                        </p:tgtEl>
                                        <p:attrNameLst>
                                          <p:attrName>r</p:attrName>
                                        </p:attrNameLst>
                                      </p:cBhvr>
                                    </p:animRot>
                                    <p:animRot by="240000">
                                      <p:cBhvr>
                                        <p:cTn id="22" dur="200" fill="hold">
                                          <p:stCondLst>
                                            <p:cond delay="400"/>
                                          </p:stCondLst>
                                        </p:cTn>
                                        <p:tgtEl>
                                          <p:spTgt spid="20"/>
                                        </p:tgtEl>
                                        <p:attrNameLst>
                                          <p:attrName>r</p:attrName>
                                        </p:attrNameLst>
                                      </p:cBhvr>
                                    </p:animRot>
                                    <p:animRot by="-240000">
                                      <p:cBhvr>
                                        <p:cTn id="23" dur="200" fill="hold">
                                          <p:stCondLst>
                                            <p:cond delay="600"/>
                                          </p:stCondLst>
                                        </p:cTn>
                                        <p:tgtEl>
                                          <p:spTgt spid="20"/>
                                        </p:tgtEl>
                                        <p:attrNameLst>
                                          <p:attrName>r</p:attrName>
                                        </p:attrNameLst>
                                      </p:cBhvr>
                                    </p:animRot>
                                    <p:animRot by="120000">
                                      <p:cBhvr>
                                        <p:cTn id="24" dur="200" fill="hold">
                                          <p:stCondLst>
                                            <p:cond delay="800"/>
                                          </p:stCondLst>
                                        </p:cTn>
                                        <p:tgtEl>
                                          <p:spTgt spid="20"/>
                                        </p:tgtEl>
                                        <p:attrNameLst>
                                          <p:attrName>r</p:attrName>
                                        </p:attrNameLst>
                                      </p:cBhvr>
                                    </p:animRot>
                                  </p:childTnLst>
                                </p:cTn>
                              </p:par>
                            </p:childTnLst>
                          </p:cTn>
                        </p:par>
                      </p:childTnLst>
                    </p:cTn>
                  </p:par>
                </p:childTnLst>
              </p:cTn>
              <p:nextCondLst>
                <p:cond evt="onClick" delay="0">
                  <p:tgtEl>
                    <p:spTgt spid="16"/>
                  </p:tgtEl>
                </p:cond>
              </p:nextCondLst>
            </p:seq>
            <p:audio isNarration="1">
              <p:cMediaNode vol="80000" showWhenStopped="0">
                <p:cTn id="25" fill="hold" display="0">
                  <p:stCondLst>
                    <p:cond delay="indefinite"/>
                  </p:stCondLst>
                  <p:endCondLst>
                    <p:cond evt="onStopAudio" delay="0">
                      <p:tgtEl>
                        <p:sldTgt/>
                      </p:tgtEl>
                    </p:cond>
                  </p:endCondLst>
                </p:cTn>
                <p:tgtEl>
                  <p:spTgt spid="3"/>
                </p:tgtEl>
              </p:cMediaNode>
            </p:audio>
          </p:childTnLst>
        </p:cTn>
      </p:par>
    </p:tnLst>
    <p:bldLst>
      <p:bldP spid="20" grpId="0" animBg="1"/>
      <p:bldP spid="20" grpId="1" animBg="1"/>
    </p:bldLst>
  </p:timing>
  <p:extLst>
    <p:ext uri="{E180D4A7-C9FB-4DFB-919C-405C955672EB}">
      <p14:showEvtLst xmlns:p14="http://schemas.microsoft.com/office/powerpoint/2010/main">
        <p14:triggerEvt type="onClick" time="18806" objId="16"/>
      </p14:showEvtLst>
    </p:ext>
  </p:extLs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448733" y="428625"/>
            <a:ext cx="8255000" cy="6000750"/>
          </a:xfrm>
          <a:prstGeom prst="roundRect">
            <a:avLst>
              <a:gd name="adj" fmla="val 3033"/>
            </a:avLst>
          </a:prstGeom>
          <a:ln w="28575">
            <a:solidFill>
              <a:schemeClr val="bg1"/>
            </a:solidFill>
          </a:ln>
        </p:spPr>
      </p:pic>
      <p:grpSp>
        <p:nvGrpSpPr>
          <p:cNvPr id="6" name="Group 5"/>
          <p:cNvGrpSpPr/>
          <p:nvPr/>
        </p:nvGrpSpPr>
        <p:grpSpPr>
          <a:xfrm>
            <a:off x="8045972" y="227397"/>
            <a:ext cx="1098028" cy="504056"/>
            <a:chOff x="8045972" y="1700808"/>
            <a:chExt cx="1098028" cy="504056"/>
          </a:xfrm>
          <a:solidFill>
            <a:schemeClr val="accent6"/>
          </a:solidFill>
        </p:grpSpPr>
        <p:sp>
          <p:nvSpPr>
            <p:cNvPr id="5" name="Oval 4"/>
            <p:cNvSpPr/>
            <p:nvPr/>
          </p:nvSpPr>
          <p:spPr>
            <a:xfrm>
              <a:off x="8045972" y="1700808"/>
              <a:ext cx="504056" cy="50405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p:cNvSpPr/>
            <p:nvPr/>
          </p:nvSpPr>
          <p:spPr>
            <a:xfrm>
              <a:off x="8298000" y="1700808"/>
              <a:ext cx="846000" cy="504056"/>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0" rIns="180000" rtlCol="0" anchor="ctr"/>
            <a:lstStyle/>
            <a:p>
              <a:r>
                <a:rPr lang="en-GB" altLang="en-US" b="1" dirty="0">
                  <a:solidFill>
                    <a:schemeClr val="bg1"/>
                  </a:solidFill>
                </a:rPr>
                <a:t>Apply</a:t>
              </a:r>
            </a:p>
          </p:txBody>
        </p:sp>
      </p:grpSp>
      <p:sp>
        <p:nvSpPr>
          <p:cNvPr id="8" name="Rectangle: Rounded Corners 6">
            <a:extLst>
              <a:ext uri="{FF2B5EF4-FFF2-40B4-BE49-F238E27FC236}">
                <a16:creationId xmlns:a16="http://schemas.microsoft.com/office/drawing/2014/main" id="{7E405A8F-5F55-4B27-BAFC-69257B72E5EF}"/>
              </a:ext>
            </a:extLst>
          </p:cNvPr>
          <p:cNvSpPr/>
          <p:nvPr/>
        </p:nvSpPr>
        <p:spPr>
          <a:xfrm>
            <a:off x="684213" y="5000624"/>
            <a:ext cx="7775575" cy="1247261"/>
          </a:xfrm>
          <a:prstGeom prst="roundRect">
            <a:avLst>
              <a:gd name="adj" fmla="val 10033"/>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r>
              <a:rPr lang="en-GB" sz="2000" dirty="0">
                <a:solidFill>
                  <a:schemeClr val="tx1"/>
                </a:solidFill>
                <a:latin typeface="Twinkl" pitchFamily="50" charset="0"/>
              </a:rPr>
              <a:t>Kay gave Kit and Sam a tour around her home. “All of our planet was covered in these plants but it got too cold so we can only grow them in our homes now,” she told them. </a:t>
            </a:r>
          </a:p>
        </p:txBody>
      </p:sp>
      <p:pic>
        <p:nvPicPr>
          <p:cNvPr id="9" name="Picture 8"/>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959325" y="2294972"/>
            <a:ext cx="1063150" cy="2536320"/>
          </a:xfrm>
          <a:prstGeom prst="rect">
            <a:avLst/>
          </a:prstGeom>
        </p:spPr>
      </p:pic>
      <p:pic>
        <p:nvPicPr>
          <p:cNvPr id="10" name="Picture 9"/>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1990565" y="2200275"/>
            <a:ext cx="1359217" cy="2637760"/>
          </a:xfrm>
          <a:prstGeom prst="rect">
            <a:avLst/>
          </a:prstGeom>
        </p:spPr>
      </p:pic>
      <p:pic>
        <p:nvPicPr>
          <p:cNvPr id="11" name="Picture 10"/>
          <p:cNvPicPr>
            <a:picLocks noChangeAspect="1"/>
          </p:cNvPicPr>
          <p:nvPr/>
        </p:nvPicPr>
        <p:blipFill>
          <a:blip r:embed="rId7" cstate="email">
            <a:extLst>
              <a:ext uri="{28A0092B-C50C-407E-A947-70E740481C1C}">
                <a14:useLocalDpi xmlns:a14="http://schemas.microsoft.com/office/drawing/2010/main"/>
              </a:ext>
            </a:extLst>
          </a:blip>
          <a:stretch>
            <a:fillRect/>
          </a:stretch>
        </p:blipFill>
        <p:spPr>
          <a:xfrm>
            <a:off x="4845457" y="2066528"/>
            <a:ext cx="917168" cy="2822455"/>
          </a:xfrm>
          <a:prstGeom prst="rect">
            <a:avLst/>
          </a:prstGeom>
        </p:spPr>
      </p:pic>
      <p:pic>
        <p:nvPicPr>
          <p:cNvPr id="12" name="Picture 11"/>
          <p:cNvPicPr>
            <a:picLocks noChangeAspect="1"/>
          </p:cNvPicPr>
          <p:nvPr/>
        </p:nvPicPr>
        <p:blipFill>
          <a:blip r:embed="rId8" cstate="email">
            <a:extLst>
              <a:ext uri="{28A0092B-C50C-407E-A947-70E740481C1C}">
                <a14:useLocalDpi xmlns:a14="http://schemas.microsoft.com/office/drawing/2010/main"/>
              </a:ext>
            </a:extLst>
          </a:blip>
          <a:stretch>
            <a:fillRect/>
          </a:stretch>
        </p:blipFill>
        <p:spPr>
          <a:xfrm>
            <a:off x="3617075" y="2105735"/>
            <a:ext cx="976884" cy="2822455"/>
          </a:xfrm>
          <a:prstGeom prst="rect">
            <a:avLst/>
          </a:prstGeom>
        </p:spPr>
      </p:pic>
      <p:pic>
        <p:nvPicPr>
          <p:cNvPr id="13" name="Audio 12">
            <a:hlinkClick r:id="" action="ppaction://media"/>
            <a:extLst>
              <a:ext uri="{FF2B5EF4-FFF2-40B4-BE49-F238E27FC236}">
                <a16:creationId xmlns:a16="http://schemas.microsoft.com/office/drawing/2014/main" id="{C4AE1AFC-F506-5F42-ACFB-3E97E88E95D2}"/>
              </a:ext>
            </a:extLst>
          </p:cNvPr>
          <p:cNvPicPr>
            <a:picLocks noChangeAspect="1"/>
          </p:cNvPicPr>
          <p:nvPr>
            <a:audioFile r:link="rId2"/>
            <p:extLst>
              <p:ext uri="{DAA4B4D4-6D71-4841-9C94-3DE7FCFB9230}">
                <p14:media xmlns:p14="http://schemas.microsoft.com/office/powerpoint/2010/main" r:embed="rId1"/>
              </p:ext>
            </p:extLst>
          </p:nvPr>
        </p:nvPicPr>
        <p:blipFill>
          <a:blip r:embed="rId9"/>
          <a:stretch>
            <a:fillRect/>
          </a:stretch>
        </p:blipFill>
        <p:spPr>
          <a:xfrm>
            <a:off x="8115300" y="5829300"/>
            <a:ext cx="812800" cy="812800"/>
          </a:xfrm>
          <a:prstGeom prst="rect">
            <a:avLst/>
          </a:prstGeom>
        </p:spPr>
      </p:pic>
    </p:spTree>
    <p:extLst>
      <p:ext uri="{BB962C8B-B14F-4D97-AF65-F5344CB8AC3E}">
        <p14:creationId xmlns:p14="http://schemas.microsoft.com/office/powerpoint/2010/main" val="949536124"/>
      </p:ext>
    </p:extLst>
  </p:cSld>
  <p:clrMapOvr>
    <a:masterClrMapping/>
  </p:clrMapOvr>
  <mc:AlternateContent xmlns:mc="http://schemas.openxmlformats.org/markup-compatibility/2006">
    <mc:Choice xmlns:p14="http://schemas.microsoft.com/office/powerpoint/2010/main" Requires="p14">
      <p:transition spd="slow" p14:dur="2000" advTm="13800"/>
    </mc:Choice>
    <mc:Fallback>
      <p:transition spd="slow" advTm="138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3"/>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13"/>
                </p:tgtEl>
              </p:cMediaNode>
            </p:audio>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Group 5"/>
          <p:cNvGrpSpPr/>
          <p:nvPr/>
        </p:nvGrpSpPr>
        <p:grpSpPr>
          <a:xfrm>
            <a:off x="8045972" y="227397"/>
            <a:ext cx="1098028" cy="504056"/>
            <a:chOff x="8045972" y="1700808"/>
            <a:chExt cx="1098028" cy="504056"/>
          </a:xfrm>
          <a:solidFill>
            <a:schemeClr val="accent6"/>
          </a:solidFill>
        </p:grpSpPr>
        <p:sp>
          <p:nvSpPr>
            <p:cNvPr id="5" name="Oval 4"/>
            <p:cNvSpPr/>
            <p:nvPr/>
          </p:nvSpPr>
          <p:spPr>
            <a:xfrm>
              <a:off x="8045972" y="1700808"/>
              <a:ext cx="504056" cy="50405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p:cNvSpPr/>
            <p:nvPr/>
          </p:nvSpPr>
          <p:spPr>
            <a:xfrm>
              <a:off x="8298000" y="1700808"/>
              <a:ext cx="846000" cy="504056"/>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0" rIns="180000" rtlCol="0" anchor="ctr"/>
            <a:lstStyle/>
            <a:p>
              <a:r>
                <a:rPr lang="en-GB" altLang="en-US" b="1" dirty="0">
                  <a:solidFill>
                    <a:schemeClr val="bg1"/>
                  </a:solidFill>
                </a:rPr>
                <a:t>Apply</a:t>
              </a:r>
            </a:p>
          </p:txBody>
        </p:sp>
      </p:grpSp>
      <p:sp>
        <p:nvSpPr>
          <p:cNvPr id="19" name="Title 1"/>
          <p:cNvSpPr>
            <a:spLocks noGrp="1"/>
          </p:cNvSpPr>
          <p:nvPr>
            <p:ph type="title"/>
          </p:nvPr>
        </p:nvSpPr>
        <p:spPr>
          <a:xfrm>
            <a:off x="457200" y="479425"/>
            <a:ext cx="8220075" cy="993775"/>
          </a:xfrm>
        </p:spPr>
        <p:txBody>
          <a:bodyPr/>
          <a:lstStyle/>
          <a:p>
            <a:pPr eaLnBrk="1" hangingPunct="1"/>
            <a:r>
              <a:rPr lang="en-GB" altLang="en-US" dirty="0"/>
              <a:t>Sentence Scribers</a:t>
            </a:r>
          </a:p>
        </p:txBody>
      </p:sp>
      <p:sp>
        <p:nvSpPr>
          <p:cNvPr id="20" name="Rectangle: Rounded Corners 15">
            <a:extLst>
              <a:ext uri="{FF2B5EF4-FFF2-40B4-BE49-F238E27FC236}">
                <a16:creationId xmlns:a16="http://schemas.microsoft.com/office/drawing/2014/main" id="{B3E7A0D5-36EC-4F2A-AFCF-B1CFD7242B86}"/>
              </a:ext>
            </a:extLst>
          </p:cNvPr>
          <p:cNvSpPr/>
          <p:nvPr/>
        </p:nvSpPr>
        <p:spPr>
          <a:xfrm>
            <a:off x="711200" y="1461688"/>
            <a:ext cx="7721601" cy="833837"/>
          </a:xfrm>
          <a:prstGeom prst="roundRect">
            <a:avLst>
              <a:gd name="adj" fmla="val 10033"/>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r>
              <a:rPr lang="en-GB" sz="2000" dirty="0">
                <a:solidFill>
                  <a:schemeClr val="tx1"/>
                </a:solidFill>
                <a:latin typeface="Twinkl" pitchFamily="50" charset="0"/>
              </a:rPr>
              <a:t>Listen to Sam talk about their visit to Jay’s planet and write down each sentence on a whiteboard or piece of paper.</a:t>
            </a:r>
            <a:endParaRPr lang="en-GB" sz="1600" dirty="0">
              <a:solidFill>
                <a:schemeClr val="tx1"/>
              </a:solidFill>
              <a:latin typeface="Twinkl" pitchFamily="50" charset="0"/>
            </a:endParaRPr>
          </a:p>
        </p:txBody>
      </p:sp>
      <p:pic>
        <p:nvPicPr>
          <p:cNvPr id="21" name="Picture 20"/>
          <p:cNvPicPr>
            <a:picLocks noChangeAspect="1"/>
          </p:cNvPicPr>
          <p:nvPr/>
        </p:nvPicPr>
        <p:blipFill rotWithShape="1">
          <a:blip r:embed="rId4" cstate="email">
            <a:extLst>
              <a:ext uri="{28A0092B-C50C-407E-A947-70E740481C1C}">
                <a14:useLocalDpi xmlns:a14="http://schemas.microsoft.com/office/drawing/2010/main"/>
              </a:ext>
            </a:extLst>
          </a:blip>
          <a:srcRect/>
          <a:stretch/>
        </p:blipFill>
        <p:spPr>
          <a:xfrm>
            <a:off x="4664481" y="2466578"/>
            <a:ext cx="1879193" cy="3943747"/>
          </a:xfrm>
          <a:prstGeom prst="rect">
            <a:avLst/>
          </a:prstGeom>
        </p:spPr>
      </p:pic>
      <p:pic>
        <p:nvPicPr>
          <p:cNvPr id="22" name="Picture 21"/>
          <p:cNvPicPr>
            <a:picLocks noChangeAspect="1"/>
          </p:cNvPicPr>
          <p:nvPr/>
        </p:nvPicPr>
        <p:blipFill rotWithShape="1">
          <a:blip r:embed="rId5" cstate="email">
            <a:extLst>
              <a:ext uri="{28A0092B-C50C-407E-A947-70E740481C1C}">
                <a14:useLocalDpi xmlns:a14="http://schemas.microsoft.com/office/drawing/2010/main"/>
              </a:ext>
            </a:extLst>
          </a:blip>
          <a:srcRect/>
          <a:stretch/>
        </p:blipFill>
        <p:spPr>
          <a:xfrm>
            <a:off x="2378825" y="2420060"/>
            <a:ext cx="2001546" cy="3990265"/>
          </a:xfrm>
          <a:prstGeom prst="rect">
            <a:avLst/>
          </a:prstGeom>
        </p:spPr>
      </p:pic>
      <p:grpSp>
        <p:nvGrpSpPr>
          <p:cNvPr id="23" name="Kit's teachings">
            <a:extLst>
              <a:ext uri="{FF2B5EF4-FFF2-40B4-BE49-F238E27FC236}">
                <a16:creationId xmlns:a16="http://schemas.microsoft.com/office/drawing/2014/main" id="{53FD0CF1-FA53-4803-8F54-925B472D4661}"/>
              </a:ext>
            </a:extLst>
          </p:cNvPr>
          <p:cNvGrpSpPr/>
          <p:nvPr/>
        </p:nvGrpSpPr>
        <p:grpSpPr>
          <a:xfrm>
            <a:off x="683568" y="5157192"/>
            <a:ext cx="4464496" cy="1008112"/>
            <a:chOff x="683568" y="5157192"/>
            <a:chExt cx="4464496" cy="1008112"/>
          </a:xfrm>
        </p:grpSpPr>
        <p:sp>
          <p:nvSpPr>
            <p:cNvPr id="24" name="Rectangle: Rounded Corners 9">
              <a:extLst>
                <a:ext uri="{FF2B5EF4-FFF2-40B4-BE49-F238E27FC236}">
                  <a16:creationId xmlns:a16="http://schemas.microsoft.com/office/drawing/2014/main" id="{949B2036-4D10-435C-8FE9-A3B284EF3966}"/>
                </a:ext>
              </a:extLst>
            </p:cNvPr>
            <p:cNvSpPr/>
            <p:nvPr/>
          </p:nvSpPr>
          <p:spPr>
            <a:xfrm>
              <a:off x="1475656" y="5517232"/>
              <a:ext cx="3672408" cy="432048"/>
            </a:xfrm>
            <a:prstGeom prst="roundRect">
              <a:avLst>
                <a:gd name="adj" fmla="val 50000"/>
              </a:avLst>
            </a:prstGeom>
            <a:solidFill>
              <a:schemeClr val="accent6"/>
            </a:solidFill>
            <a:ln w="28575">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en-GB" dirty="0">
                  <a:latin typeface="Twinkl SemiBold" pitchFamily="2" charset="0"/>
                </a:rPr>
                <a:t>  Click me for Kit’s teaching tips!</a:t>
              </a:r>
            </a:p>
          </p:txBody>
        </p:sp>
        <p:pic>
          <p:nvPicPr>
            <p:cNvPr id="25" name="Picture 24">
              <a:extLst>
                <a:ext uri="{FF2B5EF4-FFF2-40B4-BE49-F238E27FC236}">
                  <a16:creationId xmlns:a16="http://schemas.microsoft.com/office/drawing/2014/main" id="{D63E1150-E0E9-4600-8006-0F9A404CD643}"/>
                </a:ext>
              </a:extLst>
            </p:cNvPr>
            <p:cNvPicPr>
              <a:picLocks noChangeAspect="1"/>
            </p:cNvPicPr>
            <p:nvPr/>
          </p:nvPicPr>
          <p:blipFill rotWithShape="1">
            <a:blip r:embed="rId6" cstate="email">
              <a:extLst>
                <a:ext uri="{28A0092B-C50C-407E-A947-70E740481C1C}">
                  <a14:useLocalDpi xmlns:a14="http://schemas.microsoft.com/office/drawing/2010/main"/>
                </a:ext>
              </a:extLst>
            </a:blip>
            <a:srcRect l="-15597" t="-19715" r="-15847"/>
            <a:stretch/>
          </p:blipFill>
          <p:spPr>
            <a:xfrm>
              <a:off x="683568" y="5157192"/>
              <a:ext cx="1008112" cy="1008112"/>
            </a:xfrm>
            <a:prstGeom prst="ellipse">
              <a:avLst/>
            </a:prstGeom>
            <a:solidFill>
              <a:schemeClr val="bg1"/>
            </a:solidFill>
            <a:ln w="57150">
              <a:solidFill>
                <a:schemeClr val="accent6"/>
              </a:solidFill>
            </a:ln>
          </p:spPr>
        </p:pic>
      </p:grpSp>
      <p:sp>
        <p:nvSpPr>
          <p:cNvPr id="26" name="Kit's teaching bubble">
            <a:extLst>
              <a:ext uri="{FF2B5EF4-FFF2-40B4-BE49-F238E27FC236}">
                <a16:creationId xmlns:a16="http://schemas.microsoft.com/office/drawing/2014/main" id="{4F70B4BA-A660-436F-BCC3-8151C9561A39}"/>
              </a:ext>
            </a:extLst>
          </p:cNvPr>
          <p:cNvSpPr/>
          <p:nvPr/>
        </p:nvSpPr>
        <p:spPr>
          <a:xfrm>
            <a:off x="1403648" y="4155924"/>
            <a:ext cx="4635202" cy="917676"/>
          </a:xfrm>
          <a:prstGeom prst="wedgeRoundRectCallout">
            <a:avLst>
              <a:gd name="adj1" fmla="val -50011"/>
              <a:gd name="adj2" fmla="val 116376"/>
              <a:gd name="adj3" fmla="val 16667"/>
            </a:avLst>
          </a:prstGeom>
          <a:solidFill>
            <a:schemeClr val="bg1"/>
          </a:solidFill>
          <a:ln w="28575">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latin typeface="Twinkl" pitchFamily="2" charset="0"/>
              </a:rPr>
              <a:t>Encourage children to listen out for any words ending in </a:t>
            </a:r>
            <a:r>
              <a:rPr lang="en-GB" b="1" dirty="0">
                <a:solidFill>
                  <a:schemeClr val="tx1"/>
                </a:solidFill>
                <a:latin typeface="Twinkl" pitchFamily="2" charset="0"/>
              </a:rPr>
              <a:t>e </a:t>
            </a:r>
            <a:r>
              <a:rPr lang="en-GB" dirty="0">
                <a:solidFill>
                  <a:schemeClr val="tx1"/>
                </a:solidFill>
                <a:latin typeface="Twinkl" pitchFamily="2" charset="0"/>
              </a:rPr>
              <a:t>that have had the </a:t>
            </a:r>
            <a:r>
              <a:rPr lang="en-GB" b="1" dirty="0">
                <a:solidFill>
                  <a:schemeClr val="tx1"/>
                </a:solidFill>
                <a:latin typeface="Twinkl" pitchFamily="2" charset="0"/>
              </a:rPr>
              <a:t>–</a:t>
            </a:r>
            <a:r>
              <a:rPr lang="en-GB" b="1" dirty="0" err="1">
                <a:solidFill>
                  <a:schemeClr val="tx1"/>
                </a:solidFill>
                <a:latin typeface="Twinkl" pitchFamily="2" charset="0"/>
              </a:rPr>
              <a:t>est</a:t>
            </a:r>
            <a:r>
              <a:rPr lang="en-GB" b="1" dirty="0">
                <a:solidFill>
                  <a:schemeClr val="tx1"/>
                </a:solidFill>
                <a:latin typeface="Twinkl" pitchFamily="2" charset="0"/>
              </a:rPr>
              <a:t> </a:t>
            </a:r>
            <a:r>
              <a:rPr lang="en-GB" dirty="0">
                <a:solidFill>
                  <a:schemeClr val="tx1"/>
                </a:solidFill>
                <a:latin typeface="Twinkl" pitchFamily="2" charset="0"/>
              </a:rPr>
              <a:t>or </a:t>
            </a:r>
            <a:r>
              <a:rPr lang="en-GB" b="1" dirty="0">
                <a:solidFill>
                  <a:schemeClr val="tx1"/>
                </a:solidFill>
                <a:latin typeface="Twinkl" pitchFamily="2" charset="0"/>
              </a:rPr>
              <a:t>–y </a:t>
            </a:r>
            <a:r>
              <a:rPr lang="en-GB" dirty="0">
                <a:solidFill>
                  <a:schemeClr val="tx1"/>
                </a:solidFill>
                <a:latin typeface="Twinkl" pitchFamily="2" charset="0"/>
              </a:rPr>
              <a:t>suffixes added.</a:t>
            </a:r>
          </a:p>
        </p:txBody>
      </p:sp>
      <p:sp>
        <p:nvSpPr>
          <p:cNvPr id="27" name="Close bubble">
            <a:extLst>
              <a:ext uri="{FF2B5EF4-FFF2-40B4-BE49-F238E27FC236}">
                <a16:creationId xmlns:a16="http://schemas.microsoft.com/office/drawing/2014/main" id="{FD1045FB-80F3-4CA9-AD92-7BAF646FF417}"/>
              </a:ext>
            </a:extLst>
          </p:cNvPr>
          <p:cNvSpPr/>
          <p:nvPr/>
        </p:nvSpPr>
        <p:spPr>
          <a:xfrm>
            <a:off x="5821409" y="4097970"/>
            <a:ext cx="284162" cy="284163"/>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b="1" dirty="0"/>
              <a:t>X</a:t>
            </a:r>
            <a:endParaRPr lang="en-GB" sz="1400" b="1" dirty="0"/>
          </a:p>
        </p:txBody>
      </p:sp>
      <p:pic>
        <p:nvPicPr>
          <p:cNvPr id="2" name="Audio 1">
            <a:hlinkClick r:id="" action="ppaction://media"/>
            <a:extLst>
              <a:ext uri="{FF2B5EF4-FFF2-40B4-BE49-F238E27FC236}">
                <a16:creationId xmlns:a16="http://schemas.microsoft.com/office/drawing/2014/main" id="{1BA7B2B8-C64F-A546-9D09-60AC81C80E4E}"/>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8115300" y="5829300"/>
            <a:ext cx="812800" cy="812800"/>
          </a:xfrm>
          <a:prstGeom prst="rect">
            <a:avLst/>
          </a:prstGeom>
        </p:spPr>
      </p:pic>
    </p:spTree>
    <p:extLst>
      <p:ext uri="{BB962C8B-B14F-4D97-AF65-F5344CB8AC3E}">
        <p14:creationId xmlns:p14="http://schemas.microsoft.com/office/powerpoint/2010/main" val="1412531089"/>
      </p:ext>
    </p:extLst>
  </p:cSld>
  <p:clrMapOvr>
    <a:masterClrMapping/>
  </p:clrMapOvr>
  <mc:AlternateContent xmlns:mc="http://schemas.openxmlformats.org/markup-compatibility/2006">
    <mc:Choice xmlns:p14="http://schemas.microsoft.com/office/powerpoint/2010/main" Requires="p14">
      <p:transition spd="slow" p14:dur="2000" advTm="22983"/>
    </mc:Choice>
    <mc:Fallback>
      <p:transition spd="slow" advTm="2298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seq concurrent="1" nextAc="seek">
              <p:cTn id="7" restart="whenNotActive" fill="hold" evtFilter="cancelBubble" nodeType="interactiveSeq">
                <p:stCondLst>
                  <p:cond evt="onClick" delay="0">
                    <p:tgtEl>
                      <p:spTgt spid="23"/>
                    </p:tgtEl>
                  </p:cond>
                </p:stCondLst>
                <p:endSync evt="end" delay="0">
                  <p:rtn val="all"/>
                </p:endSync>
                <p:childTnLst>
                  <p:par>
                    <p:cTn id="8" fill="hold">
                      <p:stCondLst>
                        <p:cond delay="0"/>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6"/>
                                        </p:tgtEl>
                                        <p:attrNameLst>
                                          <p:attrName>style.visibility</p:attrName>
                                        </p:attrNameLst>
                                      </p:cBhvr>
                                      <p:to>
                                        <p:strVal val="visible"/>
                                      </p:to>
                                    </p:set>
                                    <p:animEffect transition="in" filter="fade">
                                      <p:cBhvr>
                                        <p:cTn id="12" dur="500"/>
                                        <p:tgtEl>
                                          <p:spTgt spid="26"/>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27"/>
                                        </p:tgtEl>
                                        <p:attrNameLst>
                                          <p:attrName>style.visibility</p:attrName>
                                        </p:attrNameLst>
                                      </p:cBhvr>
                                      <p:to>
                                        <p:strVal val="visible"/>
                                      </p:to>
                                    </p:set>
                                    <p:animEffect transition="in" filter="fade">
                                      <p:cBhvr>
                                        <p:cTn id="15" dur="500"/>
                                        <p:tgtEl>
                                          <p:spTgt spid="27"/>
                                        </p:tgtEl>
                                      </p:cBhvr>
                                    </p:animEffect>
                                  </p:childTnLst>
                                </p:cTn>
                              </p:par>
                            </p:childTnLst>
                          </p:cTn>
                        </p:par>
                      </p:childTnLst>
                    </p:cTn>
                  </p:par>
                </p:childTnLst>
              </p:cTn>
              <p:nextCondLst>
                <p:cond evt="onClick" delay="0">
                  <p:tgtEl>
                    <p:spTgt spid="23"/>
                  </p:tgtEl>
                </p:cond>
              </p:nextCondLst>
            </p:seq>
            <p:seq concurrent="1" nextAc="seek">
              <p:cTn id="16" restart="whenNotActive" fill="hold" evtFilter="cancelBubble" nodeType="interactiveSeq">
                <p:stCondLst>
                  <p:cond evt="onClick" delay="0">
                    <p:tgtEl>
                      <p:spTgt spid="27"/>
                    </p:tgtEl>
                  </p:cond>
                </p:stCondLst>
                <p:endSync evt="end" delay="0">
                  <p:rtn val="all"/>
                </p:endSync>
                <p:childTnLst>
                  <p:par>
                    <p:cTn id="17" fill="hold">
                      <p:stCondLst>
                        <p:cond delay="0"/>
                      </p:stCondLst>
                      <p:childTnLst>
                        <p:par>
                          <p:cTn id="18" fill="hold">
                            <p:stCondLst>
                              <p:cond delay="0"/>
                            </p:stCondLst>
                            <p:childTnLst>
                              <p:par>
                                <p:cTn id="19" presetID="10" presetClass="exit" presetSubtype="0" fill="hold" grpId="1" nodeType="clickEffect">
                                  <p:stCondLst>
                                    <p:cond delay="0"/>
                                  </p:stCondLst>
                                  <p:childTnLst>
                                    <p:animEffect transition="out" filter="fade">
                                      <p:cBhvr>
                                        <p:cTn id="20" dur="500"/>
                                        <p:tgtEl>
                                          <p:spTgt spid="26"/>
                                        </p:tgtEl>
                                      </p:cBhvr>
                                    </p:animEffect>
                                    <p:set>
                                      <p:cBhvr>
                                        <p:cTn id="21" dur="1" fill="hold">
                                          <p:stCondLst>
                                            <p:cond delay="499"/>
                                          </p:stCondLst>
                                        </p:cTn>
                                        <p:tgtEl>
                                          <p:spTgt spid="26"/>
                                        </p:tgtEl>
                                        <p:attrNameLst>
                                          <p:attrName>style.visibility</p:attrName>
                                        </p:attrNameLst>
                                      </p:cBhvr>
                                      <p:to>
                                        <p:strVal val="hidden"/>
                                      </p:to>
                                    </p:set>
                                  </p:childTnLst>
                                </p:cTn>
                              </p:par>
                              <p:par>
                                <p:cTn id="22" presetID="10" presetClass="exit" presetSubtype="0" fill="hold" grpId="1" nodeType="withEffect">
                                  <p:stCondLst>
                                    <p:cond delay="0"/>
                                  </p:stCondLst>
                                  <p:childTnLst>
                                    <p:animEffect transition="out" filter="fade">
                                      <p:cBhvr>
                                        <p:cTn id="23" dur="500"/>
                                        <p:tgtEl>
                                          <p:spTgt spid="27"/>
                                        </p:tgtEl>
                                      </p:cBhvr>
                                    </p:animEffect>
                                    <p:set>
                                      <p:cBhvr>
                                        <p:cTn id="24" dur="1" fill="hold">
                                          <p:stCondLst>
                                            <p:cond delay="499"/>
                                          </p:stCondLst>
                                        </p:cTn>
                                        <p:tgtEl>
                                          <p:spTgt spid="27"/>
                                        </p:tgtEl>
                                        <p:attrNameLst>
                                          <p:attrName>style.visibility</p:attrName>
                                        </p:attrNameLst>
                                      </p:cBhvr>
                                      <p:to>
                                        <p:strVal val="hidden"/>
                                      </p:to>
                                    </p:set>
                                  </p:childTnLst>
                                </p:cTn>
                              </p:par>
                            </p:childTnLst>
                          </p:cTn>
                        </p:par>
                      </p:childTnLst>
                    </p:cTn>
                  </p:par>
                </p:childTnLst>
              </p:cTn>
              <p:nextCondLst>
                <p:cond evt="onClick" delay="0">
                  <p:tgtEl>
                    <p:spTgt spid="27"/>
                  </p:tgtEl>
                </p:cond>
              </p:nextCondLst>
            </p:seq>
            <p:audio isNarration="1">
              <p:cMediaNode vol="80000" showWhenStopped="0">
                <p:cTn id="25" fill="hold" display="0">
                  <p:stCondLst>
                    <p:cond delay="indefinite"/>
                  </p:stCondLst>
                  <p:endCondLst>
                    <p:cond evt="onStopAudio" delay="0">
                      <p:tgtEl>
                        <p:sldTgt/>
                      </p:tgtEl>
                    </p:cond>
                  </p:endCondLst>
                </p:cTn>
                <p:tgtEl>
                  <p:spTgt spid="2"/>
                </p:tgtEl>
              </p:cMediaNode>
            </p:audio>
          </p:childTnLst>
        </p:cTn>
      </p:par>
    </p:tnLst>
    <p:bldLst>
      <p:bldP spid="26" grpId="0" animBg="1"/>
      <p:bldP spid="26" grpId="1" animBg="1"/>
      <p:bldP spid="27" grpId="0" animBg="1"/>
      <p:bldP spid="27" grpId="1" animBg="1"/>
    </p:bldLst>
  </p:timing>
  <p:extLst>
    <p:ext uri="{E180D4A7-C9FB-4DFB-919C-405C955672EB}">
      <p14:showEvtLst xmlns:p14="http://schemas.microsoft.com/office/powerpoint/2010/main">
        <p14:triggerEvt type="onClick" time="13433" objId="23"/>
      </p14:showEvtLst>
    </p:ext>
  </p:extLs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Group 5"/>
          <p:cNvGrpSpPr/>
          <p:nvPr/>
        </p:nvGrpSpPr>
        <p:grpSpPr>
          <a:xfrm>
            <a:off x="8045972" y="227397"/>
            <a:ext cx="1098028" cy="504056"/>
            <a:chOff x="8045972" y="1700808"/>
            <a:chExt cx="1098028" cy="504056"/>
          </a:xfrm>
          <a:solidFill>
            <a:schemeClr val="accent6"/>
          </a:solidFill>
        </p:grpSpPr>
        <p:sp>
          <p:nvSpPr>
            <p:cNvPr id="5" name="Oval 4"/>
            <p:cNvSpPr/>
            <p:nvPr/>
          </p:nvSpPr>
          <p:spPr>
            <a:xfrm>
              <a:off x="8045972" y="1700808"/>
              <a:ext cx="504056" cy="50405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p:cNvSpPr/>
            <p:nvPr/>
          </p:nvSpPr>
          <p:spPr>
            <a:xfrm>
              <a:off x="8298000" y="1700808"/>
              <a:ext cx="846000" cy="504056"/>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0" rIns="180000" rtlCol="0" anchor="ctr"/>
            <a:lstStyle/>
            <a:p>
              <a:r>
                <a:rPr lang="en-GB" altLang="en-US" b="1" dirty="0">
                  <a:solidFill>
                    <a:schemeClr val="bg1"/>
                  </a:solidFill>
                </a:rPr>
                <a:t>Apply</a:t>
              </a:r>
            </a:p>
          </p:txBody>
        </p:sp>
      </p:grpSp>
      <p:pic>
        <p:nvPicPr>
          <p:cNvPr id="7" name="Picture 6"/>
          <p:cNvPicPr>
            <a:picLocks noChangeAspect="1"/>
          </p:cNvPicPr>
          <p:nvPr/>
        </p:nvPicPr>
        <p:blipFill rotWithShape="1">
          <a:blip r:embed="rId13" cstate="email">
            <a:extLst>
              <a:ext uri="{28A0092B-C50C-407E-A947-70E740481C1C}">
                <a14:useLocalDpi xmlns:a14="http://schemas.microsoft.com/office/drawing/2010/main"/>
              </a:ext>
            </a:extLst>
          </a:blip>
          <a:srcRect/>
          <a:stretch/>
        </p:blipFill>
        <p:spPr>
          <a:xfrm>
            <a:off x="2771376" y="784132"/>
            <a:ext cx="3584973" cy="5635718"/>
          </a:xfrm>
          <a:prstGeom prst="rect">
            <a:avLst/>
          </a:prstGeom>
        </p:spPr>
      </p:pic>
      <p:sp>
        <p:nvSpPr>
          <p:cNvPr id="8" name="1"/>
          <p:cNvSpPr/>
          <p:nvPr/>
        </p:nvSpPr>
        <p:spPr>
          <a:xfrm>
            <a:off x="781050" y="4276196"/>
            <a:ext cx="1362075" cy="1362075"/>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4400" b="1" dirty="0">
                <a:solidFill>
                  <a:schemeClr val="bg1"/>
                </a:solidFill>
              </a:rPr>
              <a:t>1</a:t>
            </a:r>
          </a:p>
        </p:txBody>
      </p:sp>
      <p:sp>
        <p:nvSpPr>
          <p:cNvPr id="28" name="2"/>
          <p:cNvSpPr/>
          <p:nvPr/>
        </p:nvSpPr>
        <p:spPr>
          <a:xfrm>
            <a:off x="2803525" y="4276196"/>
            <a:ext cx="1362075" cy="1362075"/>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4400" b="1" dirty="0">
                <a:solidFill>
                  <a:schemeClr val="bg1"/>
                </a:solidFill>
              </a:rPr>
              <a:t>2</a:t>
            </a:r>
          </a:p>
        </p:txBody>
      </p:sp>
      <p:pic>
        <p:nvPicPr>
          <p:cNvPr id="2" name="Jay lives at the bottom of the largest hill">
            <a:hlinkClick r:id="" action="ppaction://media"/>
          </p:cNvPr>
          <p:cNvPicPr>
            <a:picLocks noChangeAspect="1"/>
          </p:cNvPicPr>
          <p:nvPr>
            <a:audioFile r:link="rId3"/>
            <p:extLst>
              <p:ext uri="{DAA4B4D4-6D71-4841-9C94-3DE7FCFB9230}">
                <p14:media xmlns:p14="http://schemas.microsoft.com/office/powerpoint/2010/main" r:embed="rId2"/>
              </p:ext>
            </p:extLst>
          </p:nvPr>
        </p:nvPicPr>
        <p:blipFill>
          <a:blip r:embed="rId14"/>
          <a:stretch>
            <a:fillRect/>
          </a:stretch>
        </p:blipFill>
        <p:spPr>
          <a:xfrm>
            <a:off x="-889529" y="1371072"/>
            <a:ext cx="609601" cy="609600"/>
          </a:xfrm>
          <a:prstGeom prst="rect">
            <a:avLst/>
          </a:prstGeom>
        </p:spPr>
      </p:pic>
      <p:pic>
        <p:nvPicPr>
          <p:cNvPr id="3" name="What a shiny house he has!">
            <a:hlinkClick r:id="" action="ppaction://media"/>
          </p:cNvPr>
          <p:cNvPicPr>
            <a:picLocks noChangeAspect="1"/>
          </p:cNvPicPr>
          <p:nvPr>
            <a:audioFile r:link="rId5"/>
            <p:extLst>
              <p:ext uri="{DAA4B4D4-6D71-4841-9C94-3DE7FCFB9230}">
                <p14:media xmlns:p14="http://schemas.microsoft.com/office/powerpoint/2010/main" r:embed="rId4"/>
              </p:ext>
            </p:extLst>
          </p:nvPr>
        </p:nvPicPr>
        <p:blipFill>
          <a:blip r:embed="rId14"/>
          <a:stretch>
            <a:fillRect/>
          </a:stretch>
        </p:blipFill>
        <p:spPr>
          <a:xfrm>
            <a:off x="-822855" y="2429405"/>
            <a:ext cx="609601" cy="609600"/>
          </a:xfrm>
          <a:prstGeom prst="rect">
            <a:avLst/>
          </a:prstGeom>
        </p:spPr>
      </p:pic>
      <p:pic>
        <p:nvPicPr>
          <p:cNvPr id="9" name="The spaceship was very noisy-">
            <a:hlinkClick r:id="" action="ppaction://media"/>
          </p:cNvPr>
          <p:cNvPicPr>
            <a:picLocks noChangeAspect="1"/>
          </p:cNvPicPr>
          <p:nvPr>
            <a:audioFile r:link="rId7"/>
            <p:extLst>
              <p:ext uri="{DAA4B4D4-6D71-4841-9C94-3DE7FCFB9230}">
                <p14:media xmlns:p14="http://schemas.microsoft.com/office/powerpoint/2010/main" r:embed="rId6"/>
              </p:ext>
            </p:extLst>
          </p:nvPr>
        </p:nvPicPr>
        <p:blipFill>
          <a:blip r:embed="rId14"/>
          <a:stretch>
            <a:fillRect/>
          </a:stretch>
        </p:blipFill>
        <p:spPr>
          <a:xfrm>
            <a:off x="-915988" y="3512080"/>
            <a:ext cx="609600" cy="609600"/>
          </a:xfrm>
          <a:prstGeom prst="rect">
            <a:avLst/>
          </a:prstGeom>
        </p:spPr>
      </p:pic>
      <p:pic>
        <p:nvPicPr>
          <p:cNvPr id="10" name="Whata lovely friend Kay is!">
            <a:hlinkClick r:id="" action="ppaction://media"/>
          </p:cNvPr>
          <p:cNvPicPr>
            <a:picLocks noChangeAspect="1"/>
          </p:cNvPicPr>
          <p:nvPr>
            <a:audioFile r:link="rId9"/>
            <p:extLst>
              <p:ext uri="{DAA4B4D4-6D71-4841-9C94-3DE7FCFB9230}">
                <p14:media xmlns:p14="http://schemas.microsoft.com/office/powerpoint/2010/main" r:embed="rId8"/>
              </p:ext>
            </p:extLst>
          </p:nvPr>
        </p:nvPicPr>
        <p:blipFill>
          <a:blip r:embed="rId14"/>
          <a:stretch>
            <a:fillRect/>
          </a:stretch>
        </p:blipFill>
        <p:spPr>
          <a:xfrm>
            <a:off x="-923925" y="4756680"/>
            <a:ext cx="609600" cy="609600"/>
          </a:xfrm>
          <a:prstGeom prst="rect">
            <a:avLst/>
          </a:prstGeom>
        </p:spPr>
      </p:pic>
      <p:sp>
        <p:nvSpPr>
          <p:cNvPr id="11" name="Show 1"/>
          <p:cNvSpPr/>
          <p:nvPr/>
        </p:nvSpPr>
        <p:spPr>
          <a:xfrm>
            <a:off x="983720" y="5791200"/>
            <a:ext cx="956734" cy="516466"/>
          </a:xfrm>
          <a:prstGeom prst="round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Show</a:t>
            </a:r>
          </a:p>
        </p:txBody>
      </p:sp>
      <p:sp>
        <p:nvSpPr>
          <p:cNvPr id="15" name="Show 2"/>
          <p:cNvSpPr/>
          <p:nvPr/>
        </p:nvSpPr>
        <p:spPr>
          <a:xfrm>
            <a:off x="3006195" y="5782733"/>
            <a:ext cx="956734" cy="516466"/>
          </a:xfrm>
          <a:prstGeom prst="round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Show</a:t>
            </a:r>
          </a:p>
        </p:txBody>
      </p:sp>
      <p:sp>
        <p:nvSpPr>
          <p:cNvPr id="12" name="Rounded Rectangular Callout 11"/>
          <p:cNvSpPr/>
          <p:nvPr/>
        </p:nvSpPr>
        <p:spPr>
          <a:xfrm>
            <a:off x="584201" y="795865"/>
            <a:ext cx="3098800" cy="1278467"/>
          </a:xfrm>
          <a:prstGeom prst="wedgeRoundRectCallout">
            <a:avLst>
              <a:gd name="adj1" fmla="val 59769"/>
              <a:gd name="adj2" fmla="val 91638"/>
              <a:gd name="adj3" fmla="val 16667"/>
            </a:avLst>
          </a:prstGeom>
          <a:solidFill>
            <a:schemeClr val="bg1"/>
          </a:solidFill>
          <a:ln w="28575">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accent6"/>
                </a:solidFill>
              </a:rPr>
              <a:t>Jay lives at the bottom of the largest hill.</a:t>
            </a:r>
          </a:p>
        </p:txBody>
      </p:sp>
      <p:sp>
        <p:nvSpPr>
          <p:cNvPr id="19" name="Rounded Rectangular Callout 18"/>
          <p:cNvSpPr/>
          <p:nvPr/>
        </p:nvSpPr>
        <p:spPr>
          <a:xfrm>
            <a:off x="601135" y="2963332"/>
            <a:ext cx="3098800" cy="812801"/>
          </a:xfrm>
          <a:prstGeom prst="wedgeRoundRectCallout">
            <a:avLst>
              <a:gd name="adj1" fmla="val 61955"/>
              <a:gd name="adj2" fmla="val -57500"/>
              <a:gd name="adj3" fmla="val 16667"/>
            </a:avLst>
          </a:prstGeom>
          <a:solidFill>
            <a:schemeClr val="bg1"/>
          </a:solidFill>
          <a:ln w="28575">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accent6"/>
                </a:solidFill>
              </a:rPr>
              <a:t>What a shiny house he has!</a:t>
            </a:r>
          </a:p>
        </p:txBody>
      </p:sp>
      <p:pic>
        <p:nvPicPr>
          <p:cNvPr id="17" name="Audio 16">
            <a:hlinkClick r:id="" action="ppaction://media"/>
            <a:extLst>
              <a:ext uri="{FF2B5EF4-FFF2-40B4-BE49-F238E27FC236}">
                <a16:creationId xmlns:a16="http://schemas.microsoft.com/office/drawing/2014/main" id="{E7BE3AA8-880B-FD4D-A9EE-601844AAB694}"/>
              </a:ext>
            </a:extLst>
          </p:cNvPr>
          <p:cNvPicPr>
            <a:picLocks noChangeAspect="1"/>
          </p:cNvPicPr>
          <p:nvPr>
            <a:audioFile r:link="rId11"/>
            <p:extLst>
              <p:ext uri="{DAA4B4D4-6D71-4841-9C94-3DE7FCFB9230}">
                <p14:media xmlns:p14="http://schemas.microsoft.com/office/powerpoint/2010/main" r:embed="rId10"/>
              </p:ext>
            </p:extLst>
          </p:nvPr>
        </p:nvPicPr>
        <p:blipFill>
          <a:blip r:embed="rId15"/>
          <a:stretch>
            <a:fillRect/>
          </a:stretch>
        </p:blipFill>
        <p:spPr>
          <a:xfrm>
            <a:off x="8115300" y="5829300"/>
            <a:ext cx="812800" cy="812800"/>
          </a:xfrm>
          <a:prstGeom prst="rect">
            <a:avLst/>
          </a:prstGeom>
        </p:spPr>
      </p:pic>
    </p:spTree>
    <p:custDataLst>
      <p:tags r:id="rId1"/>
    </p:custDataLst>
    <p:extLst>
      <p:ext uri="{BB962C8B-B14F-4D97-AF65-F5344CB8AC3E}">
        <p14:creationId xmlns:p14="http://schemas.microsoft.com/office/powerpoint/2010/main" val="1999155572"/>
      </p:ext>
    </p:extLst>
  </p:cSld>
  <p:clrMapOvr>
    <a:masterClrMapping/>
  </p:clrMapOvr>
  <mc:AlternateContent xmlns:mc="http://schemas.openxmlformats.org/markup-compatibility/2006">
    <mc:Choice xmlns:p14="http://schemas.microsoft.com/office/powerpoint/2010/main" Requires="p14">
      <p:transition spd="slow" p14:dur="2000" advTm="94972"/>
    </mc:Choice>
    <mc:Fallback>
      <p:transition spd="slow" advTm="9497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7"/>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seq concurrent="1" nextAc="seek">
              <p:cTn id="8" restart="whenNotActive" fill="hold" evtFilter="cancelBubble" nodeType="interactiveSeq">
                <p:stCondLst>
                  <p:cond evt="onClick" delay="0">
                    <p:tgtEl>
                      <p:spTgt spid="8"/>
                    </p:tgtEl>
                  </p:cond>
                </p:stCondLst>
                <p:endSync evt="end" delay="0">
                  <p:rtn val="all"/>
                </p:endSync>
                <p:childTnLst>
                  <p:par>
                    <p:cTn id="9" fill="hold">
                      <p:stCondLst>
                        <p:cond delay="0"/>
                      </p:stCondLst>
                      <p:childTnLst>
                        <p:par>
                          <p:cTn id="10" fill="hold">
                            <p:stCondLst>
                              <p:cond delay="0"/>
                            </p:stCondLst>
                            <p:childTnLst>
                              <p:par>
                                <p:cTn id="11" presetID="1" presetClass="mediacall" presetSubtype="0" fill="hold" nodeType="clickEffect">
                                  <p:stCondLst>
                                    <p:cond delay="0"/>
                                  </p:stCondLst>
                                  <p:childTnLst>
                                    <p:cmd type="call" cmd="playFrom(0.0)">
                                      <p:cBhvr>
                                        <p:cTn id="12" dur="3121" fill="hold"/>
                                        <p:tgtEl>
                                          <p:spTgt spid="2"/>
                                        </p:tgtEl>
                                      </p:cBhvr>
                                    </p:cmd>
                                  </p:childTnLst>
                                </p:cTn>
                              </p:par>
                            </p:childTnLst>
                          </p:cTn>
                        </p:par>
                      </p:childTnLst>
                    </p:cTn>
                  </p:par>
                </p:childTnLst>
              </p:cTn>
              <p:nextCondLst>
                <p:cond evt="onClick" delay="0">
                  <p:tgtEl>
                    <p:spTgt spid="8"/>
                  </p:tgtEl>
                </p:cond>
              </p:nextCondLst>
            </p:seq>
            <p:audio>
              <p:cMediaNode vol="80000">
                <p:cTn id="13" fill="hold" display="0">
                  <p:stCondLst>
                    <p:cond delay="indefinite"/>
                  </p:stCondLst>
                  <p:endCondLst>
                    <p:cond evt="onStopAudio" delay="0">
                      <p:tgtEl>
                        <p:sldTgt/>
                      </p:tgtEl>
                    </p:cond>
                  </p:endCondLst>
                </p:cTn>
                <p:tgtEl>
                  <p:spTgt spid="3"/>
                </p:tgtEl>
              </p:cMediaNode>
            </p:audio>
            <p:seq concurrent="1" nextAc="seek">
              <p:cTn id="14" restart="whenNotActive" fill="hold" evtFilter="cancelBubble" nodeType="interactiveSeq">
                <p:stCondLst>
                  <p:cond evt="onClick" delay="0">
                    <p:tgtEl>
                      <p:spTgt spid="28"/>
                    </p:tgtEl>
                  </p:cond>
                </p:stCondLst>
                <p:endSync evt="end" delay="0">
                  <p:rtn val="all"/>
                </p:endSync>
                <p:childTnLst>
                  <p:par>
                    <p:cTn id="15" fill="hold">
                      <p:stCondLst>
                        <p:cond delay="0"/>
                      </p:stCondLst>
                      <p:childTnLst>
                        <p:par>
                          <p:cTn id="16" fill="hold">
                            <p:stCondLst>
                              <p:cond delay="0"/>
                            </p:stCondLst>
                            <p:childTnLst>
                              <p:par>
                                <p:cTn id="17" presetID="1" presetClass="mediacall" presetSubtype="0" fill="hold" nodeType="clickEffect">
                                  <p:stCondLst>
                                    <p:cond delay="0"/>
                                  </p:stCondLst>
                                  <p:childTnLst>
                                    <p:cmd type="call" cmd="playFrom(0.0)">
                                      <p:cBhvr>
                                        <p:cTn id="18" dur="2071" fill="hold"/>
                                        <p:tgtEl>
                                          <p:spTgt spid="3"/>
                                        </p:tgtEl>
                                      </p:cBhvr>
                                    </p:cmd>
                                  </p:childTnLst>
                                </p:cTn>
                              </p:par>
                            </p:childTnLst>
                          </p:cTn>
                        </p:par>
                      </p:childTnLst>
                    </p:cTn>
                  </p:par>
                </p:childTnLst>
              </p:cTn>
              <p:nextCondLst>
                <p:cond evt="onClick" delay="0">
                  <p:tgtEl>
                    <p:spTgt spid="28"/>
                  </p:tgtEl>
                </p:cond>
              </p:nextCondLst>
            </p:seq>
            <p:audio>
              <p:cMediaNode vol="80000">
                <p:cTn id="19" fill="hold" display="0">
                  <p:stCondLst>
                    <p:cond delay="indefinite"/>
                  </p:stCondLst>
                  <p:endCondLst>
                    <p:cond evt="onStopAudio" delay="0">
                      <p:tgtEl>
                        <p:sldTgt/>
                      </p:tgtEl>
                    </p:cond>
                  </p:endCondLst>
                </p:cTn>
                <p:tgtEl>
                  <p:spTgt spid="9"/>
                </p:tgtEl>
              </p:cMediaNode>
            </p:audio>
            <p:audio>
              <p:cMediaNode vol="80000">
                <p:cTn id="20" fill="hold" display="0">
                  <p:stCondLst>
                    <p:cond delay="indefinite"/>
                  </p:stCondLst>
                  <p:endCondLst>
                    <p:cond evt="onStopAudio" delay="0">
                      <p:tgtEl>
                        <p:sldTgt/>
                      </p:tgtEl>
                    </p:cond>
                  </p:endCondLst>
                </p:cTn>
                <p:tgtEl>
                  <p:spTgt spid="10"/>
                </p:tgtEl>
              </p:cMediaNode>
            </p:audio>
            <p:seq concurrent="1" nextAc="seek">
              <p:cTn id="21" restart="whenNotActive" fill="hold" evtFilter="cancelBubble" nodeType="interactiveSeq">
                <p:stCondLst>
                  <p:cond evt="onClick" delay="0">
                    <p:tgtEl>
                      <p:spTgt spid="11"/>
                    </p:tgtEl>
                  </p:cond>
                </p:stCondLst>
                <p:endSync evt="end" delay="0">
                  <p:rtn val="all"/>
                </p:endSync>
                <p:childTnLst>
                  <p:par>
                    <p:cTn id="22" fill="hold">
                      <p:stCondLst>
                        <p:cond delay="0"/>
                      </p:stCondLst>
                      <p:childTnLst>
                        <p:par>
                          <p:cTn id="23" fill="hold">
                            <p:stCondLst>
                              <p:cond delay="0"/>
                            </p:stCondLst>
                            <p:childTnLst>
                              <p:par>
                                <p:cTn id="24" presetID="10" presetClass="entr" presetSubtype="0" fill="hold" grpId="0" nodeType="clickEffect">
                                  <p:stCondLst>
                                    <p:cond delay="0"/>
                                  </p:stCondLst>
                                  <p:childTnLst>
                                    <p:set>
                                      <p:cBhvr>
                                        <p:cTn id="25" dur="1" fill="hold">
                                          <p:stCondLst>
                                            <p:cond delay="0"/>
                                          </p:stCondLst>
                                        </p:cTn>
                                        <p:tgtEl>
                                          <p:spTgt spid="12"/>
                                        </p:tgtEl>
                                        <p:attrNameLst>
                                          <p:attrName>style.visibility</p:attrName>
                                        </p:attrNameLst>
                                      </p:cBhvr>
                                      <p:to>
                                        <p:strVal val="visible"/>
                                      </p:to>
                                    </p:set>
                                    <p:animEffect transition="in" filter="fade">
                                      <p:cBhvr>
                                        <p:cTn id="26" dur="500"/>
                                        <p:tgtEl>
                                          <p:spTgt spid="12"/>
                                        </p:tgtEl>
                                      </p:cBhvr>
                                    </p:animEffect>
                                  </p:childTnLst>
                                </p:cTn>
                              </p:par>
                            </p:childTnLst>
                          </p:cTn>
                        </p:par>
                      </p:childTnLst>
                    </p:cTn>
                  </p:par>
                </p:childTnLst>
              </p:cTn>
              <p:nextCondLst>
                <p:cond evt="onClick" delay="0">
                  <p:tgtEl>
                    <p:spTgt spid="11"/>
                  </p:tgtEl>
                </p:cond>
              </p:nextCondLst>
            </p:seq>
            <p:seq concurrent="1" nextAc="seek">
              <p:cTn id="27" restart="whenNotActive" fill="hold" evtFilter="cancelBubble" nodeType="interactiveSeq">
                <p:stCondLst>
                  <p:cond evt="onClick" delay="0">
                    <p:tgtEl>
                      <p:spTgt spid="15"/>
                    </p:tgtEl>
                  </p:cond>
                </p:stCondLst>
                <p:endSync evt="end" delay="0">
                  <p:rtn val="all"/>
                </p:endSync>
                <p:childTnLst>
                  <p:par>
                    <p:cTn id="28" fill="hold">
                      <p:stCondLst>
                        <p:cond delay="0"/>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19"/>
                                        </p:tgtEl>
                                        <p:attrNameLst>
                                          <p:attrName>style.visibility</p:attrName>
                                        </p:attrNameLst>
                                      </p:cBhvr>
                                      <p:to>
                                        <p:strVal val="visible"/>
                                      </p:to>
                                    </p:set>
                                    <p:animEffect transition="in" filter="fade">
                                      <p:cBhvr>
                                        <p:cTn id="32" dur="500"/>
                                        <p:tgtEl>
                                          <p:spTgt spid="19"/>
                                        </p:tgtEl>
                                      </p:cBhvr>
                                    </p:animEffect>
                                  </p:childTnLst>
                                </p:cTn>
                              </p:par>
                            </p:childTnLst>
                          </p:cTn>
                        </p:par>
                      </p:childTnLst>
                    </p:cTn>
                  </p:par>
                </p:childTnLst>
              </p:cTn>
              <p:nextCondLst>
                <p:cond evt="onClick" delay="0">
                  <p:tgtEl>
                    <p:spTgt spid="15"/>
                  </p:tgtEl>
                </p:cond>
              </p:nextCondLst>
            </p:seq>
            <p:audio isNarration="1">
              <p:cMediaNode vol="80000" showWhenStopped="0">
                <p:cTn id="33" fill="hold" display="0">
                  <p:stCondLst>
                    <p:cond delay="indefinite"/>
                  </p:stCondLst>
                  <p:endCondLst>
                    <p:cond evt="onStopAudio" delay="0">
                      <p:tgtEl>
                        <p:sldTgt/>
                      </p:tgtEl>
                    </p:cond>
                  </p:endCondLst>
                </p:cTn>
                <p:tgtEl>
                  <p:spTgt spid="17"/>
                </p:tgtEl>
              </p:cMediaNode>
            </p:audio>
          </p:childTnLst>
        </p:cTn>
      </p:par>
    </p:tnLst>
    <p:bldLst>
      <p:bldP spid="12" grpId="0" animBg="1"/>
      <p:bldP spid="19" grpId="0" animBg="1"/>
    </p:bldLst>
  </p:timing>
  <p:extLst>
    <p:ext uri="{E180D4A7-C9FB-4DFB-919C-405C955672EB}">
      <p14:showEvtLst xmlns:p14="http://schemas.microsoft.com/office/powerpoint/2010/main">
        <p14:playEvt time="6863" objId="2"/>
        <p14:triggerEvt type="onClick" time="6863" objId="8"/>
        <p14:stopEvt time="10204" objId="2"/>
        <p14:playEvt time="11575" objId="2"/>
        <p14:triggerEvt type="onClick" time="11576" objId="8"/>
        <p14:stopEvt time="14876" objId="2"/>
        <p14:playEvt time="26856" objId="2"/>
        <p14:triggerEvt type="onClick" time="26857" objId="8"/>
        <p14:stopEvt time="30197" objId="2"/>
        <p14:triggerEvt type="onClick" time="42867" objId="11"/>
        <p14:playEvt time="55852" objId="3"/>
        <p14:triggerEvt type="onClick" time="55852" objId="28"/>
        <p14:stopEvt time="58143" objId="3"/>
        <p14:playEvt time="59891" objId="3"/>
        <p14:triggerEvt type="onClick" time="59891" objId="28"/>
        <p14:stopEvt time="62143" objId="3"/>
        <p14:playEvt time="69323" objId="3"/>
        <p14:triggerEvt type="onClick" time="69324" objId="28"/>
        <p14:stopEvt time="71791" objId="3"/>
        <p14:triggerEvt type="onClick" time="83332" objId="15"/>
      </p14:showEvtLst>
    </p:ext>
  </p:extLs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448733" y="428625"/>
            <a:ext cx="8255000" cy="6000750"/>
          </a:xfrm>
          <a:prstGeom prst="roundRect">
            <a:avLst>
              <a:gd name="adj" fmla="val 3033"/>
            </a:avLst>
          </a:prstGeom>
          <a:ln w="28575">
            <a:solidFill>
              <a:schemeClr val="bg1"/>
            </a:solidFill>
          </a:ln>
        </p:spPr>
      </p:pic>
      <p:grpSp>
        <p:nvGrpSpPr>
          <p:cNvPr id="6" name="Group 5"/>
          <p:cNvGrpSpPr/>
          <p:nvPr/>
        </p:nvGrpSpPr>
        <p:grpSpPr>
          <a:xfrm>
            <a:off x="8045972" y="227397"/>
            <a:ext cx="1098028" cy="504056"/>
            <a:chOff x="8045972" y="1700808"/>
            <a:chExt cx="1098028" cy="504056"/>
          </a:xfrm>
          <a:solidFill>
            <a:schemeClr val="accent6"/>
          </a:solidFill>
        </p:grpSpPr>
        <p:sp>
          <p:nvSpPr>
            <p:cNvPr id="5" name="Oval 4"/>
            <p:cNvSpPr/>
            <p:nvPr/>
          </p:nvSpPr>
          <p:spPr>
            <a:xfrm>
              <a:off x="8045972" y="1700808"/>
              <a:ext cx="504056" cy="50405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p:cNvSpPr/>
            <p:nvPr/>
          </p:nvSpPr>
          <p:spPr>
            <a:xfrm>
              <a:off x="8298000" y="1700808"/>
              <a:ext cx="846000" cy="504056"/>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0" rIns="180000" rtlCol="0" anchor="ctr"/>
            <a:lstStyle/>
            <a:p>
              <a:r>
                <a:rPr lang="en-GB" altLang="en-US" b="1" dirty="0">
                  <a:solidFill>
                    <a:schemeClr val="bg1"/>
                  </a:solidFill>
                </a:rPr>
                <a:t>Apply</a:t>
              </a:r>
            </a:p>
          </p:txBody>
        </p:sp>
      </p:grpSp>
      <p:sp>
        <p:nvSpPr>
          <p:cNvPr id="8" name="Rectangle: Rounded Corners 6">
            <a:extLst>
              <a:ext uri="{FF2B5EF4-FFF2-40B4-BE49-F238E27FC236}">
                <a16:creationId xmlns:a16="http://schemas.microsoft.com/office/drawing/2014/main" id="{7E405A8F-5F55-4B27-BAFC-69257B72E5EF}"/>
              </a:ext>
            </a:extLst>
          </p:cNvPr>
          <p:cNvSpPr/>
          <p:nvPr/>
        </p:nvSpPr>
        <p:spPr>
          <a:xfrm>
            <a:off x="684213" y="857251"/>
            <a:ext cx="7831137" cy="1990210"/>
          </a:xfrm>
          <a:prstGeom prst="roundRect">
            <a:avLst>
              <a:gd name="adj" fmla="val 10033"/>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r>
              <a:rPr lang="en-GB" sz="2000" dirty="0">
                <a:solidFill>
                  <a:schemeClr val="tx1"/>
                </a:solidFill>
                <a:latin typeface="Twinkl" pitchFamily="50" charset="0"/>
              </a:rPr>
              <a:t>“I’m afraid it’s time for us to go now,” said Sam. “Thank you so much for showing us around your amazing planet and beautiful homes!”</a:t>
            </a:r>
          </a:p>
          <a:p>
            <a:r>
              <a:rPr lang="en-GB" sz="2000" dirty="0">
                <a:solidFill>
                  <a:schemeClr val="tx1"/>
                </a:solidFill>
                <a:latin typeface="Twinkl" pitchFamily="50" charset="0"/>
              </a:rPr>
              <a:t>“It’s the least we could do for the nicest humans we have ever met,” smiled Jay. </a:t>
            </a:r>
          </a:p>
          <a:p>
            <a:r>
              <a:rPr lang="en-GB" sz="2000" dirty="0">
                <a:solidFill>
                  <a:schemeClr val="tx1"/>
                </a:solidFill>
                <a:latin typeface="Twinkl" pitchFamily="50" charset="0"/>
              </a:rPr>
              <a:t>Sam opened up her map, “Take us home!” she called. </a:t>
            </a:r>
          </a:p>
        </p:txBody>
      </p:sp>
      <p:pic>
        <p:nvPicPr>
          <p:cNvPr id="15" name="Picture 14"/>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1026000" y="3418922"/>
            <a:ext cx="1063150" cy="2536320"/>
          </a:xfrm>
          <a:prstGeom prst="rect">
            <a:avLst/>
          </a:prstGeom>
        </p:spPr>
      </p:pic>
      <p:pic>
        <p:nvPicPr>
          <p:cNvPr id="16" name="Picture 15"/>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2057240" y="3324225"/>
            <a:ext cx="1359217" cy="2637760"/>
          </a:xfrm>
          <a:prstGeom prst="rect">
            <a:avLst/>
          </a:prstGeom>
        </p:spPr>
      </p:pic>
      <p:pic>
        <p:nvPicPr>
          <p:cNvPr id="2" name="Picture 1"/>
          <p:cNvPicPr>
            <a:picLocks noChangeAspect="1"/>
          </p:cNvPicPr>
          <p:nvPr/>
        </p:nvPicPr>
        <p:blipFill>
          <a:blip r:embed="rId7" cstate="email">
            <a:extLst>
              <a:ext uri="{28A0092B-C50C-407E-A947-70E740481C1C}">
                <a14:useLocalDpi xmlns:a14="http://schemas.microsoft.com/office/drawing/2010/main"/>
              </a:ext>
            </a:extLst>
          </a:blip>
          <a:stretch>
            <a:fillRect/>
          </a:stretch>
        </p:blipFill>
        <p:spPr>
          <a:xfrm flipH="1">
            <a:off x="6943725" y="3819524"/>
            <a:ext cx="1050372" cy="1095375"/>
          </a:xfrm>
          <a:prstGeom prst="rect">
            <a:avLst/>
          </a:prstGeom>
        </p:spPr>
      </p:pic>
      <p:pic>
        <p:nvPicPr>
          <p:cNvPr id="20" name="Picture 19"/>
          <p:cNvPicPr>
            <a:picLocks noChangeAspect="1"/>
          </p:cNvPicPr>
          <p:nvPr/>
        </p:nvPicPr>
        <p:blipFill rotWithShape="1">
          <a:blip r:embed="rId8" cstate="email">
            <a:extLst>
              <a:ext uri="{28A0092B-C50C-407E-A947-70E740481C1C}">
                <a14:useLocalDpi xmlns:a14="http://schemas.microsoft.com/office/drawing/2010/main"/>
              </a:ext>
            </a:extLst>
          </a:blip>
          <a:srcRect/>
          <a:stretch/>
        </p:blipFill>
        <p:spPr>
          <a:xfrm flipH="1">
            <a:off x="3713667" y="3228975"/>
            <a:ext cx="1010733" cy="2762250"/>
          </a:xfrm>
          <a:prstGeom prst="rect">
            <a:avLst/>
          </a:prstGeom>
        </p:spPr>
      </p:pic>
      <p:pic>
        <p:nvPicPr>
          <p:cNvPr id="21" name="Picture 20"/>
          <p:cNvPicPr>
            <a:picLocks noChangeAspect="1"/>
          </p:cNvPicPr>
          <p:nvPr/>
        </p:nvPicPr>
        <p:blipFill>
          <a:blip r:embed="rId9" cstate="email">
            <a:extLst>
              <a:ext uri="{28A0092B-C50C-407E-A947-70E740481C1C}">
                <a14:useLocalDpi xmlns:a14="http://schemas.microsoft.com/office/drawing/2010/main"/>
              </a:ext>
            </a:extLst>
          </a:blip>
          <a:stretch>
            <a:fillRect/>
          </a:stretch>
        </p:blipFill>
        <p:spPr>
          <a:xfrm>
            <a:off x="4845457" y="3219053"/>
            <a:ext cx="917168" cy="2822455"/>
          </a:xfrm>
          <a:prstGeom prst="rect">
            <a:avLst/>
          </a:prstGeom>
        </p:spPr>
      </p:pic>
      <p:pic>
        <p:nvPicPr>
          <p:cNvPr id="3" name="Audio 2">
            <a:hlinkClick r:id="" action="ppaction://media"/>
            <a:extLst>
              <a:ext uri="{FF2B5EF4-FFF2-40B4-BE49-F238E27FC236}">
                <a16:creationId xmlns:a16="http://schemas.microsoft.com/office/drawing/2014/main" id="{6467F0CD-48DC-7D4C-B4DE-FA30A41B7C30}"/>
              </a:ext>
            </a:extLst>
          </p:cNvPr>
          <p:cNvPicPr>
            <a:picLocks noChangeAspect="1"/>
          </p:cNvPicPr>
          <p:nvPr>
            <a:audioFile r:link="rId2"/>
            <p:extLst>
              <p:ext uri="{DAA4B4D4-6D71-4841-9C94-3DE7FCFB9230}">
                <p14:media xmlns:p14="http://schemas.microsoft.com/office/powerpoint/2010/main" r:embed="rId1"/>
              </p:ext>
            </p:extLst>
          </p:nvPr>
        </p:nvPicPr>
        <p:blipFill>
          <a:blip r:embed="rId10"/>
          <a:stretch>
            <a:fillRect/>
          </a:stretch>
        </p:blipFill>
        <p:spPr>
          <a:xfrm>
            <a:off x="8115300" y="5829300"/>
            <a:ext cx="812800" cy="812800"/>
          </a:xfrm>
          <a:prstGeom prst="rect">
            <a:avLst/>
          </a:prstGeom>
        </p:spPr>
      </p:pic>
    </p:spTree>
    <p:extLst>
      <p:ext uri="{BB962C8B-B14F-4D97-AF65-F5344CB8AC3E}">
        <p14:creationId xmlns:p14="http://schemas.microsoft.com/office/powerpoint/2010/main" val="688100494"/>
      </p:ext>
    </p:extLst>
  </p:cSld>
  <p:clrMapOvr>
    <a:masterClrMapping/>
  </p:clrMapOvr>
  <mc:AlternateContent xmlns:mc="http://schemas.openxmlformats.org/markup-compatibility/2006">
    <mc:Choice xmlns:p14="http://schemas.microsoft.com/office/powerpoint/2010/main" Requires="p14">
      <p:transition spd="slow" p14:dur="2000" advTm="29292"/>
    </mc:Choice>
    <mc:Fallback>
      <p:transition spd="slow" advTm="2929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3"/>
                </p:tgtEl>
              </p:cMediaNode>
            </p:audio>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5F387FAB-2940-4988-8E65-FF419658FDD6}"/>
              </a:ext>
            </a:extLst>
          </p:cNvPr>
          <p:cNvSpPr txBox="1"/>
          <p:nvPr/>
        </p:nvSpPr>
        <p:spPr>
          <a:xfrm>
            <a:off x="1907704" y="484784"/>
            <a:ext cx="5328592" cy="4524315"/>
          </a:xfrm>
          <a:prstGeom prst="rect">
            <a:avLst/>
          </a:prstGeom>
          <a:noFill/>
        </p:spPr>
        <p:txBody>
          <a:bodyPr wrap="square" rtlCol="0">
            <a:spAutoFit/>
          </a:bodyPr>
          <a:lstStyle/>
          <a:p>
            <a:pPr algn="ctr"/>
            <a:endParaRPr lang="en-GB" sz="4800" dirty="0">
              <a:latin typeface="Twinkl" pitchFamily="50" charset="0"/>
            </a:endParaRPr>
          </a:p>
          <a:p>
            <a:pPr algn="ctr"/>
            <a:r>
              <a:rPr lang="en-GB" altLang="en-US" sz="4800" dirty="0"/>
              <a:t>Write 2 statement sentences and </a:t>
            </a:r>
          </a:p>
          <a:p>
            <a:pPr algn="ctr"/>
            <a:r>
              <a:rPr lang="en-GB" altLang="en-US" sz="4800" dirty="0"/>
              <a:t>2 exclamation sentences.</a:t>
            </a:r>
            <a:endParaRPr lang="en-US" sz="3200" dirty="0">
              <a:latin typeface="Twinkl" pitchFamily="50" charset="0"/>
            </a:endParaRPr>
          </a:p>
          <a:p>
            <a:pPr algn="ctr"/>
            <a:endParaRPr lang="en-GB" sz="4800" dirty="0">
              <a:ln w="57150">
                <a:noFill/>
              </a:ln>
              <a:latin typeface="Twinkl SemiBold" pitchFamily="2" charset="0"/>
            </a:endParaRPr>
          </a:p>
        </p:txBody>
      </p:sp>
      <p:pic>
        <p:nvPicPr>
          <p:cNvPr id="7" name="Picture 6"/>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7138933" y="2290304"/>
            <a:ext cx="1460374" cy="3483963"/>
          </a:xfrm>
          <a:prstGeom prst="rect">
            <a:avLst/>
          </a:prstGeom>
        </p:spPr>
      </p:pic>
      <p:pic>
        <p:nvPicPr>
          <p:cNvPr id="8" name="Picture 7"/>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241140" y="2157706"/>
            <a:ext cx="1867060" cy="3623304"/>
          </a:xfrm>
          <a:prstGeom prst="rect">
            <a:avLst/>
          </a:prstGeom>
        </p:spPr>
      </p:pic>
      <p:pic>
        <p:nvPicPr>
          <p:cNvPr id="3" name="Audio 2">
            <a:hlinkClick r:id="" action="ppaction://media"/>
            <a:extLst>
              <a:ext uri="{FF2B5EF4-FFF2-40B4-BE49-F238E27FC236}">
                <a16:creationId xmlns:a16="http://schemas.microsoft.com/office/drawing/2014/main" id="{15F051A5-C8A8-9545-B2EA-4AE60C97CECE}"/>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8115300" y="5829300"/>
            <a:ext cx="812800" cy="812800"/>
          </a:xfrm>
          <a:prstGeom prst="rect">
            <a:avLst/>
          </a:prstGeom>
        </p:spPr>
      </p:pic>
      <p:sp>
        <p:nvSpPr>
          <p:cNvPr id="5" name="TextBox 4">
            <a:extLst>
              <a:ext uri="{FF2B5EF4-FFF2-40B4-BE49-F238E27FC236}">
                <a16:creationId xmlns:a16="http://schemas.microsoft.com/office/drawing/2014/main" id="{FE4890ED-C4BD-A44A-BB1B-C25D6F32AC87}"/>
              </a:ext>
            </a:extLst>
          </p:cNvPr>
          <p:cNvSpPr txBox="1"/>
          <p:nvPr/>
        </p:nvSpPr>
        <p:spPr>
          <a:xfrm>
            <a:off x="2391180" y="4685933"/>
            <a:ext cx="5231229" cy="646331"/>
          </a:xfrm>
          <a:prstGeom prst="rect">
            <a:avLst/>
          </a:prstGeom>
          <a:noFill/>
        </p:spPr>
        <p:txBody>
          <a:bodyPr wrap="square" rtlCol="0">
            <a:spAutoFit/>
          </a:bodyPr>
          <a:lstStyle/>
          <a:p>
            <a:r>
              <a:rPr lang="en-US" sz="3600" dirty="0">
                <a:solidFill>
                  <a:srgbClr val="FF0000"/>
                </a:solidFill>
              </a:rPr>
              <a:t>Use –</a:t>
            </a:r>
            <a:r>
              <a:rPr lang="en-US" sz="3600" dirty="0" err="1">
                <a:solidFill>
                  <a:srgbClr val="FF0000"/>
                </a:solidFill>
              </a:rPr>
              <a:t>est</a:t>
            </a:r>
            <a:r>
              <a:rPr lang="en-US" sz="3600" dirty="0">
                <a:solidFill>
                  <a:srgbClr val="FF0000"/>
                </a:solidFill>
              </a:rPr>
              <a:t> and –y words</a:t>
            </a:r>
          </a:p>
        </p:txBody>
      </p:sp>
    </p:spTree>
    <p:extLst>
      <p:ext uri="{BB962C8B-B14F-4D97-AF65-F5344CB8AC3E}">
        <p14:creationId xmlns:p14="http://schemas.microsoft.com/office/powerpoint/2010/main" val="2959734370"/>
      </p:ext>
    </p:extLst>
  </p:cSld>
  <p:clrMapOvr>
    <a:masterClrMapping/>
  </p:clrMapOvr>
  <mc:AlternateContent xmlns:mc="http://schemas.openxmlformats.org/markup-compatibility/2006">
    <mc:Choice xmlns:p14="http://schemas.microsoft.com/office/powerpoint/2010/main" Requires="p14">
      <p:transition spd="slow" p14:dur="2000" advTm="28819"/>
    </mc:Choice>
    <mc:Fallback>
      <p:transition spd="slow" advTm="28819"/>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par>
                          <p:cTn id="7" fill="hold">
                            <p:stCondLst>
                              <p:cond delay="0"/>
                            </p:stCondLst>
                            <p:childTnLst>
                              <p:par>
                                <p:cTn id="8" presetID="10" presetClass="entr" presetSubtype="0" fill="hold" grpId="0" nodeType="after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500"/>
                                        <p:tgtEl>
                                          <p:spTgt spid="4"/>
                                        </p:tgtEl>
                                      </p:cBhvr>
                                    </p:animEffect>
                                  </p:childTnLst>
                                </p:cTn>
                              </p:par>
                            </p:childTnLst>
                          </p:cTn>
                        </p:par>
                        <p:par>
                          <p:cTn id="11" fill="hold">
                            <p:stCondLst>
                              <p:cond delay="500"/>
                            </p:stCondLst>
                            <p:childTnLst>
                              <p:par>
                                <p:cTn id="12" presetID="26" presetClass="emph" presetSubtype="0" fill="hold" grpId="1" nodeType="afterEffect">
                                  <p:stCondLst>
                                    <p:cond delay="0"/>
                                  </p:stCondLst>
                                  <p:childTnLst>
                                    <p:animEffect transition="out" filter="fade">
                                      <p:cBhvr>
                                        <p:cTn id="13" dur="500" tmFilter="0, 0; .2, .5; .8, .5; 1, 0"/>
                                        <p:tgtEl>
                                          <p:spTgt spid="4"/>
                                        </p:tgtEl>
                                      </p:cBhvr>
                                    </p:animEffect>
                                    <p:animScale>
                                      <p:cBhvr>
                                        <p:cTn id="14" dur="250" autoRev="1" fill="hold"/>
                                        <p:tgtEl>
                                          <p:spTgt spid="4"/>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15" fill="hold" display="0">
                  <p:stCondLst>
                    <p:cond delay="indefinite"/>
                  </p:stCondLst>
                  <p:endCondLst>
                    <p:cond evt="onStopAudio" delay="0">
                      <p:tgtEl>
                        <p:sldTgt/>
                      </p:tgtEl>
                    </p:cond>
                  </p:endCondLst>
                </p:cTn>
                <p:tgtEl>
                  <p:spTgt spid="3"/>
                </p:tgtEl>
              </p:cMediaNode>
            </p:audio>
          </p:childTnLst>
        </p:cTn>
      </p:par>
    </p:tnLst>
    <p:bldLst>
      <p:bldP spid="4" grpId="0"/>
      <p:bldP spid="4" grpId="1"/>
    </p:bldLst>
  </p:timing>
</p:sld>
</file>

<file path=ppt/tags/tag1.xml><?xml version="1.0" encoding="utf-8"?>
<p:tagLst xmlns:a="http://schemas.openxmlformats.org/drawingml/2006/main" xmlns:r="http://schemas.openxmlformats.org/officeDocument/2006/relationships" xmlns:p="http://schemas.openxmlformats.org/presentationml/2006/main">
  <p:tag name="TIMING" val="|15.7"/>
</p:tagLst>
</file>

<file path=ppt/tags/tag2.xml><?xml version="1.0" encoding="utf-8"?>
<p:tagLst xmlns:a="http://schemas.openxmlformats.org/drawingml/2006/main" xmlns:r="http://schemas.openxmlformats.org/officeDocument/2006/relationships" xmlns:p="http://schemas.openxmlformats.org/presentationml/2006/main">
  <p:tag name="TIMING" val="|20.4"/>
</p:tagLst>
</file>

<file path=ppt/tags/tag3.xml><?xml version="1.0" encoding="utf-8"?>
<p:tagLst xmlns:a="http://schemas.openxmlformats.org/drawingml/2006/main" xmlns:r="http://schemas.openxmlformats.org/officeDocument/2006/relationships" xmlns:p="http://schemas.openxmlformats.org/presentationml/2006/main">
  <p:tag name="TIMING" val="|13.5"/>
</p:tagLst>
</file>

<file path=ppt/tags/tag4.xml><?xml version="1.0" encoding="utf-8"?>
<p:tagLst xmlns:a="http://schemas.openxmlformats.org/drawingml/2006/main" xmlns:r="http://schemas.openxmlformats.org/officeDocument/2006/relationships" xmlns:p="http://schemas.openxmlformats.org/presentationml/2006/main">
  <p:tag name="TIMING" val="|102.8"/>
</p:tagLst>
</file>

<file path=ppt/theme/theme1.xml><?xml version="1.0" encoding="utf-8"?>
<a:theme xmlns:a="http://schemas.openxmlformats.org/drawingml/2006/main" name="Office Theme">
  <a:themeElements>
    <a:clrScheme name="Custom 1">
      <a:dk1>
        <a:srgbClr val="1C1C1C"/>
      </a:dk1>
      <a:lt1>
        <a:sysClr val="window" lastClr="FFFFFF"/>
      </a:lt1>
      <a:dk2>
        <a:srgbClr val="4A4A4A"/>
      </a:dk2>
      <a:lt2>
        <a:srgbClr val="F4F2F2"/>
      </a:lt2>
      <a:accent1>
        <a:srgbClr val="653C8F"/>
      </a:accent1>
      <a:accent2>
        <a:srgbClr val="F0821A"/>
      </a:accent2>
      <a:accent3>
        <a:srgbClr val="CB4793"/>
      </a:accent3>
      <a:accent4>
        <a:srgbClr val="009640"/>
      </a:accent4>
      <a:accent5>
        <a:srgbClr val="F9B000"/>
      </a:accent5>
      <a:accent6>
        <a:srgbClr val="00938F"/>
      </a:accent6>
      <a:hlink>
        <a:srgbClr val="00B0F0"/>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Twinkl Phonics PowerPoint Template.pptx" id="{DE623B95-CF47-4D4D-99E6-E7908909B4E9}" vid="{D8F4FE79-54E6-4341-BC11-84D6744E4EBC}"/>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243</TotalTime>
  <Words>716</Words>
  <Application>Microsoft Macintosh PowerPoint</Application>
  <PresentationFormat>On-screen Show (4:3)</PresentationFormat>
  <Paragraphs>108</Paragraphs>
  <Slides>28</Slides>
  <Notes>0</Notes>
  <HiddenSlides>0</HiddenSlides>
  <MMClips>32</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28</vt:i4>
      </vt:variant>
    </vt:vector>
  </HeadingPairs>
  <TitlesOfParts>
    <vt:vector size="33" baseType="lpstr">
      <vt:lpstr>Twinkl</vt:lpstr>
      <vt:lpstr>Twinkl SemiBold</vt:lpstr>
      <vt:lpstr>Arial</vt:lpstr>
      <vt:lpstr>Tuffy-TTF</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Sentence Sort</vt:lpstr>
      <vt:lpstr>PowerPoint Presentation</vt:lpstr>
      <vt:lpstr>PowerPoint Presentation</vt:lpstr>
      <vt:lpstr>PowerPoint Presentation</vt:lpstr>
      <vt:lpstr>PowerPoint Presentation</vt:lpstr>
      <vt:lpstr>Sentence Scribers</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Twinkl Phonics</dc:title>
  <dc:creator>Charlotte Walker</dc:creator>
  <cp:lastModifiedBy>Zoe Bagley</cp:lastModifiedBy>
  <cp:revision>24</cp:revision>
  <dcterms:created xsi:type="dcterms:W3CDTF">2018-11-22T09:21:28Z</dcterms:created>
  <dcterms:modified xsi:type="dcterms:W3CDTF">2021-02-05T10:53:27Z</dcterms:modified>
</cp:coreProperties>
</file>