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3"/>
  </p:normalViewPr>
  <p:slideViewPr>
    <p:cSldViewPr snapToGrid="0" snapToObjects="1">
      <p:cViewPr varScale="1">
        <p:scale>
          <a:sx n="90" d="100"/>
          <a:sy n="90" d="100"/>
        </p:scale>
        <p:origin x="232" y="8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15557-238D-DC4F-B570-70EC78B794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305256-6A45-E043-8160-846B7D0BC7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2A446C-95DA-F14D-99CC-AE08C3836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CDE4D-BAA2-2B4C-815B-36903F22C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73FBD6-C4E9-BE46-A65A-186459364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63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89CC9-6557-5345-A220-C0B2EE432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FDF173-9A49-294B-B6CA-2E4E74974E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4E518-7210-0C4E-9743-474FF6F23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5942FA-489D-5F42-B9AD-D15D5BB36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9C952-0777-1E40-9AC5-F30AC2966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299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849F-5808-E04C-83D2-62FC148B0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E2C08A-5757-EA42-AEA3-ACFFD7DED3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007E52-6504-4B4B-93F5-49649EA15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8623D-0B6E-EA42-BFE7-44388567F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BC150-C19B-F244-A1A9-D99CD84D4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931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B94D0-8A2A-2E4E-9A12-C79D84E9C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1E5215-9BE3-C244-8C35-FC71E6D28E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7C3D00-8142-9640-AFD5-39D8F64812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ABB40D-A84B-8B4A-94E7-4C57F5C97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43B859-59CE-EF4D-8ECB-AEA1D93F7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1520D0-8817-EF45-8000-601C7DCE1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959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EA777-4573-D141-8B92-032B47F7A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9374E1-8282-F749-9F68-DF316977D6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B030DB-651B-5948-9BF7-578A392C6E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66DB58-A618-1948-AB88-4CEBA3466B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58D295-85F1-C647-8439-F2422993CE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75C781-4E33-AD48-9994-6057D0AAE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A603F1-6F27-624C-984C-F924B9C1B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60D1AE-915E-B641-8C8F-98C7EBAC6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862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E4763-4797-284D-86E5-FD3320C31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2B4BD4-727A-DB42-AF83-3111EC4F5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5567A-512F-5148-BCA8-C52EDC740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3008C6-0810-FC4A-A311-527A33EAD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443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F5F1B2-5623-9247-ACFC-0B8852E8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676A29-A373-2046-B959-CC5B7B082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A133CC-DBAC-614A-9549-711266B9E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653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45565-1BC9-AD48-B88C-83E297182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5DAB5-0A99-DA47-8AD7-F5CDB7286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9EDDE3-87B5-C446-9B1E-D8791C19C6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D2547A-A285-0746-85F0-908B9A8BB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762CC-7B09-A549-9DFD-C90E02E9E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4FFA2-728D-8244-AD23-0E0F2712F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539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8AB22-D99B-E441-ACF1-112834282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01ACE7-CE37-EB49-BF18-88F6CB82AE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77BC91-B175-A44A-BDCF-60E1421798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94EDBF-6A2C-EE4E-AD4C-F083DD5C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D9C1A-3F6D-1241-8598-06AD64319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BDF2D-33B2-5F46-9D45-FB54B959C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23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435E04-FDAA-1F44-AEBE-25CFD0C0E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C99781-145D-0841-A989-20B159BD69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790D83-8BB4-F34A-B0A7-2F5B593C0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6395C0-7408-344C-8AE6-4D29BC0F9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A523A4-A771-7D4C-B844-BEEF1FB40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72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39BB84-351D-9140-833F-7CF41D4002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D33292-C5B0-2147-915A-6AF97D485F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8BEF8-EA7C-E048-BD90-5BD66680E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25ACB-D667-CB4A-909D-8075423BF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6B153B-3932-2540-B901-7FABC7B3C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337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D9458D-E575-494B-ABB1-F816488EE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BCED9B-F1E8-944A-92BF-CAF320D51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834A4-64AD-3E45-A7F7-E637B53D21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36FF2-70EF-154A-9BB9-6BA3FBB0854A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E6F910-E1B5-3E4B-8AAF-FA081313F3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2FFA7-F7F2-9C40-8A33-CB774A5110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14EF7-DB9A-1449-9E4A-54B142265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422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8DD377-782E-5441-8835-5EE7E1AC0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82" y="139663"/>
            <a:ext cx="9548036" cy="657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852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91FD77-37B6-2F40-898F-5560D58C8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9069" y="116433"/>
            <a:ext cx="9824484" cy="642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148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24B488-AC47-8142-864C-E2B9F36589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782" y="-1"/>
            <a:ext cx="8995144" cy="677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689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24BC25-C71D-8E4C-B5DF-F766651503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325" y="148051"/>
            <a:ext cx="8007350" cy="656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024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9AC3A2-7E49-C74B-BAA8-03543629F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599" y="212101"/>
            <a:ext cx="8888819" cy="605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270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1</cp:revision>
  <dcterms:created xsi:type="dcterms:W3CDTF">2020-06-04T13:19:32Z</dcterms:created>
  <dcterms:modified xsi:type="dcterms:W3CDTF">2020-06-04T13:24:52Z</dcterms:modified>
</cp:coreProperties>
</file>