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2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3403AE2-1E99-4F56-8A09-0E349CE61B18}"/>
              </a:ext>
            </a:extLst>
          </p:cNvPr>
          <p:cNvSpPr txBox="1"/>
          <p:nvPr/>
        </p:nvSpPr>
        <p:spPr>
          <a:xfrm>
            <a:off x="1111188" y="994299"/>
            <a:ext cx="99696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LO: To write a diary entry.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FE1A11-4833-4BD6-B7BE-F6CD97A606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0450" y="2432297"/>
            <a:ext cx="4991100" cy="333375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E5D5CB2-ADF6-4C46-88F1-3448610E56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843"/>
    </mc:Choice>
    <mc:Fallback>
      <p:transition spd="slow" advTm="86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A12A2D5-48B7-44C0-AD5D-58771517195C}"/>
              </a:ext>
            </a:extLst>
          </p:cNvPr>
          <p:cNvSpPr txBox="1"/>
          <p:nvPr/>
        </p:nvSpPr>
        <p:spPr>
          <a:xfrm>
            <a:off x="1856912" y="949911"/>
            <a:ext cx="84781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Can you remember who Plop met?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9A3834-29BE-4777-BC37-C7028630C6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200" y="2767844"/>
            <a:ext cx="2895600" cy="286702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5C2F142-846C-4E3D-B11D-0BB9D7FB7D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29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51"/>
    </mc:Choice>
    <mc:Fallback>
      <p:transition spd="slow" advTm="10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497052-713B-4097-B6F2-8AEA514448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708" y="350437"/>
            <a:ext cx="2927621" cy="34136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9B3C6E-128F-47F3-B4B7-3994449FF1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8093" y="822657"/>
            <a:ext cx="4029075" cy="19431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3C3E04D-E6A9-4BB3-A0F3-69DE426948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5943" y="438035"/>
            <a:ext cx="1962150" cy="3238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857123-4557-4779-A8E6-13C9EBBA8D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33549" y="3335369"/>
            <a:ext cx="3057211" cy="33408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9F422A-311A-40BC-A6B3-400899A3694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8148" y="3123476"/>
            <a:ext cx="4660214" cy="18823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AE7BBB1-DF6B-403B-AB06-13DE030CE9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72692" y="3375527"/>
            <a:ext cx="2973824" cy="3340870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0C5C76A5-45B3-49FB-9C33-CCD0F206D8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59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251"/>
    </mc:Choice>
    <mc:Fallback>
      <p:transition spd="slow" advTm="652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337199-A2F8-4C25-829A-688902709409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1660125" y="1207363"/>
            <a:ext cx="7785717" cy="48649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6A74D1-9314-432E-9A48-FDC83B8078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03293" y="344241"/>
            <a:ext cx="1920765" cy="190181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E277424-90D1-4A3A-AC47-167063714A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103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492"/>
    </mc:Choice>
    <mc:Fallback>
      <p:transition spd="slow" advTm="1264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1C2EEF-91A1-4900-AFBC-B013F105755A}"/>
              </a:ext>
            </a:extLst>
          </p:cNvPr>
          <p:cNvSpPr txBox="1"/>
          <p:nvPr/>
        </p:nvSpPr>
        <p:spPr>
          <a:xfrm>
            <a:off x="1047565" y="816746"/>
            <a:ext cx="1007615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Diary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writing</a:t>
            </a:r>
          </a:p>
          <a:p>
            <a:pPr algn="ctr"/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Written in the first person – I, me, my, we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Written in the past tense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Describes the events that happened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Describes feelings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Uses time words – first, next, then, after that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DA0B91-B8AC-41C9-A730-B4B286CB0C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8573" y="290974"/>
            <a:ext cx="1850254" cy="183199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9333EB9-B917-4DFA-AE49-705C825711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70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802"/>
    </mc:Choice>
    <mc:Fallback>
      <p:transition spd="slow" advTm="888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370</TotalTime>
  <Words>54</Words>
  <Application>Microsoft Office PowerPoint</Application>
  <PresentationFormat>Widescreen</PresentationFormat>
  <Paragraphs>13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Century Gothic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6</cp:revision>
  <dcterms:created xsi:type="dcterms:W3CDTF">2021-01-25T14:25:25Z</dcterms:created>
  <dcterms:modified xsi:type="dcterms:W3CDTF">2021-01-26T11:52:54Z</dcterms:modified>
</cp:coreProperties>
</file>