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A8E0D-FF06-4209-9E3C-30B3FADE0D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4E5D0-2449-4C95-AC6A-2A95280031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F3B10-FA4F-404A-BBB9-2DD2E7A21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4EF97-076A-46CB-94B7-DFE652FF0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6B601D-387E-4441-8BE8-A7E63FC94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672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85974-4551-416B-928E-DA193C7F9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B364B-CA0F-40E0-8FE0-B372052076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71F216-8506-4E0E-9EF9-B1422C572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C4986-E844-4B9C-9DAE-FFDC3C17A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15000-B858-4931-AFCD-6D0A9184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607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674A0-38D5-4612-84D3-E144A1C09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712F16-D3A8-4BBC-B6B9-D367A14E2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5D5FE-33D8-4450-BAEE-B557BAFBD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2915B4-FC22-497C-8090-603D45DC9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D569A-0751-4E11-A727-48FFF2FB6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40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F8E8D-4B0B-4790-B70F-E62392CDB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98307-B2EE-416A-B6CF-E091FDD4D4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C400F0-F5A8-4367-B271-EAD2AD15FF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0796AD-F8AB-4C5F-BC5A-4A3BF40F0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62DBFA-4B0C-42FF-B2CB-EE465D41A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50D08A-DA61-47B2-B19A-F5275F00D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77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B8CEC-39FD-4062-84A4-38B4E5456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635F16-11C0-490F-B11D-5598E6570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721DE3-5162-4ED9-B240-04B5F33F42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CC3524-D1C5-4416-8F5D-5CBB5A9F46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216F18-0CEF-4FF2-AD3D-363892787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A3235F-FBB2-4115-80E9-26E7A42CD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04967E-40AF-4556-AC52-E5A73ABE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0CC12E-87FA-4E66-9A50-F1842BC46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735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17E49-452C-49CC-9529-BBC322D3E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594449-2373-4A07-9FD3-F99441EE0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42466-F668-4602-B018-CCD2B651E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71CE7C-BB2F-41A0-8F18-A8C1C027B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20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0737B2-B21E-41AB-B6A0-D309248BA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5E2A3-2D78-49C8-9B5A-E26553199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3BCA16-71B4-4716-834B-9B0B9CBFA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42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770D5-515E-4AF8-B4DC-79FA1B78A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B24C6-EF55-4187-B06D-A5E037F3E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40CFAF-9432-42E6-9F6C-FACE772F6E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F491B6-6130-4546-83CA-23EDC2D56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3FE077-13B8-49F7-AB51-3183A1E83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56E0C0-6A6F-4080-817B-39219C67D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913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4FCEA-BFEF-45F1-887C-348FC6DF8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E79211-1873-4169-9AD3-4E10EEB6A5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EDBEA4-45F2-46E1-B03F-04350CB3F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9389F7-F01F-4678-8E63-13AF3C2FD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EBED1-6B74-4D9A-8C12-19113C842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87D1F-A6D4-463C-AF55-3F7F9D33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41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CB82B-2A42-423E-A41F-314FD92D7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4AAC7C-F2C1-430D-9689-7127BF008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2F1619-E0AF-4AA6-95C5-E61CD10A4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292C2-4BE7-452F-A516-51DDADEB7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26EEF-D1FA-4D36-AD28-5D3FAC9C5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648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7B2661-B4F7-4457-9B7B-BC061430C1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96966C-D071-4297-AF97-32C2A5EBEA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F3822D-92EB-44EC-9AA8-F90B7CAE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D9AA7-1886-4831-B4B0-B2591BF55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1C65D-A3D9-4011-81E4-2187ECD6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58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8C7939-0632-4752-B3E3-FCBC87A88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E7B83-F729-4F5D-8202-3D2C70757C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5A172C-3367-4BA9-9A5A-0BE2D87D53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2FFCC-F32B-4403-A6C8-A3784F82AA2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D08026-75BE-4E9A-87A8-C98F1E4F29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02D50-4C0E-479A-8867-FC7978AB9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4A7EB-9C78-40A1-8EB8-8ADF9AC65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194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120265-9CAD-4EC5-9CED-72BB230BFF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5040"/>
            <a:ext cx="12192000" cy="554791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8ECAB6B-4EEF-43C9-9C22-9420D02668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0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32"/>
    </mc:Choice>
    <mc:Fallback>
      <p:transition spd="slow" advTm="19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169737-117E-41CD-BC3D-E9FA7A9B93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8783" y="0"/>
            <a:ext cx="6834433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68EF104-E1C2-4479-BFE9-7088003B6B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2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93"/>
    </mc:Choice>
    <mc:Fallback>
      <p:transition spd="slow" advTm="14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E7FFFC-D50F-4884-9FAB-CDF3315FB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509578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61395C-DDCC-46EB-8A50-25CF4039EA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095783"/>
            <a:ext cx="12192000" cy="156337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45ECD8A-9F0C-4B6B-8D40-7175A272EE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51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768"/>
    </mc:Choice>
    <mc:Fallback>
      <p:transition spd="slow" advTm="49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F94E250-8FC8-4CB8-9F9F-38090755AA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751" y="0"/>
            <a:ext cx="9910498" cy="68580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23A36898-6C20-41DD-95EE-247BFF387F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991"/>
    </mc:Choice>
    <mc:Fallback>
      <p:transition spd="slow" advTm="105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0</Words>
  <Application>Microsoft Office PowerPoint</Application>
  <PresentationFormat>Widescreen</PresentationFormat>
  <Paragraphs>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2021-01-14T12:30:06Z</dcterms:created>
  <dcterms:modified xsi:type="dcterms:W3CDTF">2021-01-14T13:00:09Z</dcterms:modified>
</cp:coreProperties>
</file>