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9212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477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365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190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041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31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3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99732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4715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605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24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E0AD527-96AD-443A-AD73-F5E1463D6FC1}" type="datetimeFigureOut">
              <a:rPr lang="en-GB" smtClean="0"/>
              <a:t>07/12/2020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E38B4B3-742F-4E09-B41F-8A1972F1E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208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ndprint Wreath - The Best Ideas for Kids">
            <a:extLst>
              <a:ext uri="{FF2B5EF4-FFF2-40B4-BE49-F238E27FC236}">
                <a16:creationId xmlns:a16="http://schemas.microsoft.com/office/drawing/2014/main" id="{A3FF70FB-12D7-44E7-9756-FB4079323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502" y="949911"/>
            <a:ext cx="7529617" cy="501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D94B747-AF99-4D7E-B141-B66905F16AE8}"/>
              </a:ext>
            </a:extLst>
          </p:cNvPr>
          <p:cNvSpPr/>
          <p:nvPr/>
        </p:nvSpPr>
        <p:spPr>
          <a:xfrm>
            <a:off x="3246268" y="208626"/>
            <a:ext cx="5699464" cy="683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atin typeface="Sassoon Infant Std" panose="020B0503020103030203" pitchFamily="34" charset="0"/>
              </a:rPr>
              <a:t>Handprint Wreath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4A6C51D-494A-40B5-906B-7E2A11C4FE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45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23"/>
    </mc:Choice>
    <mc:Fallback>
      <p:transition spd="slow" advTm="12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5A13E-211F-4C8B-A2F3-E1EAAF327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EAFF2C-FFDB-439D-9271-62A49E5EDE2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Make some green handprints</a:t>
            </a:r>
          </a:p>
          <a:p>
            <a:endParaRPr lang="en-GB" sz="2400" dirty="0"/>
          </a:p>
          <a:p>
            <a:r>
              <a:rPr lang="en-GB" sz="2400" dirty="0"/>
              <a:t>You could paint them, draw round your hand on green paper or draw round your hand and colour them green</a:t>
            </a:r>
          </a:p>
        </p:txBody>
      </p:sp>
      <p:pic>
        <p:nvPicPr>
          <p:cNvPr id="2050" name="Picture 2" descr="Drawing Logo Thumb Hand Symbol - Transparent Background Green Handprint -  856x750 PNG Download - PNGkit">
            <a:extLst>
              <a:ext uri="{FF2B5EF4-FFF2-40B4-BE49-F238E27FC236}">
                <a16:creationId xmlns:a16="http://schemas.microsoft.com/office/drawing/2014/main" id="{A72EC44C-8A4A-4547-9ACE-53D0DF8DDE6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35" y="2103438"/>
            <a:ext cx="3986292" cy="3748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EE041E0-FFFA-4F7A-9F29-B57BFC1E18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62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03"/>
    </mc:Choice>
    <mc:Fallback>
      <p:transition spd="slow" advTm="17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5A13E-211F-4C8B-A2F3-E1EAAF327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EAFF2C-FFDB-439D-9271-62A49E5EDE2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Stick your handprints into a circle shape with a hole in the middle.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7AF4FAD-190D-49BA-BBF5-2045A733C23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2194329" y="2103438"/>
            <a:ext cx="2499505" cy="374808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2762C40-1A6D-4BF3-8B74-0F6A89A960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1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62"/>
    </mc:Choice>
    <mc:Fallback>
      <p:transition spd="slow" advTm="16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5A13E-211F-4C8B-A2F3-E1EAAF327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EAFF2C-FFDB-439D-9271-62A49E5EDE2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Add some red berries- you could use pom poms, glitter or cut out some berries.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0217055-BF52-40E6-B252-58A6497D16E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t="18727"/>
          <a:stretch/>
        </p:blipFill>
        <p:spPr>
          <a:xfrm>
            <a:off x="1686757" y="2011132"/>
            <a:ext cx="2912359" cy="384039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C05650B-06C5-49C0-A473-B17ABBB449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197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54"/>
    </mc:Choice>
    <mc:Fallback>
      <p:transition spd="slow" advTm="15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5A13E-211F-4C8B-A2F3-E1EAAF327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4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EAFF2C-FFDB-439D-9271-62A49E5EDE2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Add some ribbon at the top and find a place to hang your wreath.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65416B3-8659-45AE-B6F1-F1D54A32D43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r="45696"/>
          <a:stretch/>
        </p:blipFill>
        <p:spPr>
          <a:xfrm>
            <a:off x="1359764" y="2176282"/>
            <a:ext cx="3718263" cy="3423557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0C90518-2622-49A9-9FE1-3CB83AD0D9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7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90"/>
    </mc:Choice>
    <mc:Fallback>
      <p:transition spd="slow" advTm="19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8</TotalTime>
  <Words>81</Words>
  <Application>Microsoft Office PowerPoint</Application>
  <PresentationFormat>Widescreen</PresentationFormat>
  <Paragraphs>11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Garamond</vt:lpstr>
      <vt:lpstr>Sassoon Infant Std</vt:lpstr>
      <vt:lpstr>Savon</vt:lpstr>
      <vt:lpstr>PowerPoint Presentation</vt:lpstr>
      <vt:lpstr>Step 1</vt:lpstr>
      <vt:lpstr>Step 2</vt:lpstr>
      <vt:lpstr>Step 3 </vt:lpstr>
      <vt:lpstr>Step 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2020-12-07T12:41:42Z</dcterms:created>
  <dcterms:modified xsi:type="dcterms:W3CDTF">2020-12-07T12:50:33Z</dcterms:modified>
</cp:coreProperties>
</file>