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89" r:id="rId26"/>
    <p:sldId id="290" r:id="rId27"/>
    <p:sldId id="29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2/picnic-on-pluto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D344E6E-B445-4FC7-8C4E-C47366550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7B72713-B1E4-481A-99F4-414C7AC87E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951"/>
            <a:ext cx="12192000" cy="669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26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083D952-6A68-4EC4-ADE0-B0FE31843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930"/>
            <a:ext cx="12192000" cy="6692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53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F9C14C8-3CEE-4C4B-9FA4-62272D6F8B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087"/>
            <a:ext cx="12192000" cy="672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38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2E008ED-CC21-4459-888E-0FBE8E710A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854"/>
            <a:ext cx="12192000" cy="673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267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E8985CF-FBA3-434C-AE0D-F7AF807C4C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338"/>
            <a:ext cx="12192000" cy="6745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372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AD8576-80D8-4D99-92CF-8AF607431A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0839"/>
            <a:ext cx="12192000" cy="6716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7368FE-D7F7-4123-A15B-AEA5E26C7BE4}"/>
              </a:ext>
            </a:extLst>
          </p:cNvPr>
          <p:cNvSpPr/>
          <p:nvPr/>
        </p:nvSpPr>
        <p:spPr>
          <a:xfrm>
            <a:off x="3363905" y="6253864"/>
            <a:ext cx="5464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https://www.youtube.com/watch?v=TvMyssfAUx0&amp;t=2s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4A4D0-5131-4B95-B64C-A157FF112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37" y="110517"/>
            <a:ext cx="1128712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6049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6EFA21-44D8-410C-8BB9-9173F0A8C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574" y="0"/>
            <a:ext cx="10362852" cy="54242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E938218-5067-49C0-B1DE-A9596EAAA511}"/>
              </a:ext>
            </a:extLst>
          </p:cNvPr>
          <p:cNvSpPr/>
          <p:nvPr/>
        </p:nvSpPr>
        <p:spPr>
          <a:xfrm>
            <a:off x="2246225" y="5742503"/>
            <a:ext cx="82294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https://www.phonicsplay.co.uk/resources/phase/2/picnic-on-pluto</a:t>
            </a:r>
            <a:r>
              <a:rPr lang="en-GB" dirty="0"/>
              <a:t> Phase 2 +r</a:t>
            </a:r>
          </a:p>
        </p:txBody>
      </p:sp>
    </p:spTree>
    <p:extLst>
      <p:ext uri="{BB962C8B-B14F-4D97-AF65-F5344CB8AC3E}">
        <p14:creationId xmlns:p14="http://schemas.microsoft.com/office/powerpoint/2010/main" val="17948189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38</Words>
  <Application>Microsoft Office PowerPoint</Application>
  <PresentationFormat>Widescreen</PresentationFormat>
  <Paragraphs>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7</cp:revision>
  <dcterms:created xsi:type="dcterms:W3CDTF">2020-11-03T22:38:40Z</dcterms:created>
  <dcterms:modified xsi:type="dcterms:W3CDTF">2020-11-07T19:09:19Z</dcterms:modified>
</cp:coreProperties>
</file>