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6.xml" ContentType="application/vnd.openxmlformats-officedocument.presentationml.notesSlide+xml"/>
  <Override PartName="/ppt/tags/tag15.xml" ContentType="application/vnd.openxmlformats-officedocument.presentationml.tags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tags/tag17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645" r:id="rId2"/>
    <p:sldId id="674" r:id="rId3"/>
    <p:sldId id="644" r:id="rId4"/>
    <p:sldId id="685" r:id="rId5"/>
    <p:sldId id="686" r:id="rId6"/>
    <p:sldId id="683" r:id="rId7"/>
    <p:sldId id="258" r:id="rId8"/>
    <p:sldId id="260" r:id="rId9"/>
    <p:sldId id="261" r:id="rId10"/>
    <p:sldId id="542" r:id="rId11"/>
    <p:sldId id="543" r:id="rId12"/>
    <p:sldId id="272" r:id="rId13"/>
    <p:sldId id="273" r:id="rId14"/>
    <p:sldId id="274" r:id="rId15"/>
    <p:sldId id="275" r:id="rId16"/>
    <p:sldId id="256" r:id="rId17"/>
    <p:sldId id="687" r:id="rId18"/>
    <p:sldId id="688" r:id="rId19"/>
    <p:sldId id="673" r:id="rId20"/>
    <p:sldId id="684" r:id="rId21"/>
    <p:sldId id="68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10"/>
    <p:restoredTop sz="96291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8D06C-70E2-2143-A56D-5AAB50163027}" type="datetimeFigureOut">
              <a:rPr lang="en-US" smtClean="0"/>
              <a:t>1/27/21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88E0E-4866-4940-9607-C4E25F63F5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090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0574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9732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5158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96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5518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AB61750-A793-ED46-964A-4D9B9CC0DBB6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41705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AB61750-A793-ED46-964A-4D9B9CC0DBB6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89017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draw</a:t>
            </a:r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2376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966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074DA-4E75-CE46-ABD7-CDB0F163E6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33E9BA-0E08-F041-A110-4EA2C51ADA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A316E-82DB-6B46-81D3-357E39522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C9167-FBFE-C440-88C8-34661883E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D316C-9999-B242-BD08-6AAE20236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25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6BCCD-E29F-4847-803F-317E7637F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CC415-602A-C14B-8B01-DB39128FB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528A4-127C-6646-A034-6B1A040DC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30B03-9D35-B34E-8992-75153A585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CF4C0-EE19-0C4B-BA05-3CC1B15F8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413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4001D-8754-9341-BDE2-805AB166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A8383E-7035-B84B-9F9F-776CFFCC8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80DAD-F4FA-FD47-B4A2-77DB6DB4B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C44EB-0EB9-7E4F-9965-98D385B21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5883B-01D2-9247-8A7A-F7D0D79DB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919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D6AF0-9E53-9E4E-A842-71B454BAC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5367C-FB3B-524A-A558-B0567B9DB0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1FAA7C-9F42-1D4C-AB28-2AD4113E8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810636-B365-F249-896F-268D87E30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820311-7144-414E-B0B5-E739BEB2C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EF025-2EBB-C24C-BDDA-C8A9DF911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542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EB1C4-4CAC-7A43-A404-B833A3D72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0891DD-D94D-4747-929D-BB5F06882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B5EA1D-9696-DD4D-A251-9A935D17C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6356AE-DCF0-FE48-8717-BC96F1C866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95A395-048C-B543-AA55-F18E233AFF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DAD161-D83C-284F-97F5-E22908C97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BD726E-331E-7D41-88EE-B1E89CBED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C90565-A10A-C14B-BFDE-5B60894D3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62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E6BD7-5D8E-164D-82ED-4E4EB031A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85D14A-34F8-6847-9090-EDB7485BB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36F1CD-DC9C-6849-A64B-1604969EF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35BAD1-8ECA-7B45-8BF9-35EE85D5C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157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E2A463-7980-2140-A7E8-415A47315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E1AC4C-1CAD-D847-B5DE-5C124961E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C1E735-1508-7643-AE1D-47A252D24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39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5C39B-2868-7C4A-B0DA-6224B8BF1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341D6-19D4-3447-8B01-B6B7BC110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2DEEB1-3655-3E4F-A9AA-6E5FD99470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D519E-18D3-1B4E-9B51-4EF41A408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10B23-9F61-A847-9C3E-AF870DE60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3F31B3-B770-7B46-99BE-2445B1780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246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ABFA7-DB70-0C46-9BC3-EDDC0A568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8C1EB8-96C5-6D4F-80C3-7985EEA284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36764F-E0ED-AC47-83F1-E4F5CEB6B5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1AED94-9910-DD45-8F5F-C8BF08104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951DBD-9DE9-6B42-BFC1-C75236FC9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5DF5E8-5144-6745-9314-480B73B28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4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C41EB-B2DF-6F4F-ACD0-6419FD347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ADE41C-EBCB-8948-BCE5-40782C208B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A2C26-86F4-CD4A-98C1-100EEB45F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80D7C-CEB3-9E47-AE14-A09F8E33E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56F77-5F86-0D4B-98CD-BD9E46E15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67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C87A77-3975-5F45-AD34-899337A7EA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B0430-5714-FF4C-A0EC-BBBC48095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25196-9938-7248-8F5B-C73A4B265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DD1F4-B4AB-9F4A-8874-33AC3043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37E847-72B8-744F-A058-F65E03FD8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759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CD3178D-9C0B-6E45-80EA-34FD10D3D9E7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2712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89000"/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047FAD-81EE-AC4D-ABD0-9E444CAF9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CC2FBD-D562-E744-9440-894DC61E3E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A573E-F001-3B46-85AE-BE104086A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F9614-36CB-7044-BFC2-1E818EE04D7F}" type="datetimeFigureOut">
              <a:rPr lang="en-US" smtClean="0"/>
              <a:t>1/27/21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3FDC1-72C9-EB4A-A1F4-BBA29CFE7F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8EB85-AAAD-4D44-9BC4-8B73F8CD1A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71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youtube.com/watch?v=9XXWSyAWxPw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hyperlink" Target="http://999ashleyisawesome.blogspot.com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hyperlink" Target="http://999ashleyisawesome.blogspot.com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7.emf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8.emf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9.emf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10.emf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11.JP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12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7" Type="http://schemas.openxmlformats.org/officeDocument/2006/relationships/image" Target="../media/image2.png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7" Type="http://schemas.openxmlformats.org/officeDocument/2006/relationships/image" Target="../media/image2.png"/><Relationship Id="rId2" Type="http://schemas.microsoft.com/office/2007/relationships/media" Target="../media/media18.m4a"/><Relationship Id="rId1" Type="http://schemas.openxmlformats.org/officeDocument/2006/relationships/tags" Target="../tags/tag15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9.m4a"/><Relationship Id="rId7" Type="http://schemas.openxmlformats.org/officeDocument/2006/relationships/image" Target="../media/image15.tiff"/><Relationship Id="rId2" Type="http://schemas.microsoft.com/office/2007/relationships/media" Target="../media/media19.m4a"/><Relationship Id="rId1" Type="http://schemas.openxmlformats.org/officeDocument/2006/relationships/tags" Target="../tags/tag16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audio" Target="../media/media20.m4a"/><Relationship Id="rId7" Type="http://schemas.openxmlformats.org/officeDocument/2006/relationships/image" Target="../media/image16.tiff"/><Relationship Id="rId2" Type="http://schemas.microsoft.com/office/2007/relationships/media" Target="../media/media20.m4a"/><Relationship Id="rId1" Type="http://schemas.openxmlformats.org/officeDocument/2006/relationships/tags" Target="../tags/tag17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1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Friday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29</a:t>
            </a:r>
            <a:r>
              <a:rPr lang="en-US" altLang="en-US" sz="6600" baseline="30000" dirty="0">
                <a:latin typeface="Comic Sans MS" panose="030F0902030302020204" pitchFamily="66" charset="0"/>
              </a:rPr>
              <a:t>th</a:t>
            </a:r>
            <a:r>
              <a:rPr lang="en-US" altLang="en-US" sz="6600" dirty="0">
                <a:latin typeface="Comic Sans MS" panose="030F0902030302020204" pitchFamily="66" charset="0"/>
              </a:rPr>
              <a:t> January 2021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332FF48-5007-374C-963D-C2E782D741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091347"/>
      </p:ext>
    </p:extLst>
  </p:cSld>
  <p:clrMapOvr>
    <a:masterClrMapping/>
  </p:clrMapOvr>
  <p:transition spd="slow" advTm="160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866775"/>
            <a:ext cx="8991600" cy="2387600"/>
          </a:xfrm>
        </p:spPr>
        <p:txBody>
          <a:bodyPr/>
          <a:lstStyle/>
          <a:p>
            <a:pPr eaLnBrk="1" hangingPunct="1"/>
            <a:r>
              <a:rPr lang="en-US" altLang="en-US" sz="5400" dirty="0">
                <a:latin typeface="Comic Sans MS" panose="030F0902030302020204" pitchFamily="66" charset="0"/>
              </a:rPr>
              <a:t>L.O: To know doubles and understand the concept.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2FB30D8-E5B9-1240-BC00-36FD92FDE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FBA5E99-DC53-3542-86BD-42879B6810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009084"/>
      </p:ext>
    </p:extLst>
  </p:cSld>
  <p:clrMapOvr>
    <a:masterClrMapping/>
  </p:clrMapOvr>
  <p:transition spd="slow" advTm="68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16388" name="Audio 1">
            <a:hlinkClick r:id="" action="ppaction://media"/>
            <a:extLst>
              <a:ext uri="{FF2B5EF4-FFF2-40B4-BE49-F238E27FC236}">
                <a16:creationId xmlns:a16="http://schemas.microsoft.com/office/drawing/2014/main" id="{3557C7E8-9F30-804F-B44D-9010EA547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BA5E65E-871C-F84A-8362-D06F9FB8C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A36087-CE8B-4E41-9C67-0E03790F0A09}"/>
              </a:ext>
            </a:extLst>
          </p:cNvPr>
          <p:cNvSpPr txBox="1"/>
          <p:nvPr/>
        </p:nvSpPr>
        <p:spPr>
          <a:xfrm>
            <a:off x="3859620" y="2248972"/>
            <a:ext cx="5188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7"/>
              </a:rPr>
              <a:t>https://www.youtube.com/watch?v=9XXWSyAWxPw</a:t>
            </a:r>
            <a:endParaRPr lang="en-US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C387475-9414-6248-BCB8-39CB2C2114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47751"/>
      </p:ext>
    </p:extLst>
  </p:cSld>
  <p:clrMapOvr>
    <a:masterClrMapping/>
  </p:clrMapOvr>
  <p:transition spd="slow" advTm="127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4085" y="727075"/>
            <a:ext cx="56801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   What is Doubling?</a:t>
            </a:r>
          </a:p>
        </p:txBody>
      </p:sp>
      <p:pic>
        <p:nvPicPr>
          <p:cNvPr id="16388" name="Audio 1">
            <a:hlinkClick r:id="" action="ppaction://media"/>
            <a:extLst>
              <a:ext uri="{FF2B5EF4-FFF2-40B4-BE49-F238E27FC236}">
                <a16:creationId xmlns:a16="http://schemas.microsoft.com/office/drawing/2014/main" id="{3557C7E8-9F30-804F-B44D-9010EA547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61144DBE-9EA5-EA48-8DDF-7702328536DB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2248218"/>
          <a:ext cx="8128000" cy="3472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40881143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296306836"/>
                    </a:ext>
                  </a:extLst>
                </a:gridCol>
              </a:tblGrid>
              <a:tr h="34720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98573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E7B8A029-C575-0C4E-A615-9E03B435AF7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756451" y="2545038"/>
            <a:ext cx="2713383" cy="27133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640FEC-AAC8-9C46-B0F2-7277E1C66AB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458225" y="2545038"/>
            <a:ext cx="2713383" cy="2713383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5513C21-CDDB-C742-A650-368BE15F61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7990966"/>
      </p:ext>
    </p:extLst>
  </p:cSld>
  <p:clrMapOvr>
    <a:masterClrMapping/>
  </p:clrMapOvr>
  <p:transition spd="slow" advTm="246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4085" y="727075"/>
            <a:ext cx="56801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   What is Doubling?</a:t>
            </a:r>
          </a:p>
        </p:txBody>
      </p:sp>
      <p:pic>
        <p:nvPicPr>
          <p:cNvPr id="16388" name="Audio 1">
            <a:hlinkClick r:id="" action="ppaction://media"/>
            <a:extLst>
              <a:ext uri="{FF2B5EF4-FFF2-40B4-BE49-F238E27FC236}">
                <a16:creationId xmlns:a16="http://schemas.microsoft.com/office/drawing/2014/main" id="{3557C7E8-9F30-804F-B44D-9010EA547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61144DBE-9EA5-EA48-8DDF-7702328536DB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2248218"/>
          <a:ext cx="8128000" cy="3472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40881143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296306836"/>
                    </a:ext>
                  </a:extLst>
                </a:gridCol>
              </a:tblGrid>
              <a:tr h="34720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985732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89869D26-4494-7149-B9D9-CD1C3DABD6EB}"/>
              </a:ext>
            </a:extLst>
          </p:cNvPr>
          <p:cNvGrpSpPr/>
          <p:nvPr/>
        </p:nvGrpSpPr>
        <p:grpSpPr>
          <a:xfrm>
            <a:off x="2210057" y="2393673"/>
            <a:ext cx="2992643" cy="2589242"/>
            <a:chOff x="2210057" y="2393673"/>
            <a:chExt cx="2992643" cy="2589242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7B8A029-C575-0C4E-A615-9E03B435AF7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2210057" y="2393673"/>
              <a:ext cx="1508056" cy="1508056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8D9F756-FCA7-4E4A-8920-6910628FC38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3694644" y="2393673"/>
              <a:ext cx="1508056" cy="150805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B909A58-FFCF-1D4D-BE0F-09880444015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2932148" y="3474859"/>
              <a:ext cx="1508056" cy="1508056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7315CFB-21C8-6C40-A5D9-2E567F39005F}"/>
              </a:ext>
            </a:extLst>
          </p:cNvPr>
          <p:cNvGrpSpPr/>
          <p:nvPr/>
        </p:nvGrpSpPr>
        <p:grpSpPr>
          <a:xfrm>
            <a:off x="6572147" y="2393673"/>
            <a:ext cx="2992643" cy="2589242"/>
            <a:chOff x="2210057" y="2393673"/>
            <a:chExt cx="2992643" cy="2589242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785282C-9D65-9E4D-A55F-095D829FD1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2210057" y="2393673"/>
              <a:ext cx="1508056" cy="150805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FFA16839-E515-CE4C-BFE3-7389EE401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3694644" y="2393673"/>
              <a:ext cx="1508056" cy="1508056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428BA70-1652-FE4E-8FE7-BF0CFBA95FD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2932148" y="3474859"/>
              <a:ext cx="1508056" cy="1508056"/>
            </a:xfrm>
            <a:prstGeom prst="rect">
              <a:avLst/>
            </a:prstGeom>
          </p:spPr>
        </p:pic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F596D96-44AA-C944-920A-944CB9EA0D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7817834"/>
      </p:ext>
    </p:extLst>
  </p:cSld>
  <p:clrMapOvr>
    <a:masterClrMapping/>
  </p:clrMapOvr>
  <p:transition spd="slow" advTm="213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2528390-4F22-0A49-A0E2-F6555794C1B0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3" name="Picture 5">
            <a:extLst>
              <a:ext uri="{FF2B5EF4-FFF2-40B4-BE49-F238E27FC236}">
                <a16:creationId xmlns:a16="http://schemas.microsoft.com/office/drawing/2014/main" id="{CB673530-D643-444F-80C4-DD83EA6FF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9151" y="1125538"/>
            <a:ext cx="5610225" cy="306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6" name="Text Box 8">
            <a:extLst>
              <a:ext uri="{FF2B5EF4-FFF2-40B4-BE49-F238E27FC236}">
                <a16:creationId xmlns:a16="http://schemas.microsoft.com/office/drawing/2014/main" id="{27A55852-6EEE-DF41-A8CB-F8151F13F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5013325"/>
            <a:ext cx="691197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66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902030302020204" pitchFamily="66" charset="0"/>
              </a:rPr>
              <a:t>Double 1 is…..</a:t>
            </a:r>
          </a:p>
        </p:txBody>
      </p:sp>
      <p:sp>
        <p:nvSpPr>
          <p:cNvPr id="2057" name="Text Box 9">
            <a:extLst>
              <a:ext uri="{FF2B5EF4-FFF2-40B4-BE49-F238E27FC236}">
                <a16:creationId xmlns:a16="http://schemas.microsoft.com/office/drawing/2014/main" id="{6307954B-C6FA-1C49-B022-5CD0DDD5D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1051" y="4365626"/>
            <a:ext cx="180022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140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2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4194904-7542-9646-868E-9DA777E16E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367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9"/>
    </mc:Choice>
    <mc:Fallback xmlns="">
      <p:transition spd="slow" advTm="21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56" grpId="0"/>
      <p:bldP spid="20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B190640-0941-BF42-A8A4-4670D003C34D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5365" name="Picture 5">
            <a:extLst>
              <a:ext uri="{FF2B5EF4-FFF2-40B4-BE49-F238E27FC236}">
                <a16:creationId xmlns:a16="http://schemas.microsoft.com/office/drawing/2014/main" id="{0DA8673C-91BE-1342-844B-EB3B490DC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9151" y="1125538"/>
            <a:ext cx="5610225" cy="306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3" name="Text Box 3">
            <a:extLst>
              <a:ext uri="{FF2B5EF4-FFF2-40B4-BE49-F238E27FC236}">
                <a16:creationId xmlns:a16="http://schemas.microsoft.com/office/drawing/2014/main" id="{24D4AAEF-1A83-2046-BA70-D2B956D67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5013325"/>
            <a:ext cx="691197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66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902030302020204" pitchFamily="66" charset="0"/>
              </a:rPr>
              <a:t>Double 3 is…..</a:t>
            </a:r>
          </a:p>
        </p:txBody>
      </p:sp>
      <p:sp>
        <p:nvSpPr>
          <p:cNvPr id="15364" name="Text Box 4">
            <a:extLst>
              <a:ext uri="{FF2B5EF4-FFF2-40B4-BE49-F238E27FC236}">
                <a16:creationId xmlns:a16="http://schemas.microsoft.com/office/drawing/2014/main" id="{5982241F-4D08-804F-A49C-C8F1F4069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1051" y="4365626"/>
            <a:ext cx="180022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140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6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513F9F5-E2AE-384F-B177-EAF3EFAF5E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06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49"/>
    </mc:Choice>
    <mc:Fallback xmlns="">
      <p:transition spd="slow" advTm="243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363" grpId="0"/>
      <p:bldP spid="153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CE213B9-E506-944F-8292-9D9F396EED7A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7413" name="Picture 5">
            <a:extLst>
              <a:ext uri="{FF2B5EF4-FFF2-40B4-BE49-F238E27FC236}">
                <a16:creationId xmlns:a16="http://schemas.microsoft.com/office/drawing/2014/main" id="{1E72A21D-ABEC-074F-8ECE-EB13D8893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9151" y="1125538"/>
            <a:ext cx="5610225" cy="306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1" name="Text Box 3">
            <a:extLst>
              <a:ext uri="{FF2B5EF4-FFF2-40B4-BE49-F238E27FC236}">
                <a16:creationId xmlns:a16="http://schemas.microsoft.com/office/drawing/2014/main" id="{DEC78F9E-B45A-D747-9C21-0A838E2597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5013325"/>
            <a:ext cx="691197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66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902030302020204" pitchFamily="66" charset="0"/>
              </a:rPr>
              <a:t>Double 5 is…..</a:t>
            </a:r>
          </a:p>
        </p:txBody>
      </p:sp>
      <p:sp>
        <p:nvSpPr>
          <p:cNvPr id="17412" name="Text Box 4">
            <a:extLst>
              <a:ext uri="{FF2B5EF4-FFF2-40B4-BE49-F238E27FC236}">
                <a16:creationId xmlns:a16="http://schemas.microsoft.com/office/drawing/2014/main" id="{9D951238-946F-DA41-A3BC-FC8E3B42A0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9" y="4365626"/>
            <a:ext cx="2376487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140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10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E187235-E3C0-F04B-9BE2-B2D84B0684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093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34"/>
    </mc:Choice>
    <mc:Fallback xmlns="">
      <p:transition spd="slow" advTm="17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411" grpId="0"/>
      <p:bldP spid="174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D739EAC-F4AA-4D48-9900-7D739840BDA5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8437" name="Picture 5">
            <a:extLst>
              <a:ext uri="{FF2B5EF4-FFF2-40B4-BE49-F238E27FC236}">
                <a16:creationId xmlns:a16="http://schemas.microsoft.com/office/drawing/2014/main" id="{0BB310CF-5EC1-D644-BF58-D52EEC63C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9151" y="1125538"/>
            <a:ext cx="5610225" cy="306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5" name="Text Box 3">
            <a:extLst>
              <a:ext uri="{FF2B5EF4-FFF2-40B4-BE49-F238E27FC236}">
                <a16:creationId xmlns:a16="http://schemas.microsoft.com/office/drawing/2014/main" id="{DF2F13DC-0ED8-6544-A7D6-EF4F50F546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3276" y="4730750"/>
            <a:ext cx="2816593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66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902030302020204" pitchFamily="66" charset="0"/>
              </a:rPr>
              <a:t>No !!!!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3C7EB8-3730-5840-A4F3-1EB27D1BDD91}"/>
              </a:ext>
            </a:extLst>
          </p:cNvPr>
          <p:cNvSpPr txBox="1"/>
          <p:nvPr/>
        </p:nvSpPr>
        <p:spPr>
          <a:xfrm>
            <a:off x="8091377" y="1494004"/>
            <a:ext cx="648586" cy="23285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4C08A26-64DF-5F42-B8E9-9F0FC7039E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826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02"/>
    </mc:Choice>
    <mc:Fallback xmlns="">
      <p:transition spd="slow" advTm="32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435" grpId="0"/>
      <p:bldP spid="18435" grpId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C3BD3C-CDCC-4F5F-8803-0828BA5790F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1" y="148107"/>
            <a:ext cx="11665397" cy="65617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A9106C-6DE5-47B3-A9DF-EC68DE9E5C05}"/>
              </a:ext>
            </a:extLst>
          </p:cNvPr>
          <p:cNvSpPr txBox="1"/>
          <p:nvPr/>
        </p:nvSpPr>
        <p:spPr>
          <a:xfrm>
            <a:off x="2899051" y="5086365"/>
            <a:ext cx="72881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Double _____ is _____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0A9CF41-C449-4D29-95BF-61501FB98B44}"/>
              </a:ext>
            </a:extLst>
          </p:cNvPr>
          <p:cNvSpPr txBox="1"/>
          <p:nvPr/>
        </p:nvSpPr>
        <p:spPr>
          <a:xfrm>
            <a:off x="7676344" y="4901699"/>
            <a:ext cx="13644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DA884E5-E6C2-45FE-BD6E-A9790BD40189}"/>
              </a:ext>
            </a:extLst>
          </p:cNvPr>
          <p:cNvSpPr txBox="1"/>
          <p:nvPr/>
        </p:nvSpPr>
        <p:spPr>
          <a:xfrm>
            <a:off x="5165499" y="4901699"/>
            <a:ext cx="13644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32AC1EB-56A7-8440-8B66-444DEF7DD4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874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04"/>
    </mc:Choice>
    <mc:Fallback xmlns="">
      <p:transition spd="slow" advTm="14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3" grpId="0"/>
      <p:bldP spid="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43899E-A878-407C-ABA4-AFD774674E1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548" y="231819"/>
            <a:ext cx="11367753" cy="63943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A9106C-6DE5-47B3-A9DF-EC68DE9E5C05}"/>
              </a:ext>
            </a:extLst>
          </p:cNvPr>
          <p:cNvSpPr txBox="1"/>
          <p:nvPr/>
        </p:nvSpPr>
        <p:spPr>
          <a:xfrm>
            <a:off x="2899051" y="5086365"/>
            <a:ext cx="74169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Double _____ is _____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0A9CF41-C449-4D29-95BF-61501FB98B44}"/>
              </a:ext>
            </a:extLst>
          </p:cNvPr>
          <p:cNvSpPr txBox="1"/>
          <p:nvPr/>
        </p:nvSpPr>
        <p:spPr>
          <a:xfrm>
            <a:off x="7928498" y="4986525"/>
            <a:ext cx="13644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DA884E5-E6C2-45FE-BD6E-A9790BD40189}"/>
              </a:ext>
            </a:extLst>
          </p:cNvPr>
          <p:cNvSpPr txBox="1"/>
          <p:nvPr/>
        </p:nvSpPr>
        <p:spPr>
          <a:xfrm>
            <a:off x="5136003" y="4950859"/>
            <a:ext cx="13644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A80913-7087-2F4F-945A-C2E3DC3F23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859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05"/>
    </mc:Choice>
    <mc:Fallback xmlns="">
      <p:transition spd="slow" advTm="11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3" grpId="0"/>
      <p:bldP spid="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199126-2863-A841-9687-FA917F66B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8650" y="5013325"/>
            <a:ext cx="245932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6600" dirty="0"/>
              <a:t>6 + 6 =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E9BC7E6-C94F-A841-9F2E-24B23AF00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3938" y="5013325"/>
            <a:ext cx="104387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6600"/>
              <a:t>12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6CAF0EE-C7E7-774C-8B58-37134E75407F}"/>
              </a:ext>
            </a:extLst>
          </p:cNvPr>
          <p:cNvGrpSpPr>
            <a:grpSpLocks/>
          </p:cNvGrpSpPr>
          <p:nvPr/>
        </p:nvGrpSpPr>
        <p:grpSpPr bwMode="auto">
          <a:xfrm>
            <a:off x="4130675" y="338139"/>
            <a:ext cx="3913188" cy="4897437"/>
            <a:chOff x="2606473" y="337751"/>
            <a:chExt cx="3913178" cy="4897394"/>
          </a:xfrm>
        </p:grpSpPr>
        <p:pic>
          <p:nvPicPr>
            <p:cNvPr id="14341" name="Picture 3">
              <a:extLst>
                <a:ext uri="{FF2B5EF4-FFF2-40B4-BE49-F238E27FC236}">
                  <a16:creationId xmlns:a16="http://schemas.microsoft.com/office/drawing/2014/main" id="{B3274933-0F36-8149-A5C2-2CB97F63606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5DB1B1-381E-9E44-A4EA-1D810FC33A36}"/>
                </a:ext>
              </a:extLst>
            </p:cNvPr>
            <p:cNvSpPr/>
            <p:nvPr/>
          </p:nvSpPr>
          <p:spPr>
            <a:xfrm>
              <a:off x="3566909" y="2547532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D71FB84-630D-FC4F-A56D-34904A40A2CE}"/>
                </a:ext>
              </a:extLst>
            </p:cNvPr>
            <p:cNvSpPr/>
            <p:nvPr/>
          </p:nvSpPr>
          <p:spPr>
            <a:xfrm>
              <a:off x="3566909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0015FF0-0399-4745-9B00-441E6832A925}"/>
                </a:ext>
              </a:extLst>
            </p:cNvPr>
            <p:cNvSpPr/>
            <p:nvPr/>
          </p:nvSpPr>
          <p:spPr>
            <a:xfrm>
              <a:off x="4008232" y="2547532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919F6CC-A616-0E46-A7DA-61A2C7BD0D4A}"/>
                </a:ext>
              </a:extLst>
            </p:cNvPr>
            <p:cNvSpPr/>
            <p:nvPr/>
          </p:nvSpPr>
          <p:spPr>
            <a:xfrm>
              <a:off x="4008232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7D987F-861A-A44D-8B13-14166820DF70}"/>
                </a:ext>
              </a:extLst>
            </p:cNvPr>
            <p:cNvSpPr/>
            <p:nvPr/>
          </p:nvSpPr>
          <p:spPr>
            <a:xfrm>
              <a:off x="4741656" y="2571343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BD26504-F3A1-A446-A0FC-0B9961D03210}"/>
                </a:ext>
              </a:extLst>
            </p:cNvPr>
            <p:cNvSpPr/>
            <p:nvPr/>
          </p:nvSpPr>
          <p:spPr>
            <a:xfrm>
              <a:off x="4741656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83229E39-A3A0-A048-9BD8-526B31A4D693}"/>
                </a:ext>
              </a:extLst>
            </p:cNvPr>
            <p:cNvSpPr/>
            <p:nvPr/>
          </p:nvSpPr>
          <p:spPr>
            <a:xfrm>
              <a:off x="5181391" y="2571343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32E50CC1-E8DD-0B4B-91B8-28A7301573D0}"/>
                </a:ext>
              </a:extLst>
            </p:cNvPr>
            <p:cNvSpPr/>
            <p:nvPr/>
          </p:nvSpPr>
          <p:spPr>
            <a:xfrm>
              <a:off x="5181391" y="3098389"/>
              <a:ext cx="311149" cy="3127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453717C4-DC88-5748-A889-8E030BDF8B68}"/>
                </a:ext>
              </a:extLst>
            </p:cNvPr>
            <p:cNvSpPr/>
            <p:nvPr/>
          </p:nvSpPr>
          <p:spPr>
            <a:xfrm>
              <a:off x="4008232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10C3F02-6EBD-E046-A5C7-6A4FB1FFF462}"/>
                </a:ext>
              </a:extLst>
            </p:cNvPr>
            <p:cNvSpPr/>
            <p:nvPr/>
          </p:nvSpPr>
          <p:spPr>
            <a:xfrm>
              <a:off x="4741656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D61A28E-C009-4D4B-84C5-36AD2B6AEF21}"/>
                </a:ext>
              </a:extLst>
            </p:cNvPr>
            <p:cNvSpPr/>
            <p:nvPr/>
          </p:nvSpPr>
          <p:spPr>
            <a:xfrm>
              <a:off x="5181391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DA262B3-F3AA-1C40-8358-9DC5EC25FD3B}"/>
                </a:ext>
              </a:extLst>
            </p:cNvPr>
            <p:cNvSpPr/>
            <p:nvPr/>
          </p:nvSpPr>
          <p:spPr>
            <a:xfrm>
              <a:off x="3566909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BBFC1FC-5418-F94B-BB95-4E51379D7F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317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20"/>
    </mc:Choice>
    <mc:Fallback xmlns="">
      <p:transition spd="slow" advTm="27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9B90F12-4AEF-4F41-9D00-8AB2119660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8650" y="5013325"/>
            <a:ext cx="245932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6600"/>
              <a:t>7 + 7 =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88E2491-E439-B548-A6AD-A63B760908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56463" y="5013325"/>
            <a:ext cx="104387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6600"/>
              <a:t>14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AC0B3E7-8641-604E-9EA6-724E29BB2321}"/>
              </a:ext>
            </a:extLst>
          </p:cNvPr>
          <p:cNvGrpSpPr>
            <a:grpSpLocks/>
          </p:cNvGrpSpPr>
          <p:nvPr/>
        </p:nvGrpSpPr>
        <p:grpSpPr bwMode="auto">
          <a:xfrm>
            <a:off x="4130675" y="338139"/>
            <a:ext cx="3913188" cy="4897437"/>
            <a:chOff x="2606473" y="337751"/>
            <a:chExt cx="3913178" cy="4897394"/>
          </a:xfrm>
        </p:grpSpPr>
        <p:pic>
          <p:nvPicPr>
            <p:cNvPr id="15365" name="Picture 3">
              <a:extLst>
                <a:ext uri="{FF2B5EF4-FFF2-40B4-BE49-F238E27FC236}">
                  <a16:creationId xmlns:a16="http://schemas.microsoft.com/office/drawing/2014/main" id="{A02A02D8-DC1A-784A-8626-0CBBAD3D0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552601F-023D-DC49-B741-FB7E4A99742A}"/>
                </a:ext>
              </a:extLst>
            </p:cNvPr>
            <p:cNvSpPr/>
            <p:nvPr/>
          </p:nvSpPr>
          <p:spPr>
            <a:xfrm>
              <a:off x="3566909" y="2276071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8EA588F-27EC-DB40-85B1-2833C2A52EB0}"/>
                </a:ext>
              </a:extLst>
            </p:cNvPr>
            <p:cNvSpPr/>
            <p:nvPr/>
          </p:nvSpPr>
          <p:spPr>
            <a:xfrm>
              <a:off x="3566909" y="2803116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3A9F029-C365-D441-93F8-0FFF69310CCF}"/>
                </a:ext>
              </a:extLst>
            </p:cNvPr>
            <p:cNvSpPr/>
            <p:nvPr/>
          </p:nvSpPr>
          <p:spPr>
            <a:xfrm>
              <a:off x="4008232" y="2276071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810115E-E73E-0A49-B441-B4EFC8A013C3}"/>
                </a:ext>
              </a:extLst>
            </p:cNvPr>
            <p:cNvSpPr/>
            <p:nvPr/>
          </p:nvSpPr>
          <p:spPr>
            <a:xfrm>
              <a:off x="4008232" y="2803116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63E5132-34F8-2746-AA75-C3651371B4E9}"/>
                </a:ext>
              </a:extLst>
            </p:cNvPr>
            <p:cNvSpPr/>
            <p:nvPr/>
          </p:nvSpPr>
          <p:spPr>
            <a:xfrm>
              <a:off x="4741656" y="2299884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CE9495A-10D9-C641-A16D-636C000EE6E9}"/>
                </a:ext>
              </a:extLst>
            </p:cNvPr>
            <p:cNvSpPr/>
            <p:nvPr/>
          </p:nvSpPr>
          <p:spPr>
            <a:xfrm>
              <a:off x="4741656" y="2803116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20F3623-1BAC-B74C-9163-297A9529275A}"/>
                </a:ext>
              </a:extLst>
            </p:cNvPr>
            <p:cNvSpPr/>
            <p:nvPr/>
          </p:nvSpPr>
          <p:spPr>
            <a:xfrm>
              <a:off x="5181391" y="2299884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E6C022E5-85E9-174B-B4E9-645E9AFB5F51}"/>
                </a:ext>
              </a:extLst>
            </p:cNvPr>
            <p:cNvSpPr/>
            <p:nvPr/>
          </p:nvSpPr>
          <p:spPr>
            <a:xfrm>
              <a:off x="5181391" y="2826929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73AE447-CF63-074A-B269-806903800E65}"/>
                </a:ext>
              </a:extLst>
            </p:cNvPr>
            <p:cNvSpPr/>
            <p:nvPr/>
          </p:nvSpPr>
          <p:spPr>
            <a:xfrm>
              <a:off x="4008232" y="330793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A1E97FA-EF69-034F-8F6F-0E01E396396E}"/>
                </a:ext>
              </a:extLst>
            </p:cNvPr>
            <p:cNvSpPr/>
            <p:nvPr/>
          </p:nvSpPr>
          <p:spPr>
            <a:xfrm>
              <a:off x="4741656" y="330793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40E509C-3D0E-3146-B831-512F5689DE2C}"/>
                </a:ext>
              </a:extLst>
            </p:cNvPr>
            <p:cNvSpPr/>
            <p:nvPr/>
          </p:nvSpPr>
          <p:spPr>
            <a:xfrm>
              <a:off x="5181391" y="330793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7B49240-0894-A545-ADEE-CA0E4A590090}"/>
                </a:ext>
              </a:extLst>
            </p:cNvPr>
            <p:cNvSpPr/>
            <p:nvPr/>
          </p:nvSpPr>
          <p:spPr>
            <a:xfrm>
              <a:off x="3566909" y="330793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AEEE10A-C329-E043-8266-CFA23F95DC5E}"/>
                </a:ext>
              </a:extLst>
            </p:cNvPr>
            <p:cNvSpPr/>
            <p:nvPr/>
          </p:nvSpPr>
          <p:spPr>
            <a:xfrm>
              <a:off x="4008232" y="3814345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81E86D-F82E-8243-B904-FB6DCEABC07B}"/>
                </a:ext>
              </a:extLst>
            </p:cNvPr>
            <p:cNvSpPr/>
            <p:nvPr/>
          </p:nvSpPr>
          <p:spPr>
            <a:xfrm>
              <a:off x="4741656" y="3811171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0BF3A2E-60CB-4845-B943-8AFA8B578F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255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54"/>
    </mc:Choice>
    <mc:Fallback xmlns="">
      <p:transition spd="slow" advTm="32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87CF8A6-CD67-5347-A86D-5355EF6FA6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8650" y="5013325"/>
            <a:ext cx="245932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6600"/>
              <a:t>8 + 8 =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F14A06-6C0D-F744-BBAE-2E3B9810EE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4100" y="5013325"/>
            <a:ext cx="104387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6600"/>
              <a:t>16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EDC9E97-ECC2-014D-B634-EE6439D9D59A}"/>
              </a:ext>
            </a:extLst>
          </p:cNvPr>
          <p:cNvGrpSpPr>
            <a:grpSpLocks/>
          </p:cNvGrpSpPr>
          <p:nvPr/>
        </p:nvGrpSpPr>
        <p:grpSpPr bwMode="auto">
          <a:xfrm>
            <a:off x="4130675" y="338139"/>
            <a:ext cx="3913188" cy="4897437"/>
            <a:chOff x="2606473" y="337751"/>
            <a:chExt cx="3913178" cy="4897394"/>
          </a:xfrm>
        </p:grpSpPr>
        <p:pic>
          <p:nvPicPr>
            <p:cNvPr id="16389" name="Picture 3">
              <a:extLst>
                <a:ext uri="{FF2B5EF4-FFF2-40B4-BE49-F238E27FC236}">
                  <a16:creationId xmlns:a16="http://schemas.microsoft.com/office/drawing/2014/main" id="{B4DA19ED-FA42-6445-8AA1-C758A1903E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6A34ACF3-7DF7-A546-85B0-18CC259C8D2E}"/>
                </a:ext>
              </a:extLst>
            </p:cNvPr>
            <p:cNvSpPr/>
            <p:nvPr/>
          </p:nvSpPr>
          <p:spPr>
            <a:xfrm>
              <a:off x="3633583" y="2257021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FE4F527-AFBC-3E4C-9503-63E2B37DB285}"/>
                </a:ext>
              </a:extLst>
            </p:cNvPr>
            <p:cNvSpPr/>
            <p:nvPr/>
          </p:nvSpPr>
          <p:spPr>
            <a:xfrm>
              <a:off x="3633583" y="266659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F461C2B-9408-DA41-B1C7-82A590D29ABD}"/>
                </a:ext>
              </a:extLst>
            </p:cNvPr>
            <p:cNvSpPr/>
            <p:nvPr/>
          </p:nvSpPr>
          <p:spPr>
            <a:xfrm>
              <a:off x="4008232" y="2257021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3D5DA586-C89D-D647-A543-83923452D682}"/>
                </a:ext>
              </a:extLst>
            </p:cNvPr>
            <p:cNvSpPr/>
            <p:nvPr/>
          </p:nvSpPr>
          <p:spPr>
            <a:xfrm>
              <a:off x="4008232" y="266659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5893EA5-E9E1-0D47-8080-E6860BD01B85}"/>
                </a:ext>
              </a:extLst>
            </p:cNvPr>
            <p:cNvSpPr/>
            <p:nvPr/>
          </p:nvSpPr>
          <p:spPr>
            <a:xfrm>
              <a:off x="4008232" y="307775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3BB5228-9018-E44D-87AD-C55A72152453}"/>
                </a:ext>
              </a:extLst>
            </p:cNvPr>
            <p:cNvSpPr/>
            <p:nvPr/>
          </p:nvSpPr>
          <p:spPr>
            <a:xfrm>
              <a:off x="3633583" y="307775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0FC1842-FDE1-8B43-AA75-42F9A8988668}"/>
                </a:ext>
              </a:extLst>
            </p:cNvPr>
            <p:cNvSpPr/>
            <p:nvPr/>
          </p:nvSpPr>
          <p:spPr>
            <a:xfrm>
              <a:off x="4008232" y="348732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ABFAC29A-C5BB-3D41-A0FE-12C116DEEACF}"/>
                </a:ext>
              </a:extLst>
            </p:cNvPr>
            <p:cNvSpPr/>
            <p:nvPr/>
          </p:nvSpPr>
          <p:spPr>
            <a:xfrm>
              <a:off x="3633583" y="348732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9D9D8021-ED28-1741-B325-B7B10983AFF4}"/>
                </a:ext>
              </a:extLst>
            </p:cNvPr>
            <p:cNvSpPr/>
            <p:nvPr/>
          </p:nvSpPr>
          <p:spPr>
            <a:xfrm>
              <a:off x="4762292" y="2257021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C1988447-2D62-6548-BAAF-B4DDCECFFBA8}"/>
                </a:ext>
              </a:extLst>
            </p:cNvPr>
            <p:cNvSpPr/>
            <p:nvPr/>
          </p:nvSpPr>
          <p:spPr>
            <a:xfrm>
              <a:off x="4762292" y="266659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86F830D-BBB4-294A-83B5-48C6BAE26A52}"/>
                </a:ext>
              </a:extLst>
            </p:cNvPr>
            <p:cNvSpPr/>
            <p:nvPr/>
          </p:nvSpPr>
          <p:spPr>
            <a:xfrm>
              <a:off x="5136942" y="2257021"/>
              <a:ext cx="223837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E7E418FD-1AD7-F048-B6E1-F6FC3C7722DB}"/>
                </a:ext>
              </a:extLst>
            </p:cNvPr>
            <p:cNvSpPr/>
            <p:nvPr/>
          </p:nvSpPr>
          <p:spPr>
            <a:xfrm>
              <a:off x="5136942" y="2666593"/>
              <a:ext cx="223837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5BDDDBA5-68CA-5B47-A599-0E2F1A0C81DB}"/>
                </a:ext>
              </a:extLst>
            </p:cNvPr>
            <p:cNvSpPr/>
            <p:nvPr/>
          </p:nvSpPr>
          <p:spPr>
            <a:xfrm>
              <a:off x="5136942" y="3077752"/>
              <a:ext cx="223837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CD8CD1C-714A-EC48-8892-9FD6FBE82665}"/>
                </a:ext>
              </a:extLst>
            </p:cNvPr>
            <p:cNvSpPr/>
            <p:nvPr/>
          </p:nvSpPr>
          <p:spPr>
            <a:xfrm>
              <a:off x="4762292" y="307775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F68DA075-DA03-1E4E-B404-ECDC83B00433}"/>
                </a:ext>
              </a:extLst>
            </p:cNvPr>
            <p:cNvSpPr/>
            <p:nvPr/>
          </p:nvSpPr>
          <p:spPr>
            <a:xfrm>
              <a:off x="5136942" y="3487323"/>
              <a:ext cx="223837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86FEB78E-AA1C-1341-AB65-A0E28AD7FC56}"/>
                </a:ext>
              </a:extLst>
            </p:cNvPr>
            <p:cNvSpPr/>
            <p:nvPr/>
          </p:nvSpPr>
          <p:spPr>
            <a:xfrm>
              <a:off x="4762292" y="348732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466EF64-D859-E440-9889-6FC14E56B8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870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22"/>
    </mc:Choice>
    <mc:Fallback xmlns="">
      <p:transition spd="slow" advTm="28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6BF2CEE-8144-C84F-A312-2AFBF802F0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8650" y="5013325"/>
            <a:ext cx="245932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6600" dirty="0"/>
              <a:t>9 + 9 =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1A28DA-9A83-2A4B-8138-756CD03C91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9650" y="5013325"/>
            <a:ext cx="104387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6600" dirty="0"/>
              <a:t>18</a:t>
            </a:r>
          </a:p>
        </p:txBody>
      </p:sp>
      <p:pic>
        <p:nvPicPr>
          <p:cNvPr id="17416" name="Picture 10">
            <a:extLst>
              <a:ext uri="{FF2B5EF4-FFF2-40B4-BE49-F238E27FC236}">
                <a16:creationId xmlns:a16="http://schemas.microsoft.com/office/drawing/2014/main" id="{8C3F4DC2-6552-1F45-82EF-C84D9B33439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5218" y="440533"/>
            <a:ext cx="3921564" cy="489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FDB24EDD-03B7-174E-8EB1-7FB9FA8A6894}"/>
              </a:ext>
            </a:extLst>
          </p:cNvPr>
          <p:cNvSpPr/>
          <p:nvPr/>
        </p:nvSpPr>
        <p:spPr bwMode="auto">
          <a:xfrm>
            <a:off x="5167080" y="2257426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1004EA2-E040-EB4B-A17A-09864FBD498A}"/>
              </a:ext>
            </a:extLst>
          </p:cNvPr>
          <p:cNvSpPr/>
          <p:nvPr/>
        </p:nvSpPr>
        <p:spPr bwMode="auto">
          <a:xfrm>
            <a:off x="5167080" y="2667002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1C1DB87-444C-CF48-9A17-284D82B3DB6E}"/>
              </a:ext>
            </a:extLst>
          </p:cNvPr>
          <p:cNvSpPr/>
          <p:nvPr/>
        </p:nvSpPr>
        <p:spPr bwMode="auto">
          <a:xfrm>
            <a:off x="5542532" y="2257426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28D6BA6-7DFB-2A44-84D5-5422A5E8CC83}"/>
              </a:ext>
            </a:extLst>
          </p:cNvPr>
          <p:cNvSpPr/>
          <p:nvPr/>
        </p:nvSpPr>
        <p:spPr bwMode="auto">
          <a:xfrm>
            <a:off x="5542532" y="2667002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6B17D14-CC7D-4545-A2BF-23684D9C1E71}"/>
              </a:ext>
            </a:extLst>
          </p:cNvPr>
          <p:cNvSpPr/>
          <p:nvPr/>
        </p:nvSpPr>
        <p:spPr bwMode="auto">
          <a:xfrm>
            <a:off x="5542532" y="3078165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14873A4-E7F3-4B4E-9400-F536A945CCAA}"/>
              </a:ext>
            </a:extLst>
          </p:cNvPr>
          <p:cNvSpPr/>
          <p:nvPr/>
        </p:nvSpPr>
        <p:spPr bwMode="auto">
          <a:xfrm>
            <a:off x="5167080" y="3078165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BC72B5E-81FE-674B-B88B-2A3A692E171F}"/>
              </a:ext>
            </a:extLst>
          </p:cNvPr>
          <p:cNvSpPr/>
          <p:nvPr/>
        </p:nvSpPr>
        <p:spPr bwMode="auto">
          <a:xfrm>
            <a:off x="5542532" y="3487739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E384A3F-30D4-BD40-B726-FB382216BB19}"/>
              </a:ext>
            </a:extLst>
          </p:cNvPr>
          <p:cNvSpPr/>
          <p:nvPr/>
        </p:nvSpPr>
        <p:spPr bwMode="auto">
          <a:xfrm>
            <a:off x="5167080" y="3487739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2F9E6B5-B69E-2D44-B3FA-F57B9441CEDD}"/>
              </a:ext>
            </a:extLst>
          </p:cNvPr>
          <p:cNvSpPr/>
          <p:nvPr/>
        </p:nvSpPr>
        <p:spPr bwMode="auto">
          <a:xfrm>
            <a:off x="6298208" y="2257426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FD698F1-729A-4F4F-8DCC-21A11CD7B7DD}"/>
              </a:ext>
            </a:extLst>
          </p:cNvPr>
          <p:cNvSpPr/>
          <p:nvPr/>
        </p:nvSpPr>
        <p:spPr bwMode="auto">
          <a:xfrm>
            <a:off x="6298208" y="2667002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3D7D87C-1184-464A-A489-819EF35485D3}"/>
              </a:ext>
            </a:extLst>
          </p:cNvPr>
          <p:cNvSpPr/>
          <p:nvPr/>
        </p:nvSpPr>
        <p:spPr bwMode="auto">
          <a:xfrm>
            <a:off x="6673660" y="2257426"/>
            <a:ext cx="224317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F05306A-04A3-144D-ACE1-972C62EEECC6}"/>
              </a:ext>
            </a:extLst>
          </p:cNvPr>
          <p:cNvSpPr/>
          <p:nvPr/>
        </p:nvSpPr>
        <p:spPr bwMode="auto">
          <a:xfrm>
            <a:off x="6673660" y="2667002"/>
            <a:ext cx="224317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73E8D12-E5B0-4B4C-8882-E24430C572AF}"/>
              </a:ext>
            </a:extLst>
          </p:cNvPr>
          <p:cNvSpPr/>
          <p:nvPr/>
        </p:nvSpPr>
        <p:spPr bwMode="auto">
          <a:xfrm>
            <a:off x="6673660" y="3078165"/>
            <a:ext cx="224317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984E524-F422-6E4A-8F57-6AA19235BEAA}"/>
              </a:ext>
            </a:extLst>
          </p:cNvPr>
          <p:cNvSpPr/>
          <p:nvPr/>
        </p:nvSpPr>
        <p:spPr bwMode="auto">
          <a:xfrm>
            <a:off x="6298208" y="3078165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DB49478-CFB9-D642-86B6-B3F887F48E0E}"/>
              </a:ext>
            </a:extLst>
          </p:cNvPr>
          <p:cNvSpPr/>
          <p:nvPr/>
        </p:nvSpPr>
        <p:spPr bwMode="auto">
          <a:xfrm>
            <a:off x="6673660" y="3487739"/>
            <a:ext cx="224317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126B58B-08BC-9A44-9E8F-BE36E2327BFE}"/>
              </a:ext>
            </a:extLst>
          </p:cNvPr>
          <p:cNvSpPr/>
          <p:nvPr/>
        </p:nvSpPr>
        <p:spPr bwMode="auto">
          <a:xfrm>
            <a:off x="6298208" y="3487739"/>
            <a:ext cx="222725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388FDC6-1ECF-F14C-8D34-1FC7EF43DF79}"/>
              </a:ext>
            </a:extLst>
          </p:cNvPr>
          <p:cNvSpPr/>
          <p:nvPr/>
        </p:nvSpPr>
        <p:spPr bwMode="auto">
          <a:xfrm>
            <a:off x="5532438" y="3905251"/>
            <a:ext cx="222250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75A352D-ED61-A049-9EE1-6DCCC4E0D8A0}"/>
              </a:ext>
            </a:extLst>
          </p:cNvPr>
          <p:cNvSpPr/>
          <p:nvPr/>
        </p:nvSpPr>
        <p:spPr bwMode="auto">
          <a:xfrm>
            <a:off x="6286500" y="3897314"/>
            <a:ext cx="222250" cy="222250"/>
          </a:xfrm>
          <a:prstGeom prst="ellipse">
            <a:avLst/>
          </a:prstGeom>
          <a:solidFill>
            <a:srgbClr val="1C1C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B306955-F8E0-6448-AE4C-CCEAAF544D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123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16"/>
    </mc:Choice>
    <mc:Fallback xmlns="">
      <p:transition spd="slow" advTm="61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F9F7171-25CD-1F44-998E-C5DAF301DFC9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2" descr="PasteboardData.pdf">
            <a:extLst>
              <a:ext uri="{FF2B5EF4-FFF2-40B4-BE49-F238E27FC236}">
                <a16:creationId xmlns:a16="http://schemas.microsoft.com/office/drawing/2014/main" id="{AD8FB487-6CAA-5D42-A071-46979A5FC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3450" y="555445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F6A86B-FD95-1B43-AD7D-23D1E495C029}"/>
              </a:ext>
            </a:extLst>
          </p:cNvPr>
          <p:cNvSpPr txBox="1"/>
          <p:nvPr/>
        </p:nvSpPr>
        <p:spPr>
          <a:xfrm>
            <a:off x="795130" y="1205948"/>
            <a:ext cx="41611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902030302020204" pitchFamily="66" charset="0"/>
              </a:rPr>
              <a:t>Double 10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24C8D2-B86D-4242-96DA-ECD7E12090B1}"/>
              </a:ext>
            </a:extLst>
          </p:cNvPr>
          <p:cNvSpPr txBox="1"/>
          <p:nvPr/>
        </p:nvSpPr>
        <p:spPr>
          <a:xfrm>
            <a:off x="3281574" y="1255918"/>
            <a:ext cx="17383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is 20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6CD76AD-97BC-2848-9EE1-B9E56F62D15E}"/>
              </a:ext>
            </a:extLst>
          </p:cNvPr>
          <p:cNvSpPr/>
          <p:nvPr/>
        </p:nvSpPr>
        <p:spPr>
          <a:xfrm>
            <a:off x="9569003" y="875764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A4C5137-B83E-734A-ACAD-26E63FA88B16}"/>
              </a:ext>
            </a:extLst>
          </p:cNvPr>
          <p:cNvSpPr/>
          <p:nvPr/>
        </p:nvSpPr>
        <p:spPr>
          <a:xfrm>
            <a:off x="9569002" y="1365162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78AF08-8AF2-9C4E-BD35-999AF8BC5E34}"/>
              </a:ext>
            </a:extLst>
          </p:cNvPr>
          <p:cNvSpPr txBox="1"/>
          <p:nvPr/>
        </p:nvSpPr>
        <p:spPr>
          <a:xfrm>
            <a:off x="795130" y="2755557"/>
            <a:ext cx="397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10 + 10 = 20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4948E869-834B-FF49-85AE-2B34CE3181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869732"/>
      </p:ext>
    </p:extLst>
  </p:cSld>
  <p:clrMapOvr>
    <a:masterClrMapping/>
  </p:clrMapOvr>
  <p:transition advClick="0" advTm="294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" grpId="0" animBg="1"/>
      <p:bldP spid="9" grpId="0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F9F7171-25CD-1F44-998E-C5DAF301DFC9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2" descr="PasteboardData.pdf">
            <a:extLst>
              <a:ext uri="{FF2B5EF4-FFF2-40B4-BE49-F238E27FC236}">
                <a16:creationId xmlns:a16="http://schemas.microsoft.com/office/drawing/2014/main" id="{AD8FB487-6CAA-5D42-A071-46979A5FC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3450" y="542925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F6A86B-FD95-1B43-AD7D-23D1E495C029}"/>
              </a:ext>
            </a:extLst>
          </p:cNvPr>
          <p:cNvSpPr txBox="1"/>
          <p:nvPr/>
        </p:nvSpPr>
        <p:spPr>
          <a:xfrm>
            <a:off x="795130" y="1205948"/>
            <a:ext cx="41611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902030302020204" pitchFamily="66" charset="0"/>
              </a:rPr>
              <a:t>18 + 18 =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24C8D2-B86D-4242-96DA-ECD7E12090B1}"/>
              </a:ext>
            </a:extLst>
          </p:cNvPr>
          <p:cNvSpPr txBox="1"/>
          <p:nvPr/>
        </p:nvSpPr>
        <p:spPr>
          <a:xfrm>
            <a:off x="1834666" y="2868017"/>
            <a:ext cx="16300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/>
              <a:t>36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F213C0-429F-B347-9779-FCBCA4B6038B}"/>
              </a:ext>
            </a:extLst>
          </p:cNvPr>
          <p:cNvSpPr/>
          <p:nvPr/>
        </p:nvSpPr>
        <p:spPr>
          <a:xfrm>
            <a:off x="8609632" y="1365162"/>
            <a:ext cx="480019" cy="43942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1DDAAF-F80E-7B4D-9F24-A0B0FD2FC303}"/>
              </a:ext>
            </a:extLst>
          </p:cNvPr>
          <p:cNvSpPr/>
          <p:nvPr/>
        </p:nvSpPr>
        <p:spPr>
          <a:xfrm>
            <a:off x="9058755" y="1804590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589E6A-1B89-F74E-9CE5-E4E7DB8C18A6}"/>
              </a:ext>
            </a:extLst>
          </p:cNvPr>
          <p:cNvSpPr/>
          <p:nvPr/>
        </p:nvSpPr>
        <p:spPr>
          <a:xfrm>
            <a:off x="9560469" y="1804590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E0A4EAE-49E1-D84B-8508-7741DD5C6967}"/>
              </a:ext>
            </a:extLst>
          </p:cNvPr>
          <p:cNvSpPr/>
          <p:nvPr/>
        </p:nvSpPr>
        <p:spPr>
          <a:xfrm>
            <a:off x="5261650" y="2293988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E5276D-837F-F444-9D9A-60D9D8FD017B}"/>
              </a:ext>
            </a:extLst>
          </p:cNvPr>
          <p:cNvSpPr/>
          <p:nvPr/>
        </p:nvSpPr>
        <p:spPr>
          <a:xfrm>
            <a:off x="5757117" y="2293988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88AB305-655C-1245-8BB5-A4606A160DB9}"/>
              </a:ext>
            </a:extLst>
          </p:cNvPr>
          <p:cNvSpPr/>
          <p:nvPr/>
        </p:nvSpPr>
        <p:spPr>
          <a:xfrm>
            <a:off x="6232536" y="2293988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DF8AEFC-BA39-EA4F-80FE-CB51935A33BF}"/>
              </a:ext>
            </a:extLst>
          </p:cNvPr>
          <p:cNvSpPr/>
          <p:nvPr/>
        </p:nvSpPr>
        <p:spPr>
          <a:xfrm>
            <a:off x="6707955" y="2293988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A175B01-1CD6-8142-9D21-D9F8A70941B6}"/>
              </a:ext>
            </a:extLst>
          </p:cNvPr>
          <p:cNvSpPr/>
          <p:nvPr/>
        </p:nvSpPr>
        <p:spPr>
          <a:xfrm>
            <a:off x="7194231" y="2293988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99E231C-3452-574F-B634-9CF6D00EF95B}"/>
              </a:ext>
            </a:extLst>
          </p:cNvPr>
          <p:cNvSpPr/>
          <p:nvPr/>
        </p:nvSpPr>
        <p:spPr>
          <a:xfrm>
            <a:off x="7658793" y="2293988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64A7B62-E59A-AF49-B6AE-74D5B3A3D01C}"/>
              </a:ext>
            </a:extLst>
          </p:cNvPr>
          <p:cNvSpPr/>
          <p:nvPr/>
        </p:nvSpPr>
        <p:spPr>
          <a:xfrm>
            <a:off x="8594184" y="1829575"/>
            <a:ext cx="480019" cy="43942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4ADD7D4-8C93-D045-BB89-24068CBE83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637416"/>
      </p:ext>
    </p:extLst>
  </p:cSld>
  <p:clrMapOvr>
    <a:masterClrMapping/>
  </p:clrMapOvr>
  <p:transition advClick="0" advTm="438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  <p:bldP spid="9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F9F7171-25CD-1F44-998E-C5DAF301DFC9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2" descr="PasteboardData.pdf">
            <a:extLst>
              <a:ext uri="{FF2B5EF4-FFF2-40B4-BE49-F238E27FC236}">
                <a16:creationId xmlns:a16="http://schemas.microsoft.com/office/drawing/2014/main" id="{AD8FB487-6CAA-5D42-A071-46979A5FC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3450" y="542925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F6A86B-FD95-1B43-AD7D-23D1E495C029}"/>
              </a:ext>
            </a:extLst>
          </p:cNvPr>
          <p:cNvSpPr txBox="1"/>
          <p:nvPr/>
        </p:nvSpPr>
        <p:spPr>
          <a:xfrm>
            <a:off x="795130" y="1205948"/>
            <a:ext cx="41611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902030302020204" pitchFamily="66" charset="0"/>
              </a:rPr>
              <a:t>12 + 12=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24C8D2-B86D-4242-96DA-ECD7E12090B1}"/>
              </a:ext>
            </a:extLst>
          </p:cNvPr>
          <p:cNvSpPr txBox="1"/>
          <p:nvPr/>
        </p:nvSpPr>
        <p:spPr>
          <a:xfrm>
            <a:off x="1834666" y="2868017"/>
            <a:ext cx="16300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/>
              <a:t>24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F213C0-429F-B347-9779-FCBCA4B6038B}"/>
              </a:ext>
            </a:extLst>
          </p:cNvPr>
          <p:cNvSpPr/>
          <p:nvPr/>
        </p:nvSpPr>
        <p:spPr>
          <a:xfrm>
            <a:off x="5741669" y="1365162"/>
            <a:ext cx="480019" cy="43942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211426-D2F9-E04E-846D-1A32B5D7FEA5}"/>
              </a:ext>
            </a:extLst>
          </p:cNvPr>
          <p:cNvSpPr/>
          <p:nvPr/>
        </p:nvSpPr>
        <p:spPr>
          <a:xfrm>
            <a:off x="5743954" y="1804590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1DDAAF-F80E-7B4D-9F24-A0B0FD2FC303}"/>
              </a:ext>
            </a:extLst>
          </p:cNvPr>
          <p:cNvSpPr/>
          <p:nvPr/>
        </p:nvSpPr>
        <p:spPr>
          <a:xfrm>
            <a:off x="6705670" y="1804590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F6F8AD-FD9F-C24F-8E20-9FC202F217A5}"/>
              </a:ext>
            </a:extLst>
          </p:cNvPr>
          <p:cNvSpPr/>
          <p:nvPr/>
        </p:nvSpPr>
        <p:spPr>
          <a:xfrm>
            <a:off x="6225651" y="1804590"/>
            <a:ext cx="480019" cy="489398"/>
          </a:xfrm>
          <a:prstGeom prst="rect">
            <a:avLst/>
          </a:prstGeom>
          <a:solidFill>
            <a:schemeClr val="accent4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F6056E-8CFB-C646-858E-55E4709EAA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805293"/>
      </p:ext>
    </p:extLst>
  </p:cSld>
  <p:clrMapOvr>
    <a:masterClrMapping/>
  </p:clrMapOvr>
  <p:transition advClick="0" advTm="316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9" grpId="0" animBg="1"/>
      <p:bldP spid="11" grpId="0" animBg="1"/>
      <p:bldP spid="12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F024DD0-E6A9-8148-982B-BF3BDA8D7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901148" y="834887"/>
            <a:ext cx="2663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3D585F-513C-1E4D-9512-9B0FD1B6E40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591" y="584775"/>
            <a:ext cx="7864818" cy="5438338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87E7D5E5-5F2F-574B-B6A1-9A31D18E852D}"/>
              </a:ext>
            </a:extLst>
          </p:cNvPr>
          <p:cNvSpPr/>
          <p:nvPr/>
        </p:nvSpPr>
        <p:spPr>
          <a:xfrm>
            <a:off x="2879124" y="2248930"/>
            <a:ext cx="123568" cy="1359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A55AA71-E905-2946-9FE1-079683467561}"/>
              </a:ext>
            </a:extLst>
          </p:cNvPr>
          <p:cNvSpPr/>
          <p:nvPr/>
        </p:nvSpPr>
        <p:spPr>
          <a:xfrm>
            <a:off x="3031524" y="2401330"/>
            <a:ext cx="123568" cy="1359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9CF9BB3-B131-0C47-978D-326FF711844B}"/>
              </a:ext>
            </a:extLst>
          </p:cNvPr>
          <p:cNvSpPr/>
          <p:nvPr/>
        </p:nvSpPr>
        <p:spPr>
          <a:xfrm>
            <a:off x="3183924" y="2553730"/>
            <a:ext cx="123568" cy="1359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7837253-3F53-C341-BDE2-9E7D68D175F3}"/>
              </a:ext>
            </a:extLst>
          </p:cNvPr>
          <p:cNvSpPr/>
          <p:nvPr/>
        </p:nvSpPr>
        <p:spPr>
          <a:xfrm>
            <a:off x="3949099" y="2217180"/>
            <a:ext cx="123568" cy="1359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5920B0D-748B-EC44-938B-E1B4D39FB804}"/>
              </a:ext>
            </a:extLst>
          </p:cNvPr>
          <p:cNvSpPr/>
          <p:nvPr/>
        </p:nvSpPr>
        <p:spPr>
          <a:xfrm>
            <a:off x="3762025" y="2384854"/>
            <a:ext cx="123568" cy="1359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22069FB-9FED-8547-A8BD-4979E487B0EB}"/>
              </a:ext>
            </a:extLst>
          </p:cNvPr>
          <p:cNvSpPr/>
          <p:nvPr/>
        </p:nvSpPr>
        <p:spPr>
          <a:xfrm>
            <a:off x="3638457" y="2520778"/>
            <a:ext cx="123568" cy="1359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C327513-0A9B-5644-9223-6754316AEF30}"/>
              </a:ext>
            </a:extLst>
          </p:cNvPr>
          <p:cNvSpPr txBox="1"/>
          <p:nvPr/>
        </p:nvSpPr>
        <p:spPr>
          <a:xfrm>
            <a:off x="3747222" y="3333750"/>
            <a:ext cx="27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07E2FD3-CBFF-1547-8696-B15B9C2C66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8928595"/>
      </p:ext>
    </p:extLst>
  </p:cSld>
  <p:clrMapOvr>
    <a:masterClrMapping/>
  </p:clrMapOvr>
  <p:transition spd="slow" advTm="341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7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F024DD0-E6A9-8148-982B-BF3BDA8D7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279514" y="1005008"/>
            <a:ext cx="2663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3EBC79-BE05-9947-8981-B65ADA497AE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403" y="528791"/>
            <a:ext cx="4360078" cy="57069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83A827-8568-3D44-A209-DD7C1C5B31B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5904" y="528790"/>
            <a:ext cx="4953973" cy="57069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F87AE4-C54F-5D40-BFE2-932E1A616CA6}"/>
              </a:ext>
            </a:extLst>
          </p:cNvPr>
          <p:cNvSpPr txBox="1"/>
          <p:nvPr/>
        </p:nvSpPr>
        <p:spPr>
          <a:xfrm>
            <a:off x="2231400" y="1247439"/>
            <a:ext cx="518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20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298142-C999-A340-B0D2-FB4D8C0B4B5D}"/>
              </a:ext>
            </a:extLst>
          </p:cNvPr>
          <p:cNvSpPr txBox="1"/>
          <p:nvPr/>
        </p:nvSpPr>
        <p:spPr>
          <a:xfrm>
            <a:off x="2426688" y="3345249"/>
            <a:ext cx="1146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14 + 14 =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50F0F4AB-3836-AB44-891B-F3B77CE7D8D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2907224"/>
      </p:ext>
    </p:extLst>
  </p:cSld>
  <p:clrMapOvr>
    <a:masterClrMapping/>
  </p:clrMapOvr>
  <p:transition spd="slow" advTm="566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F9F7171-25CD-1F44-998E-C5DAF301DFC9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A6D68D-E6D6-794D-9D3C-B6878DF1D2D2}"/>
              </a:ext>
            </a:extLst>
          </p:cNvPr>
          <p:cNvSpPr txBox="1"/>
          <p:nvPr/>
        </p:nvSpPr>
        <p:spPr>
          <a:xfrm>
            <a:off x="539641" y="813622"/>
            <a:ext cx="3154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Extension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9B984FF-1712-0344-AC10-EDAD2A0EF3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9282" y="552893"/>
            <a:ext cx="3990190" cy="575221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DC2675-E37D-6E4A-88E4-65DFB9B855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87918"/>
      </p:ext>
    </p:extLst>
  </p:cSld>
  <p:clrMapOvr>
    <a:masterClrMapping/>
  </p:clrMapOvr>
  <p:transition advClick="0" advTm="34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4.9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0.5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1.8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6.2|7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2.6|9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7|6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0.8|0.7|0.7|0.7|0.8|0.8|0.8|0.8|16.4|2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10.9|3.4|3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3.6|3.6|0.8|0.8|0.9|0.9|0.9|0.9|0.8|4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5.5|0.9|1|3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|0.6|0.6|2.8|0.5|0.4|4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2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134</Words>
  <Application>Microsoft Macintosh PowerPoint</Application>
  <PresentationFormat>Widescreen</PresentationFormat>
  <Paragraphs>152</Paragraphs>
  <Slides>21</Slides>
  <Notes>9</Notes>
  <HiddenSlides>0</HiddenSlides>
  <MMClips>21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Yu Gothic UI</vt:lpstr>
      <vt:lpstr>Arial</vt:lpstr>
      <vt:lpstr>Calibri</vt:lpstr>
      <vt:lpstr>Calibri Light</vt:lpstr>
      <vt:lpstr>Comic Sans MS</vt:lpstr>
      <vt:lpstr>Twinkl</vt:lpstr>
      <vt:lpstr>Twinkl SemiBold</vt:lpstr>
      <vt:lpstr>Office Theme</vt:lpstr>
      <vt:lpstr>Friday 29th January 2021</vt:lpstr>
      <vt:lpstr>L.O: To know doubles and understand the concept.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29th January 2021</dc:title>
  <dc:creator>Zoe Bagley</dc:creator>
  <cp:lastModifiedBy>Zoe Bagley</cp:lastModifiedBy>
  <cp:revision>4</cp:revision>
  <dcterms:created xsi:type="dcterms:W3CDTF">2021-01-27T10:40:33Z</dcterms:created>
  <dcterms:modified xsi:type="dcterms:W3CDTF">2021-01-27T10:58:24Z</dcterms:modified>
</cp:coreProperties>
</file>